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71" r:id="rId2"/>
    <p:sldId id="315" r:id="rId3"/>
    <p:sldId id="320" r:id="rId4"/>
    <p:sldId id="304" r:id="rId5"/>
    <p:sldId id="322" r:id="rId6"/>
    <p:sldId id="306" r:id="rId7"/>
    <p:sldId id="310" r:id="rId8"/>
    <p:sldId id="305" r:id="rId9"/>
    <p:sldId id="321" r:id="rId10"/>
    <p:sldId id="319" r:id="rId11"/>
    <p:sldId id="309" r:id="rId12"/>
    <p:sldId id="308" r:id="rId13"/>
    <p:sldId id="323" r:id="rId14"/>
    <p:sldId id="313" r:id="rId15"/>
    <p:sldId id="314" r:id="rId16"/>
    <p:sldId id="311" r:id="rId17"/>
    <p:sldId id="312" r:id="rId18"/>
    <p:sldId id="303" r:id="rId19"/>
    <p:sldId id="317" r:id="rId20"/>
    <p:sldId id="318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751" autoAdjust="0"/>
    <p:restoredTop sz="80289" autoAdjust="0"/>
  </p:normalViewPr>
  <p:slideViewPr>
    <p:cSldViewPr snapToGrid="0" snapToObjects="1">
      <p:cViewPr varScale="1">
        <p:scale>
          <a:sx n="88" d="100"/>
          <a:sy n="88" d="100"/>
        </p:scale>
        <p:origin x="32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63EAB-D594-4373-9F3D-D6F94F693C61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E854F1-6439-4588-AF4D-A687B9AA8310}">
      <dgm:prSet phldrT="[Текст]"/>
      <dgm:spPr/>
      <dgm:t>
        <a:bodyPr/>
        <a:lstStyle/>
        <a:p>
          <a:r>
            <a:rPr lang="ru-RU" dirty="0"/>
            <a:t>Было</a:t>
          </a:r>
        </a:p>
      </dgm:t>
    </dgm:pt>
    <dgm:pt modelId="{A325EDAE-9AF2-4813-BF48-82BEE35C8849}" type="parTrans" cxnId="{7D32F380-3BB9-4848-A5A9-678FD48BA45A}">
      <dgm:prSet/>
      <dgm:spPr/>
      <dgm:t>
        <a:bodyPr/>
        <a:lstStyle/>
        <a:p>
          <a:endParaRPr lang="ru-RU"/>
        </a:p>
      </dgm:t>
    </dgm:pt>
    <dgm:pt modelId="{B39E44F3-8F3D-4BED-8E55-7D8545E9ED69}" type="sibTrans" cxnId="{7D32F380-3BB9-4848-A5A9-678FD48BA45A}">
      <dgm:prSet/>
      <dgm:spPr/>
      <dgm:t>
        <a:bodyPr/>
        <a:lstStyle/>
        <a:p>
          <a:endParaRPr lang="ru-RU"/>
        </a:p>
      </dgm:t>
    </dgm:pt>
    <dgm:pt modelId="{1EEFBE58-7EEB-43B2-B000-C5ECFE3D420A}">
      <dgm:prSet/>
      <dgm:spPr/>
      <dgm:t>
        <a:bodyPr/>
        <a:lstStyle/>
        <a:p>
          <a:r>
            <a:rPr lang="ru-RU" dirty="0"/>
            <a:t>Стало</a:t>
          </a:r>
        </a:p>
      </dgm:t>
    </dgm:pt>
    <dgm:pt modelId="{25390442-2531-4DEB-A741-52021C0550C9}" type="parTrans" cxnId="{7F416FFB-A9BF-4958-830F-4BA7F4E39677}">
      <dgm:prSet/>
      <dgm:spPr/>
      <dgm:t>
        <a:bodyPr/>
        <a:lstStyle/>
        <a:p>
          <a:endParaRPr lang="ru-RU"/>
        </a:p>
      </dgm:t>
    </dgm:pt>
    <dgm:pt modelId="{9E89C46B-1D67-4C86-9D9D-78420D2A3149}" type="sibTrans" cxnId="{7F416FFB-A9BF-4958-830F-4BA7F4E39677}">
      <dgm:prSet/>
      <dgm:spPr/>
      <dgm:t>
        <a:bodyPr/>
        <a:lstStyle/>
        <a:p>
          <a:endParaRPr lang="ru-RU"/>
        </a:p>
      </dgm:t>
    </dgm:pt>
    <dgm:pt modelId="{DD8697B8-C877-41E1-94A0-EA4E67C022C4}">
      <dgm:prSet phldrT="[Текст]"/>
      <dgm:spPr/>
      <dgm:t>
        <a:bodyPr/>
        <a:lstStyle/>
        <a:p>
          <a:r>
            <a:rPr lang="ru-RU" dirty="0"/>
            <a:t>заявка</a:t>
          </a:r>
        </a:p>
      </dgm:t>
    </dgm:pt>
    <dgm:pt modelId="{8B4CA348-DCB1-44E0-AC04-0BC67299B6CA}" type="parTrans" cxnId="{9DA64C9D-0A47-489A-83D0-BBD7A77137E5}">
      <dgm:prSet/>
      <dgm:spPr/>
      <dgm:t>
        <a:bodyPr/>
        <a:lstStyle/>
        <a:p>
          <a:endParaRPr lang="ru-RU"/>
        </a:p>
      </dgm:t>
    </dgm:pt>
    <dgm:pt modelId="{EEE21C2D-043C-4D6D-8DA8-842825E2E1AC}" type="sibTrans" cxnId="{9DA64C9D-0A47-489A-83D0-BBD7A77137E5}">
      <dgm:prSet/>
      <dgm:spPr/>
      <dgm:t>
        <a:bodyPr/>
        <a:lstStyle/>
        <a:p>
          <a:endParaRPr lang="ru-RU"/>
        </a:p>
      </dgm:t>
    </dgm:pt>
    <dgm:pt modelId="{64429F70-5128-4ABA-9944-64D8AB838501}">
      <dgm:prSet phldrT="[Текст]"/>
      <dgm:spPr/>
      <dgm:t>
        <a:bodyPr/>
        <a:lstStyle/>
        <a:p>
          <a:r>
            <a:rPr lang="ru-RU" dirty="0"/>
            <a:t>согласование с руководителем заказчика</a:t>
          </a:r>
        </a:p>
      </dgm:t>
    </dgm:pt>
    <dgm:pt modelId="{7E8D2634-273F-4B4C-BA97-756221EDF02F}" type="parTrans" cxnId="{28E8960B-CA89-4900-8822-ABDE8D48C0E1}">
      <dgm:prSet/>
      <dgm:spPr/>
      <dgm:t>
        <a:bodyPr/>
        <a:lstStyle/>
        <a:p>
          <a:endParaRPr lang="ru-RU"/>
        </a:p>
      </dgm:t>
    </dgm:pt>
    <dgm:pt modelId="{3C123A91-22D3-44C8-AE19-CB7C08C40D46}" type="sibTrans" cxnId="{28E8960B-CA89-4900-8822-ABDE8D48C0E1}">
      <dgm:prSet/>
      <dgm:spPr/>
      <dgm:t>
        <a:bodyPr/>
        <a:lstStyle/>
        <a:p>
          <a:endParaRPr lang="ru-RU"/>
        </a:p>
      </dgm:t>
    </dgm:pt>
    <dgm:pt modelId="{DF782FED-9635-4E0D-AACF-CE3088795CA0}">
      <dgm:prSet phldrT="[Текст]"/>
      <dgm:spPr/>
      <dgm:t>
        <a:bodyPr/>
        <a:lstStyle/>
        <a:p>
          <a:r>
            <a:rPr lang="ru-RU" dirty="0"/>
            <a:t>согласование с руководителем исполнителя</a:t>
          </a:r>
        </a:p>
      </dgm:t>
    </dgm:pt>
    <dgm:pt modelId="{07300D1E-2DAB-418C-865F-2C4F7AB98FE8}" type="parTrans" cxnId="{CA72330E-9397-44CF-8236-6EB96058EF59}">
      <dgm:prSet/>
      <dgm:spPr/>
      <dgm:t>
        <a:bodyPr/>
        <a:lstStyle/>
        <a:p>
          <a:endParaRPr lang="ru-RU"/>
        </a:p>
      </dgm:t>
    </dgm:pt>
    <dgm:pt modelId="{52E6A66D-071E-4A1C-AF11-F5760FCF7C1A}" type="sibTrans" cxnId="{CA72330E-9397-44CF-8236-6EB96058EF59}">
      <dgm:prSet/>
      <dgm:spPr/>
      <dgm:t>
        <a:bodyPr/>
        <a:lstStyle/>
        <a:p>
          <a:endParaRPr lang="ru-RU"/>
        </a:p>
      </dgm:t>
    </dgm:pt>
    <dgm:pt modelId="{AF59553A-BDE1-409C-BADB-A4F21498848A}">
      <dgm:prSet phldrT="[Текст]"/>
      <dgm:spPr/>
      <dgm:t>
        <a:bodyPr/>
        <a:lstStyle/>
        <a:p>
          <a:r>
            <a:rPr lang="ru-RU" dirty="0"/>
            <a:t>исполнение</a:t>
          </a:r>
        </a:p>
      </dgm:t>
    </dgm:pt>
    <dgm:pt modelId="{E9D1E8D4-C95B-4E67-8601-2B4B0D1D6D38}" type="parTrans" cxnId="{C313832A-2F5A-4AA3-A518-3568A5B7EF3F}">
      <dgm:prSet/>
      <dgm:spPr/>
      <dgm:t>
        <a:bodyPr/>
        <a:lstStyle/>
        <a:p>
          <a:endParaRPr lang="ru-RU"/>
        </a:p>
      </dgm:t>
    </dgm:pt>
    <dgm:pt modelId="{C86761D7-63A9-4B48-9E14-0A0C213EADC6}" type="sibTrans" cxnId="{C313832A-2F5A-4AA3-A518-3568A5B7EF3F}">
      <dgm:prSet/>
      <dgm:spPr/>
      <dgm:t>
        <a:bodyPr/>
        <a:lstStyle/>
        <a:p>
          <a:endParaRPr lang="ru-RU"/>
        </a:p>
      </dgm:t>
    </dgm:pt>
    <dgm:pt modelId="{816FAC73-C3AF-41E5-9DB1-4A1373EC063B}">
      <dgm:prSet/>
      <dgm:spPr/>
      <dgm:t>
        <a:bodyPr/>
        <a:lstStyle/>
        <a:p>
          <a:r>
            <a:rPr lang="ru-RU" dirty="0"/>
            <a:t>заявка</a:t>
          </a:r>
        </a:p>
      </dgm:t>
    </dgm:pt>
    <dgm:pt modelId="{8BCA8CAA-DF22-4298-97E9-5F76861CE61D}" type="parTrans" cxnId="{781BDA22-1F92-4197-B60A-ABC966D37BD1}">
      <dgm:prSet/>
      <dgm:spPr/>
      <dgm:t>
        <a:bodyPr/>
        <a:lstStyle/>
        <a:p>
          <a:endParaRPr lang="ru-RU"/>
        </a:p>
      </dgm:t>
    </dgm:pt>
    <dgm:pt modelId="{E8245FDE-FE0E-4BFB-B0AB-85C245CC720B}" type="sibTrans" cxnId="{781BDA22-1F92-4197-B60A-ABC966D37BD1}">
      <dgm:prSet/>
      <dgm:spPr/>
      <dgm:t>
        <a:bodyPr/>
        <a:lstStyle/>
        <a:p>
          <a:endParaRPr lang="ru-RU"/>
        </a:p>
      </dgm:t>
    </dgm:pt>
    <dgm:pt modelId="{1E21DA47-0F10-4560-B8E5-D1D495F18987}">
      <dgm:prSet/>
      <dgm:spPr/>
      <dgm:t>
        <a:bodyPr/>
        <a:lstStyle/>
        <a:p>
          <a:r>
            <a:rPr lang="ru-RU" dirty="0"/>
            <a:t>исполнение</a:t>
          </a:r>
        </a:p>
      </dgm:t>
    </dgm:pt>
    <dgm:pt modelId="{D217EDC3-6934-450D-8335-F79A7D525876}" type="parTrans" cxnId="{6172ACE8-9C3D-4107-BED6-86AD65360FEE}">
      <dgm:prSet/>
      <dgm:spPr/>
      <dgm:t>
        <a:bodyPr/>
        <a:lstStyle/>
        <a:p>
          <a:endParaRPr lang="ru-RU"/>
        </a:p>
      </dgm:t>
    </dgm:pt>
    <dgm:pt modelId="{EB50F750-1B49-4850-BD27-9AFA60125077}" type="sibTrans" cxnId="{6172ACE8-9C3D-4107-BED6-86AD65360FEE}">
      <dgm:prSet/>
      <dgm:spPr/>
      <dgm:t>
        <a:bodyPr/>
        <a:lstStyle/>
        <a:p>
          <a:endParaRPr lang="ru-RU"/>
        </a:p>
      </dgm:t>
    </dgm:pt>
    <dgm:pt modelId="{B1E225A0-8A0F-4398-9852-D8C12530D473}">
      <dgm:prSet/>
      <dgm:spPr/>
      <dgm:t>
        <a:bodyPr/>
        <a:lstStyle/>
        <a:p>
          <a:r>
            <a:rPr lang="ru-RU" dirty="0"/>
            <a:t>эскалация на руководителя заказчика или исполнителя в случае затруднений (например, требуются существенные затраты)</a:t>
          </a:r>
        </a:p>
      </dgm:t>
    </dgm:pt>
    <dgm:pt modelId="{FB011F58-EB4B-4C6F-B3F6-862F32DAA795}" type="parTrans" cxnId="{CE8844EF-7C91-4811-B48F-FE6D745B429C}">
      <dgm:prSet/>
      <dgm:spPr/>
      <dgm:t>
        <a:bodyPr/>
        <a:lstStyle/>
        <a:p>
          <a:endParaRPr lang="ru-RU"/>
        </a:p>
      </dgm:t>
    </dgm:pt>
    <dgm:pt modelId="{E6A9100C-954F-467E-94A3-4BD4F00A024F}" type="sibTrans" cxnId="{CE8844EF-7C91-4811-B48F-FE6D745B429C}">
      <dgm:prSet/>
      <dgm:spPr/>
      <dgm:t>
        <a:bodyPr/>
        <a:lstStyle/>
        <a:p>
          <a:endParaRPr lang="ru-RU"/>
        </a:p>
      </dgm:t>
    </dgm:pt>
    <dgm:pt modelId="{00C65227-22A9-4494-BFA1-24E339746317}" type="pres">
      <dgm:prSet presAssocID="{77E63EAB-D594-4373-9F3D-D6F94F693C61}" presName="linearFlow" presStyleCnt="0">
        <dgm:presLayoutVars>
          <dgm:dir/>
          <dgm:animLvl val="lvl"/>
          <dgm:resizeHandles val="exact"/>
        </dgm:presLayoutVars>
      </dgm:prSet>
      <dgm:spPr/>
    </dgm:pt>
    <dgm:pt modelId="{86D1DE3D-7444-4E31-80FF-98C8FE91D9F7}" type="pres">
      <dgm:prSet presAssocID="{40E854F1-6439-4588-AF4D-A687B9AA8310}" presName="composite" presStyleCnt="0"/>
      <dgm:spPr/>
    </dgm:pt>
    <dgm:pt modelId="{6C7F53D6-3306-4BDE-9694-C13507B75BBC}" type="pres">
      <dgm:prSet presAssocID="{40E854F1-6439-4588-AF4D-A687B9AA831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88B3777-C399-4DC8-9DDF-7C990C3FCB3A}" type="pres">
      <dgm:prSet presAssocID="{40E854F1-6439-4588-AF4D-A687B9AA8310}" presName="parSh" presStyleLbl="node1" presStyleIdx="0" presStyleCnt="2"/>
      <dgm:spPr/>
    </dgm:pt>
    <dgm:pt modelId="{8E5E4F52-0839-4AD8-AFBF-E4EDEB4DD27B}" type="pres">
      <dgm:prSet presAssocID="{40E854F1-6439-4588-AF4D-A687B9AA8310}" presName="desTx" presStyleLbl="fgAcc1" presStyleIdx="0" presStyleCnt="2">
        <dgm:presLayoutVars>
          <dgm:bulletEnabled val="1"/>
        </dgm:presLayoutVars>
      </dgm:prSet>
      <dgm:spPr/>
    </dgm:pt>
    <dgm:pt modelId="{685D2CF6-1FA9-4774-A098-4356747F3484}" type="pres">
      <dgm:prSet presAssocID="{B39E44F3-8F3D-4BED-8E55-7D8545E9ED69}" presName="sibTrans" presStyleLbl="sibTrans2D1" presStyleIdx="0" presStyleCnt="1"/>
      <dgm:spPr/>
    </dgm:pt>
    <dgm:pt modelId="{A1BC8F35-A308-4015-94F2-1DC874916B93}" type="pres">
      <dgm:prSet presAssocID="{B39E44F3-8F3D-4BED-8E55-7D8545E9ED69}" presName="connTx" presStyleLbl="sibTrans2D1" presStyleIdx="0" presStyleCnt="1"/>
      <dgm:spPr/>
    </dgm:pt>
    <dgm:pt modelId="{4FC47ADF-5DFC-4B07-8476-463F86113BBB}" type="pres">
      <dgm:prSet presAssocID="{1EEFBE58-7EEB-43B2-B000-C5ECFE3D420A}" presName="composite" presStyleCnt="0"/>
      <dgm:spPr/>
    </dgm:pt>
    <dgm:pt modelId="{90430563-7886-4D50-B958-88186AD596C8}" type="pres">
      <dgm:prSet presAssocID="{1EEFBE58-7EEB-43B2-B000-C5ECFE3D420A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9722DEA-467C-453E-A6FE-E309FB6B8A72}" type="pres">
      <dgm:prSet presAssocID="{1EEFBE58-7EEB-43B2-B000-C5ECFE3D420A}" presName="parSh" presStyleLbl="node1" presStyleIdx="1" presStyleCnt="2"/>
      <dgm:spPr/>
    </dgm:pt>
    <dgm:pt modelId="{D80A5E82-84C2-43FD-BDAA-72D1D1B48506}" type="pres">
      <dgm:prSet presAssocID="{1EEFBE58-7EEB-43B2-B000-C5ECFE3D420A}" presName="desTx" presStyleLbl="fgAcc1" presStyleIdx="1" presStyleCnt="2">
        <dgm:presLayoutVars>
          <dgm:bulletEnabled val="1"/>
        </dgm:presLayoutVars>
      </dgm:prSet>
      <dgm:spPr/>
    </dgm:pt>
  </dgm:ptLst>
  <dgm:cxnLst>
    <dgm:cxn modelId="{28E8960B-CA89-4900-8822-ABDE8D48C0E1}" srcId="{40E854F1-6439-4588-AF4D-A687B9AA8310}" destId="{64429F70-5128-4ABA-9944-64D8AB838501}" srcOrd="1" destOrd="0" parTransId="{7E8D2634-273F-4B4C-BA97-756221EDF02F}" sibTransId="{3C123A91-22D3-44C8-AE19-CB7C08C40D46}"/>
    <dgm:cxn modelId="{CA72330E-9397-44CF-8236-6EB96058EF59}" srcId="{40E854F1-6439-4588-AF4D-A687B9AA8310}" destId="{DF782FED-9635-4E0D-AACF-CE3088795CA0}" srcOrd="2" destOrd="0" parTransId="{07300D1E-2DAB-418C-865F-2C4F7AB98FE8}" sibTransId="{52E6A66D-071E-4A1C-AF11-F5760FCF7C1A}"/>
    <dgm:cxn modelId="{873A6819-5B6B-4F6F-9DB4-07888E1714EE}" type="presOf" srcId="{64429F70-5128-4ABA-9944-64D8AB838501}" destId="{8E5E4F52-0839-4AD8-AFBF-E4EDEB4DD27B}" srcOrd="0" destOrd="1" presId="urn:microsoft.com/office/officeart/2005/8/layout/process3"/>
    <dgm:cxn modelId="{781BDA22-1F92-4197-B60A-ABC966D37BD1}" srcId="{1EEFBE58-7EEB-43B2-B000-C5ECFE3D420A}" destId="{816FAC73-C3AF-41E5-9DB1-4A1373EC063B}" srcOrd="0" destOrd="0" parTransId="{8BCA8CAA-DF22-4298-97E9-5F76861CE61D}" sibTransId="{E8245FDE-FE0E-4BFB-B0AB-85C245CC720B}"/>
    <dgm:cxn modelId="{C313832A-2F5A-4AA3-A518-3568A5B7EF3F}" srcId="{40E854F1-6439-4588-AF4D-A687B9AA8310}" destId="{AF59553A-BDE1-409C-BADB-A4F21498848A}" srcOrd="3" destOrd="0" parTransId="{E9D1E8D4-C95B-4E67-8601-2B4B0D1D6D38}" sibTransId="{C86761D7-63A9-4B48-9E14-0A0C213EADC6}"/>
    <dgm:cxn modelId="{72B0B234-DC65-4697-954E-F6A9BDA56715}" type="presOf" srcId="{AF59553A-BDE1-409C-BADB-A4F21498848A}" destId="{8E5E4F52-0839-4AD8-AFBF-E4EDEB4DD27B}" srcOrd="0" destOrd="3" presId="urn:microsoft.com/office/officeart/2005/8/layout/process3"/>
    <dgm:cxn modelId="{98347C5B-5AEB-4EBF-BDC4-C5D86A106E0F}" type="presOf" srcId="{40E854F1-6439-4588-AF4D-A687B9AA8310}" destId="{6C7F53D6-3306-4BDE-9694-C13507B75BBC}" srcOrd="0" destOrd="0" presId="urn:microsoft.com/office/officeart/2005/8/layout/process3"/>
    <dgm:cxn modelId="{CCD1CC7B-DA4C-42A4-A2FB-00584E035B74}" type="presOf" srcId="{1EEFBE58-7EEB-43B2-B000-C5ECFE3D420A}" destId="{90430563-7886-4D50-B958-88186AD596C8}" srcOrd="0" destOrd="0" presId="urn:microsoft.com/office/officeart/2005/8/layout/process3"/>
    <dgm:cxn modelId="{A251C37F-CF8F-471A-97E1-B82B8BEEF1B8}" type="presOf" srcId="{B39E44F3-8F3D-4BED-8E55-7D8545E9ED69}" destId="{A1BC8F35-A308-4015-94F2-1DC874916B93}" srcOrd="1" destOrd="0" presId="urn:microsoft.com/office/officeart/2005/8/layout/process3"/>
    <dgm:cxn modelId="{7D32F380-3BB9-4848-A5A9-678FD48BA45A}" srcId="{77E63EAB-D594-4373-9F3D-D6F94F693C61}" destId="{40E854F1-6439-4588-AF4D-A687B9AA8310}" srcOrd="0" destOrd="0" parTransId="{A325EDAE-9AF2-4813-BF48-82BEE35C8849}" sibTransId="{B39E44F3-8F3D-4BED-8E55-7D8545E9ED69}"/>
    <dgm:cxn modelId="{51E38C84-94A7-4887-95C6-48A55354937B}" type="presOf" srcId="{816FAC73-C3AF-41E5-9DB1-4A1373EC063B}" destId="{D80A5E82-84C2-43FD-BDAA-72D1D1B48506}" srcOrd="0" destOrd="0" presId="urn:microsoft.com/office/officeart/2005/8/layout/process3"/>
    <dgm:cxn modelId="{C028549B-B31D-4860-AC97-EB79A40FC5AB}" type="presOf" srcId="{B39E44F3-8F3D-4BED-8E55-7D8545E9ED69}" destId="{685D2CF6-1FA9-4774-A098-4356747F3484}" srcOrd="0" destOrd="0" presId="urn:microsoft.com/office/officeart/2005/8/layout/process3"/>
    <dgm:cxn modelId="{9DA64C9D-0A47-489A-83D0-BBD7A77137E5}" srcId="{40E854F1-6439-4588-AF4D-A687B9AA8310}" destId="{DD8697B8-C877-41E1-94A0-EA4E67C022C4}" srcOrd="0" destOrd="0" parTransId="{8B4CA348-DCB1-44E0-AC04-0BC67299B6CA}" sibTransId="{EEE21C2D-043C-4D6D-8DA8-842825E2E1AC}"/>
    <dgm:cxn modelId="{7FD12FB6-B576-4F2F-B23F-5D4B7D32F2B8}" type="presOf" srcId="{77E63EAB-D594-4373-9F3D-D6F94F693C61}" destId="{00C65227-22A9-4494-BFA1-24E339746317}" srcOrd="0" destOrd="0" presId="urn:microsoft.com/office/officeart/2005/8/layout/process3"/>
    <dgm:cxn modelId="{F35740B9-0B1C-428E-9A9A-386F1F0C7B59}" type="presOf" srcId="{40E854F1-6439-4588-AF4D-A687B9AA8310}" destId="{488B3777-C399-4DC8-9DDF-7C990C3FCB3A}" srcOrd="1" destOrd="0" presId="urn:microsoft.com/office/officeart/2005/8/layout/process3"/>
    <dgm:cxn modelId="{620997BA-C9F4-4E2B-8E0E-ECE3847F4FA6}" type="presOf" srcId="{DF782FED-9635-4E0D-AACF-CE3088795CA0}" destId="{8E5E4F52-0839-4AD8-AFBF-E4EDEB4DD27B}" srcOrd="0" destOrd="2" presId="urn:microsoft.com/office/officeart/2005/8/layout/process3"/>
    <dgm:cxn modelId="{3C346ABB-81B6-49A1-9875-E8C237C59CD5}" type="presOf" srcId="{B1E225A0-8A0F-4398-9852-D8C12530D473}" destId="{D80A5E82-84C2-43FD-BDAA-72D1D1B48506}" srcOrd="0" destOrd="2" presId="urn:microsoft.com/office/officeart/2005/8/layout/process3"/>
    <dgm:cxn modelId="{F5099CC0-5F35-4AA9-92F0-AFA83EB96DD6}" type="presOf" srcId="{DD8697B8-C877-41E1-94A0-EA4E67C022C4}" destId="{8E5E4F52-0839-4AD8-AFBF-E4EDEB4DD27B}" srcOrd="0" destOrd="0" presId="urn:microsoft.com/office/officeart/2005/8/layout/process3"/>
    <dgm:cxn modelId="{4678F1CE-2C1C-494F-A371-C70231A74233}" type="presOf" srcId="{1E21DA47-0F10-4560-B8E5-D1D495F18987}" destId="{D80A5E82-84C2-43FD-BDAA-72D1D1B48506}" srcOrd="0" destOrd="1" presId="urn:microsoft.com/office/officeart/2005/8/layout/process3"/>
    <dgm:cxn modelId="{94D61BD0-3B4E-41E2-B219-FC98E46E8D57}" type="presOf" srcId="{1EEFBE58-7EEB-43B2-B000-C5ECFE3D420A}" destId="{39722DEA-467C-453E-A6FE-E309FB6B8A72}" srcOrd="1" destOrd="0" presId="urn:microsoft.com/office/officeart/2005/8/layout/process3"/>
    <dgm:cxn modelId="{6172ACE8-9C3D-4107-BED6-86AD65360FEE}" srcId="{1EEFBE58-7EEB-43B2-B000-C5ECFE3D420A}" destId="{1E21DA47-0F10-4560-B8E5-D1D495F18987}" srcOrd="1" destOrd="0" parTransId="{D217EDC3-6934-450D-8335-F79A7D525876}" sibTransId="{EB50F750-1B49-4850-BD27-9AFA60125077}"/>
    <dgm:cxn modelId="{CE8844EF-7C91-4811-B48F-FE6D745B429C}" srcId="{1EEFBE58-7EEB-43B2-B000-C5ECFE3D420A}" destId="{B1E225A0-8A0F-4398-9852-D8C12530D473}" srcOrd="2" destOrd="0" parTransId="{FB011F58-EB4B-4C6F-B3F6-862F32DAA795}" sibTransId="{E6A9100C-954F-467E-94A3-4BD4F00A024F}"/>
    <dgm:cxn modelId="{7F416FFB-A9BF-4958-830F-4BA7F4E39677}" srcId="{77E63EAB-D594-4373-9F3D-D6F94F693C61}" destId="{1EEFBE58-7EEB-43B2-B000-C5ECFE3D420A}" srcOrd="1" destOrd="0" parTransId="{25390442-2531-4DEB-A741-52021C0550C9}" sibTransId="{9E89C46B-1D67-4C86-9D9D-78420D2A3149}"/>
    <dgm:cxn modelId="{FE1D01DB-CCD3-4748-81A1-3E89935CFCB0}" type="presParOf" srcId="{00C65227-22A9-4494-BFA1-24E339746317}" destId="{86D1DE3D-7444-4E31-80FF-98C8FE91D9F7}" srcOrd="0" destOrd="0" presId="urn:microsoft.com/office/officeart/2005/8/layout/process3"/>
    <dgm:cxn modelId="{E4A4694E-9B5A-4F62-98AE-43E88F74EDD3}" type="presParOf" srcId="{86D1DE3D-7444-4E31-80FF-98C8FE91D9F7}" destId="{6C7F53D6-3306-4BDE-9694-C13507B75BBC}" srcOrd="0" destOrd="0" presId="urn:microsoft.com/office/officeart/2005/8/layout/process3"/>
    <dgm:cxn modelId="{126F455D-3555-4127-8FA2-F07657727888}" type="presParOf" srcId="{86D1DE3D-7444-4E31-80FF-98C8FE91D9F7}" destId="{488B3777-C399-4DC8-9DDF-7C990C3FCB3A}" srcOrd="1" destOrd="0" presId="urn:microsoft.com/office/officeart/2005/8/layout/process3"/>
    <dgm:cxn modelId="{BF2FB666-5D97-4E05-8AA9-6D4AEB9DA2BA}" type="presParOf" srcId="{86D1DE3D-7444-4E31-80FF-98C8FE91D9F7}" destId="{8E5E4F52-0839-4AD8-AFBF-E4EDEB4DD27B}" srcOrd="2" destOrd="0" presId="urn:microsoft.com/office/officeart/2005/8/layout/process3"/>
    <dgm:cxn modelId="{0DBCE0C5-31A9-4FAB-86CA-75028AF68E14}" type="presParOf" srcId="{00C65227-22A9-4494-BFA1-24E339746317}" destId="{685D2CF6-1FA9-4774-A098-4356747F3484}" srcOrd="1" destOrd="0" presId="urn:microsoft.com/office/officeart/2005/8/layout/process3"/>
    <dgm:cxn modelId="{E48C6B2D-F3CD-4B56-AB8E-D4F5AE0C4FCF}" type="presParOf" srcId="{685D2CF6-1FA9-4774-A098-4356747F3484}" destId="{A1BC8F35-A308-4015-94F2-1DC874916B93}" srcOrd="0" destOrd="0" presId="urn:microsoft.com/office/officeart/2005/8/layout/process3"/>
    <dgm:cxn modelId="{D1325333-055D-49FD-B3F3-F8C5F4652812}" type="presParOf" srcId="{00C65227-22A9-4494-BFA1-24E339746317}" destId="{4FC47ADF-5DFC-4B07-8476-463F86113BBB}" srcOrd="2" destOrd="0" presId="urn:microsoft.com/office/officeart/2005/8/layout/process3"/>
    <dgm:cxn modelId="{93A81845-7BBD-4DF6-9F47-AF2ECE74AEA2}" type="presParOf" srcId="{4FC47ADF-5DFC-4B07-8476-463F86113BBB}" destId="{90430563-7886-4D50-B958-88186AD596C8}" srcOrd="0" destOrd="0" presId="urn:microsoft.com/office/officeart/2005/8/layout/process3"/>
    <dgm:cxn modelId="{73409F4B-1341-4107-BAB6-DFE6E6FF1FF0}" type="presParOf" srcId="{4FC47ADF-5DFC-4B07-8476-463F86113BBB}" destId="{39722DEA-467C-453E-A6FE-E309FB6B8A72}" srcOrd="1" destOrd="0" presId="urn:microsoft.com/office/officeart/2005/8/layout/process3"/>
    <dgm:cxn modelId="{42CC50F9-F59F-4DE2-B44C-10F64398D3D7}" type="presParOf" srcId="{4FC47ADF-5DFC-4B07-8476-463F86113BBB}" destId="{D80A5E82-84C2-43FD-BDAA-72D1D1B4850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6F661-8A25-4FCD-91D2-DBF40BB5D3E2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A5E4A9F-20C9-4F3A-A50A-A21EBD6F9DE7}">
      <dgm:prSet phldrT="[Текст]"/>
      <dgm:spPr/>
      <dgm:t>
        <a:bodyPr/>
        <a:lstStyle/>
        <a:p>
          <a:r>
            <a:rPr lang="ru-RU" dirty="0"/>
            <a:t>Проект</a:t>
          </a:r>
        </a:p>
      </dgm:t>
    </dgm:pt>
    <dgm:pt modelId="{F15A7E1E-603F-4148-977A-CE6C8611325F}" type="parTrans" cxnId="{042E4B81-4BCC-483E-BDBC-7F6322B46D2D}">
      <dgm:prSet/>
      <dgm:spPr/>
      <dgm:t>
        <a:bodyPr/>
        <a:lstStyle/>
        <a:p>
          <a:endParaRPr lang="ru-RU"/>
        </a:p>
      </dgm:t>
    </dgm:pt>
    <dgm:pt modelId="{B8DB12A4-73C0-4487-B11A-CCC62BA295A3}" type="sibTrans" cxnId="{042E4B81-4BCC-483E-BDBC-7F6322B46D2D}">
      <dgm:prSet/>
      <dgm:spPr/>
      <dgm:t>
        <a:bodyPr/>
        <a:lstStyle/>
        <a:p>
          <a:endParaRPr lang="ru-RU"/>
        </a:p>
      </dgm:t>
    </dgm:pt>
    <dgm:pt modelId="{76497541-64E2-4398-B5CE-028B6F0E6485}">
      <dgm:prSet/>
      <dgm:spPr/>
      <dgm:t>
        <a:bodyPr/>
        <a:lstStyle/>
        <a:p>
          <a:r>
            <a:rPr lang="ru-RU" dirty="0"/>
            <a:t>высокоуровневые цели</a:t>
          </a:r>
        </a:p>
      </dgm:t>
    </dgm:pt>
    <dgm:pt modelId="{F3DDF0DD-CA00-4909-BCAE-178114ABADC8}" type="parTrans" cxnId="{3FB4CB14-10CD-4271-BAD5-DDEDE229867B}">
      <dgm:prSet/>
      <dgm:spPr/>
      <dgm:t>
        <a:bodyPr/>
        <a:lstStyle/>
        <a:p>
          <a:endParaRPr lang="ru-RU"/>
        </a:p>
      </dgm:t>
    </dgm:pt>
    <dgm:pt modelId="{FE2ED3BE-16FD-4CE5-9965-E2AA6492B446}" type="sibTrans" cxnId="{3FB4CB14-10CD-4271-BAD5-DDEDE229867B}">
      <dgm:prSet/>
      <dgm:spPr/>
      <dgm:t>
        <a:bodyPr/>
        <a:lstStyle/>
        <a:p>
          <a:endParaRPr lang="ru-RU"/>
        </a:p>
      </dgm:t>
    </dgm:pt>
    <dgm:pt modelId="{9F5D37D3-8557-4C5F-88E3-8055A4620571}">
      <dgm:prSet/>
      <dgm:spPr/>
      <dgm:t>
        <a:bodyPr/>
        <a:lstStyle/>
        <a:p>
          <a:r>
            <a:rPr lang="ru-RU" dirty="0"/>
            <a:t>ориентировочная смета от поставщика</a:t>
          </a:r>
        </a:p>
      </dgm:t>
    </dgm:pt>
    <dgm:pt modelId="{7A6004BB-D153-422B-BC19-48178070B3ED}" type="parTrans" cxnId="{1F950E6F-DE16-429C-A03A-C2D81380B193}">
      <dgm:prSet/>
      <dgm:spPr/>
      <dgm:t>
        <a:bodyPr/>
        <a:lstStyle/>
        <a:p>
          <a:endParaRPr lang="ru-RU"/>
        </a:p>
      </dgm:t>
    </dgm:pt>
    <dgm:pt modelId="{171F9F60-9C3F-4C91-86DA-53BAC2766168}" type="sibTrans" cxnId="{1F950E6F-DE16-429C-A03A-C2D81380B193}">
      <dgm:prSet/>
      <dgm:spPr/>
      <dgm:t>
        <a:bodyPr/>
        <a:lstStyle/>
        <a:p>
          <a:endParaRPr lang="ru-RU"/>
        </a:p>
      </dgm:t>
    </dgm:pt>
    <dgm:pt modelId="{F9323340-3478-41DB-995E-AF394CB8A8FB}">
      <dgm:prSet/>
      <dgm:spPr/>
      <dgm:t>
        <a:bodyPr/>
        <a:lstStyle/>
        <a:p>
          <a:r>
            <a:rPr lang="ru-RU" dirty="0"/>
            <a:t>Этап</a:t>
          </a:r>
        </a:p>
      </dgm:t>
    </dgm:pt>
    <dgm:pt modelId="{77634B87-71ED-46CD-99E4-6AF5938B192A}" type="parTrans" cxnId="{42D21859-D4AF-487B-9AE5-CEAC8974C10B}">
      <dgm:prSet/>
      <dgm:spPr/>
      <dgm:t>
        <a:bodyPr/>
        <a:lstStyle/>
        <a:p>
          <a:endParaRPr lang="ru-RU"/>
        </a:p>
      </dgm:t>
    </dgm:pt>
    <dgm:pt modelId="{EC4D4F3E-985D-4039-8ABC-7538AA9E22B7}" type="sibTrans" cxnId="{42D21859-D4AF-487B-9AE5-CEAC8974C10B}">
      <dgm:prSet/>
      <dgm:spPr/>
      <dgm:t>
        <a:bodyPr/>
        <a:lstStyle/>
        <a:p>
          <a:endParaRPr lang="ru-RU"/>
        </a:p>
      </dgm:t>
    </dgm:pt>
    <dgm:pt modelId="{181A6AD7-4F4F-4EC9-AC8D-1D4D2B914B10}">
      <dgm:prSet/>
      <dgm:spPr/>
      <dgm:t>
        <a:bodyPr/>
        <a:lstStyle/>
        <a:p>
          <a:r>
            <a:rPr lang="ru-RU" dirty="0"/>
            <a:t>уточненные требования</a:t>
          </a:r>
        </a:p>
      </dgm:t>
    </dgm:pt>
    <dgm:pt modelId="{F800171F-44BD-423F-8C24-BB579F184957}" type="parTrans" cxnId="{0F4B3841-3DA1-46C9-AAE4-3FAA752351A7}">
      <dgm:prSet/>
      <dgm:spPr/>
      <dgm:t>
        <a:bodyPr/>
        <a:lstStyle/>
        <a:p>
          <a:endParaRPr lang="ru-RU"/>
        </a:p>
      </dgm:t>
    </dgm:pt>
    <dgm:pt modelId="{D74DD7DB-EE35-410D-A1B0-1537A928590E}" type="sibTrans" cxnId="{0F4B3841-3DA1-46C9-AAE4-3FAA752351A7}">
      <dgm:prSet/>
      <dgm:spPr/>
      <dgm:t>
        <a:bodyPr/>
        <a:lstStyle/>
        <a:p>
          <a:endParaRPr lang="ru-RU"/>
        </a:p>
      </dgm:t>
    </dgm:pt>
    <dgm:pt modelId="{97366D2A-B997-4245-A608-66977356F9C3}">
      <dgm:prSet/>
      <dgm:spPr/>
      <dgm:t>
        <a:bodyPr/>
        <a:lstStyle/>
        <a:p>
          <a:r>
            <a:rPr lang="ru-RU" dirty="0"/>
            <a:t>Спринт</a:t>
          </a:r>
        </a:p>
      </dgm:t>
    </dgm:pt>
    <dgm:pt modelId="{45C0CB63-A28E-4337-8E01-8C4E663FDB0A}" type="parTrans" cxnId="{4B916D77-7CC3-4276-9310-A2496C4BB5CB}">
      <dgm:prSet/>
      <dgm:spPr/>
      <dgm:t>
        <a:bodyPr/>
        <a:lstStyle/>
        <a:p>
          <a:endParaRPr lang="ru-RU"/>
        </a:p>
      </dgm:t>
    </dgm:pt>
    <dgm:pt modelId="{965DC5E5-0596-4358-AC67-B5EE74D3A39A}" type="sibTrans" cxnId="{4B916D77-7CC3-4276-9310-A2496C4BB5CB}">
      <dgm:prSet/>
      <dgm:spPr/>
      <dgm:t>
        <a:bodyPr/>
        <a:lstStyle/>
        <a:p>
          <a:endParaRPr lang="ru-RU"/>
        </a:p>
      </dgm:t>
    </dgm:pt>
    <dgm:pt modelId="{EBC4A39E-CA16-496E-BDC0-541F97DB5BB5}">
      <dgm:prSet/>
      <dgm:spPr/>
      <dgm:t>
        <a:bodyPr/>
        <a:lstStyle/>
        <a:p>
          <a:r>
            <a:rPr lang="ru-RU" dirty="0"/>
            <a:t>регулярные совещания для подтверждения актуальности требований и правильности направления разработки</a:t>
          </a:r>
        </a:p>
      </dgm:t>
    </dgm:pt>
    <dgm:pt modelId="{5113CCED-B522-40A3-A242-C7D98BDAAD5D}" type="parTrans" cxnId="{518FC53F-6FB8-48DC-A2B6-CDF802ABFF85}">
      <dgm:prSet/>
      <dgm:spPr/>
      <dgm:t>
        <a:bodyPr/>
        <a:lstStyle/>
        <a:p>
          <a:endParaRPr lang="ru-RU"/>
        </a:p>
      </dgm:t>
    </dgm:pt>
    <dgm:pt modelId="{A9CC7934-2A0A-4E8F-A631-25228B7C6E95}" type="sibTrans" cxnId="{518FC53F-6FB8-48DC-A2B6-CDF802ABFF85}">
      <dgm:prSet/>
      <dgm:spPr/>
      <dgm:t>
        <a:bodyPr/>
        <a:lstStyle/>
        <a:p>
          <a:endParaRPr lang="ru-RU"/>
        </a:p>
      </dgm:t>
    </dgm:pt>
    <dgm:pt modelId="{A2CEF669-E21D-43E7-BC72-6637AD846F77}">
      <dgm:prSet/>
      <dgm:spPr/>
      <dgm:t>
        <a:bodyPr/>
        <a:lstStyle/>
        <a:p>
          <a:r>
            <a:rPr lang="ru-RU" dirty="0"/>
            <a:t>3-4 на этап</a:t>
          </a:r>
        </a:p>
      </dgm:t>
    </dgm:pt>
    <dgm:pt modelId="{0131175E-5D45-44A9-9899-9A5F6CC9A848}" type="parTrans" cxnId="{43164E82-DD1D-4269-B47B-DDA9315BECCE}">
      <dgm:prSet/>
      <dgm:spPr/>
      <dgm:t>
        <a:bodyPr/>
        <a:lstStyle/>
        <a:p>
          <a:endParaRPr lang="ru-RU"/>
        </a:p>
      </dgm:t>
    </dgm:pt>
    <dgm:pt modelId="{8211529D-3761-4E87-A9FA-20EA5389D7C9}" type="sibTrans" cxnId="{43164E82-DD1D-4269-B47B-DDA9315BECCE}">
      <dgm:prSet/>
      <dgm:spPr/>
      <dgm:t>
        <a:bodyPr/>
        <a:lstStyle/>
        <a:p>
          <a:endParaRPr lang="ru-RU"/>
        </a:p>
      </dgm:t>
    </dgm:pt>
    <dgm:pt modelId="{8C78422A-757A-4D98-BC7F-DECECF705C21}">
      <dgm:prSet/>
      <dgm:spPr/>
      <dgm:t>
        <a:bodyPr/>
        <a:lstStyle/>
        <a:p>
          <a:r>
            <a:rPr lang="ru-RU" dirty="0"/>
            <a:t>бюджет</a:t>
          </a:r>
        </a:p>
      </dgm:t>
    </dgm:pt>
    <dgm:pt modelId="{0B973DFF-34CB-4E75-8D92-FE5C447BA6B6}" type="parTrans" cxnId="{6E36760E-36E6-4663-8C23-7B19752458A1}">
      <dgm:prSet/>
      <dgm:spPr/>
      <dgm:t>
        <a:bodyPr/>
        <a:lstStyle/>
        <a:p>
          <a:endParaRPr lang="ru-RU"/>
        </a:p>
      </dgm:t>
    </dgm:pt>
    <dgm:pt modelId="{60593FEA-BDAF-4FF0-B627-956011D261ED}" type="sibTrans" cxnId="{6E36760E-36E6-4663-8C23-7B19752458A1}">
      <dgm:prSet/>
      <dgm:spPr/>
      <dgm:t>
        <a:bodyPr/>
        <a:lstStyle/>
        <a:p>
          <a:endParaRPr lang="ru-RU"/>
        </a:p>
      </dgm:t>
    </dgm:pt>
    <dgm:pt modelId="{2EF41631-2608-408F-B86F-1D71FB89ED5A}">
      <dgm:prSet/>
      <dgm:spPr/>
      <dgm:t>
        <a:bodyPr/>
        <a:lstStyle/>
        <a:p>
          <a:r>
            <a:rPr lang="ru-RU" dirty="0"/>
            <a:t>твердая смета</a:t>
          </a:r>
        </a:p>
      </dgm:t>
    </dgm:pt>
    <dgm:pt modelId="{15D409BB-4999-427B-BB83-B3DD84A237B4}" type="parTrans" cxnId="{C4BBA5A8-7C82-44C3-BDB9-DE5EA968F265}">
      <dgm:prSet/>
      <dgm:spPr/>
      <dgm:t>
        <a:bodyPr/>
        <a:lstStyle/>
        <a:p>
          <a:endParaRPr lang="ru-RU"/>
        </a:p>
      </dgm:t>
    </dgm:pt>
    <dgm:pt modelId="{96450041-5236-42D4-8F47-99FE02C6AC55}" type="sibTrans" cxnId="{C4BBA5A8-7C82-44C3-BDB9-DE5EA968F265}">
      <dgm:prSet/>
      <dgm:spPr/>
      <dgm:t>
        <a:bodyPr/>
        <a:lstStyle/>
        <a:p>
          <a:endParaRPr lang="ru-RU"/>
        </a:p>
      </dgm:t>
    </dgm:pt>
    <dgm:pt modelId="{AFA325D2-51F1-42F0-96A1-4C5A2D5811C5}" type="pres">
      <dgm:prSet presAssocID="{2796F661-8A25-4FCD-91D2-DBF40BB5D3E2}" presName="Name0" presStyleCnt="0">
        <dgm:presLayoutVars>
          <dgm:dir/>
          <dgm:animLvl val="lvl"/>
          <dgm:resizeHandles val="exact"/>
        </dgm:presLayoutVars>
      </dgm:prSet>
      <dgm:spPr/>
    </dgm:pt>
    <dgm:pt modelId="{682C9DCF-B259-4146-BF03-C511D1A7CBAB}" type="pres">
      <dgm:prSet presAssocID="{7A5E4A9F-20C9-4F3A-A50A-A21EBD6F9DE7}" presName="composite" presStyleCnt="0"/>
      <dgm:spPr/>
    </dgm:pt>
    <dgm:pt modelId="{5DAF27C2-903F-4867-AC93-971F44D45A3F}" type="pres">
      <dgm:prSet presAssocID="{7A5E4A9F-20C9-4F3A-A50A-A21EBD6F9DE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5CA1E1E-2A4B-48D0-A32F-FC10F8B608FB}" type="pres">
      <dgm:prSet presAssocID="{7A5E4A9F-20C9-4F3A-A50A-A21EBD6F9DE7}" presName="desTx" presStyleLbl="revTx" presStyleIdx="0" presStyleCnt="3">
        <dgm:presLayoutVars>
          <dgm:bulletEnabled val="1"/>
        </dgm:presLayoutVars>
      </dgm:prSet>
      <dgm:spPr/>
    </dgm:pt>
    <dgm:pt modelId="{A27CA2F2-0F7D-4CEC-8075-23C66E239547}" type="pres">
      <dgm:prSet presAssocID="{B8DB12A4-73C0-4487-B11A-CCC62BA295A3}" presName="space" presStyleCnt="0"/>
      <dgm:spPr/>
    </dgm:pt>
    <dgm:pt modelId="{8AA7F88D-5717-423C-9172-3B6F8BFE47B3}" type="pres">
      <dgm:prSet presAssocID="{F9323340-3478-41DB-995E-AF394CB8A8FB}" presName="composite" presStyleCnt="0"/>
      <dgm:spPr/>
    </dgm:pt>
    <dgm:pt modelId="{846EF4B7-0C53-41EC-B5A7-6CF44016A805}" type="pres">
      <dgm:prSet presAssocID="{F9323340-3478-41DB-995E-AF394CB8A8F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258A0C5-C2FD-4B50-A07C-1E87B73F78B0}" type="pres">
      <dgm:prSet presAssocID="{F9323340-3478-41DB-995E-AF394CB8A8FB}" presName="desTx" presStyleLbl="revTx" presStyleIdx="1" presStyleCnt="3">
        <dgm:presLayoutVars>
          <dgm:bulletEnabled val="1"/>
        </dgm:presLayoutVars>
      </dgm:prSet>
      <dgm:spPr/>
    </dgm:pt>
    <dgm:pt modelId="{E682C429-30DA-4D9A-9F9D-C3BAC471EE45}" type="pres">
      <dgm:prSet presAssocID="{EC4D4F3E-985D-4039-8ABC-7538AA9E22B7}" presName="space" presStyleCnt="0"/>
      <dgm:spPr/>
    </dgm:pt>
    <dgm:pt modelId="{8A64CD4A-DBE1-4D19-BA08-4DE3513E31EF}" type="pres">
      <dgm:prSet presAssocID="{97366D2A-B997-4245-A608-66977356F9C3}" presName="composite" presStyleCnt="0"/>
      <dgm:spPr/>
    </dgm:pt>
    <dgm:pt modelId="{353122CB-E540-4865-ADE5-77A81BDFA36E}" type="pres">
      <dgm:prSet presAssocID="{97366D2A-B997-4245-A608-66977356F9C3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97AA9F8-6B74-407E-B190-0442D5657B3D}" type="pres">
      <dgm:prSet presAssocID="{97366D2A-B997-4245-A608-66977356F9C3}" presName="desTx" presStyleLbl="revTx" presStyleIdx="2" presStyleCnt="3">
        <dgm:presLayoutVars>
          <dgm:bulletEnabled val="1"/>
        </dgm:presLayoutVars>
      </dgm:prSet>
      <dgm:spPr/>
    </dgm:pt>
  </dgm:ptLst>
  <dgm:cxnLst>
    <dgm:cxn modelId="{2C0DF805-1B83-43A7-B52C-E677A2876A68}" type="presOf" srcId="{2EF41631-2608-408F-B86F-1D71FB89ED5A}" destId="{9258A0C5-C2FD-4B50-A07C-1E87B73F78B0}" srcOrd="0" destOrd="1" presId="urn:microsoft.com/office/officeart/2005/8/layout/chevron1"/>
    <dgm:cxn modelId="{6E36760E-36E6-4663-8C23-7B19752458A1}" srcId="{7A5E4A9F-20C9-4F3A-A50A-A21EBD6F9DE7}" destId="{8C78422A-757A-4D98-BC7F-DECECF705C21}" srcOrd="2" destOrd="0" parTransId="{0B973DFF-34CB-4E75-8D92-FE5C447BA6B6}" sibTransId="{60593FEA-BDAF-4FF0-B627-956011D261ED}"/>
    <dgm:cxn modelId="{62FF6414-8ED5-441F-97A6-4AA812B3D3A0}" type="presOf" srcId="{97366D2A-B997-4245-A608-66977356F9C3}" destId="{353122CB-E540-4865-ADE5-77A81BDFA36E}" srcOrd="0" destOrd="0" presId="urn:microsoft.com/office/officeart/2005/8/layout/chevron1"/>
    <dgm:cxn modelId="{3FB4CB14-10CD-4271-BAD5-DDEDE229867B}" srcId="{7A5E4A9F-20C9-4F3A-A50A-A21EBD6F9DE7}" destId="{76497541-64E2-4398-B5CE-028B6F0E6485}" srcOrd="0" destOrd="0" parTransId="{F3DDF0DD-CA00-4909-BCAE-178114ABADC8}" sibTransId="{FE2ED3BE-16FD-4CE5-9965-E2AA6492B446}"/>
    <dgm:cxn modelId="{518FC53F-6FB8-48DC-A2B6-CDF802ABFF85}" srcId="{97366D2A-B997-4245-A608-66977356F9C3}" destId="{EBC4A39E-CA16-496E-BDC0-541F97DB5BB5}" srcOrd="0" destOrd="0" parTransId="{5113CCED-B522-40A3-A242-C7D98BDAAD5D}" sibTransId="{A9CC7934-2A0A-4E8F-A631-25228B7C6E95}"/>
    <dgm:cxn modelId="{0F4B3841-3DA1-46C9-AAE4-3FAA752351A7}" srcId="{F9323340-3478-41DB-995E-AF394CB8A8FB}" destId="{181A6AD7-4F4F-4EC9-AC8D-1D4D2B914B10}" srcOrd="0" destOrd="0" parTransId="{F800171F-44BD-423F-8C24-BB579F184957}" sibTransId="{D74DD7DB-EE35-410D-A1B0-1537A928590E}"/>
    <dgm:cxn modelId="{8C482763-54FF-4F93-B148-D68333BC5CFE}" type="presOf" srcId="{7A5E4A9F-20C9-4F3A-A50A-A21EBD6F9DE7}" destId="{5DAF27C2-903F-4867-AC93-971F44D45A3F}" srcOrd="0" destOrd="0" presId="urn:microsoft.com/office/officeart/2005/8/layout/chevron1"/>
    <dgm:cxn modelId="{0F0E1864-3776-4359-B660-3F29DCFB59D7}" type="presOf" srcId="{A2CEF669-E21D-43E7-BC72-6637AD846F77}" destId="{997AA9F8-6B74-407E-B190-0442D5657B3D}" srcOrd="0" destOrd="1" presId="urn:microsoft.com/office/officeart/2005/8/layout/chevron1"/>
    <dgm:cxn modelId="{0C0F8348-37D0-41DB-9CEF-59CA8DD49435}" type="presOf" srcId="{F9323340-3478-41DB-995E-AF394CB8A8FB}" destId="{846EF4B7-0C53-41EC-B5A7-6CF44016A805}" srcOrd="0" destOrd="0" presId="urn:microsoft.com/office/officeart/2005/8/layout/chevron1"/>
    <dgm:cxn modelId="{1F950E6F-DE16-429C-A03A-C2D81380B193}" srcId="{7A5E4A9F-20C9-4F3A-A50A-A21EBD6F9DE7}" destId="{9F5D37D3-8557-4C5F-88E3-8055A4620571}" srcOrd="1" destOrd="0" parTransId="{7A6004BB-D153-422B-BC19-48178070B3ED}" sibTransId="{171F9F60-9C3F-4C91-86DA-53BAC2766168}"/>
    <dgm:cxn modelId="{DEDD5152-BB7A-437B-AE57-6B39BBDC6BCD}" type="presOf" srcId="{9F5D37D3-8557-4C5F-88E3-8055A4620571}" destId="{C5CA1E1E-2A4B-48D0-A32F-FC10F8B608FB}" srcOrd="0" destOrd="1" presId="urn:microsoft.com/office/officeart/2005/8/layout/chevron1"/>
    <dgm:cxn modelId="{03F2C854-0050-45B9-B4E9-7A1AA6276B82}" type="presOf" srcId="{8C78422A-757A-4D98-BC7F-DECECF705C21}" destId="{C5CA1E1E-2A4B-48D0-A32F-FC10F8B608FB}" srcOrd="0" destOrd="2" presId="urn:microsoft.com/office/officeart/2005/8/layout/chevron1"/>
    <dgm:cxn modelId="{4B916D77-7CC3-4276-9310-A2496C4BB5CB}" srcId="{2796F661-8A25-4FCD-91D2-DBF40BB5D3E2}" destId="{97366D2A-B997-4245-A608-66977356F9C3}" srcOrd="2" destOrd="0" parTransId="{45C0CB63-A28E-4337-8E01-8C4E663FDB0A}" sibTransId="{965DC5E5-0596-4358-AC67-B5EE74D3A39A}"/>
    <dgm:cxn modelId="{42D21859-D4AF-487B-9AE5-CEAC8974C10B}" srcId="{2796F661-8A25-4FCD-91D2-DBF40BB5D3E2}" destId="{F9323340-3478-41DB-995E-AF394CB8A8FB}" srcOrd="1" destOrd="0" parTransId="{77634B87-71ED-46CD-99E4-6AF5938B192A}" sibTransId="{EC4D4F3E-985D-4039-8ABC-7538AA9E22B7}"/>
    <dgm:cxn modelId="{B1313A7C-AE29-4A52-9D20-9DE98AC35290}" type="presOf" srcId="{76497541-64E2-4398-B5CE-028B6F0E6485}" destId="{C5CA1E1E-2A4B-48D0-A32F-FC10F8B608FB}" srcOrd="0" destOrd="0" presId="urn:microsoft.com/office/officeart/2005/8/layout/chevron1"/>
    <dgm:cxn modelId="{042E4B81-4BCC-483E-BDBC-7F6322B46D2D}" srcId="{2796F661-8A25-4FCD-91D2-DBF40BB5D3E2}" destId="{7A5E4A9F-20C9-4F3A-A50A-A21EBD6F9DE7}" srcOrd="0" destOrd="0" parTransId="{F15A7E1E-603F-4148-977A-CE6C8611325F}" sibTransId="{B8DB12A4-73C0-4487-B11A-CCC62BA295A3}"/>
    <dgm:cxn modelId="{43164E82-DD1D-4269-B47B-DDA9315BECCE}" srcId="{97366D2A-B997-4245-A608-66977356F9C3}" destId="{A2CEF669-E21D-43E7-BC72-6637AD846F77}" srcOrd="1" destOrd="0" parTransId="{0131175E-5D45-44A9-9899-9A5F6CC9A848}" sibTransId="{8211529D-3761-4E87-A9FA-20EA5389D7C9}"/>
    <dgm:cxn modelId="{C4BBA5A8-7C82-44C3-BDB9-DE5EA968F265}" srcId="{F9323340-3478-41DB-995E-AF394CB8A8FB}" destId="{2EF41631-2608-408F-B86F-1D71FB89ED5A}" srcOrd="1" destOrd="0" parTransId="{15D409BB-4999-427B-BB83-B3DD84A237B4}" sibTransId="{96450041-5236-42D4-8F47-99FE02C6AC55}"/>
    <dgm:cxn modelId="{867051A9-693C-4CB5-A7CE-961B04A0FAF4}" type="presOf" srcId="{EBC4A39E-CA16-496E-BDC0-541F97DB5BB5}" destId="{997AA9F8-6B74-407E-B190-0442D5657B3D}" srcOrd="0" destOrd="0" presId="urn:microsoft.com/office/officeart/2005/8/layout/chevron1"/>
    <dgm:cxn modelId="{CDE53AEA-E4A2-4177-BA1E-E4F0563B5427}" type="presOf" srcId="{181A6AD7-4F4F-4EC9-AC8D-1D4D2B914B10}" destId="{9258A0C5-C2FD-4B50-A07C-1E87B73F78B0}" srcOrd="0" destOrd="0" presId="urn:microsoft.com/office/officeart/2005/8/layout/chevron1"/>
    <dgm:cxn modelId="{805CFEFB-B981-43BB-8C87-64CE083DDBA0}" type="presOf" srcId="{2796F661-8A25-4FCD-91D2-DBF40BB5D3E2}" destId="{AFA325D2-51F1-42F0-96A1-4C5A2D5811C5}" srcOrd="0" destOrd="0" presId="urn:microsoft.com/office/officeart/2005/8/layout/chevron1"/>
    <dgm:cxn modelId="{FF316396-361A-4600-85B5-681F512D441F}" type="presParOf" srcId="{AFA325D2-51F1-42F0-96A1-4C5A2D5811C5}" destId="{682C9DCF-B259-4146-BF03-C511D1A7CBAB}" srcOrd="0" destOrd="0" presId="urn:microsoft.com/office/officeart/2005/8/layout/chevron1"/>
    <dgm:cxn modelId="{7FDB08F3-770B-40E4-9076-099A1C4AF807}" type="presParOf" srcId="{682C9DCF-B259-4146-BF03-C511D1A7CBAB}" destId="{5DAF27C2-903F-4867-AC93-971F44D45A3F}" srcOrd="0" destOrd="0" presId="urn:microsoft.com/office/officeart/2005/8/layout/chevron1"/>
    <dgm:cxn modelId="{3FD7FCB7-9BBE-46F2-8905-F6486D33703D}" type="presParOf" srcId="{682C9DCF-B259-4146-BF03-C511D1A7CBAB}" destId="{C5CA1E1E-2A4B-48D0-A32F-FC10F8B608FB}" srcOrd="1" destOrd="0" presId="urn:microsoft.com/office/officeart/2005/8/layout/chevron1"/>
    <dgm:cxn modelId="{8C787F14-B585-4E41-8F9B-F0D07ADED21C}" type="presParOf" srcId="{AFA325D2-51F1-42F0-96A1-4C5A2D5811C5}" destId="{A27CA2F2-0F7D-4CEC-8075-23C66E239547}" srcOrd="1" destOrd="0" presId="urn:microsoft.com/office/officeart/2005/8/layout/chevron1"/>
    <dgm:cxn modelId="{9244C47E-CB19-4255-BA11-51718E41B07D}" type="presParOf" srcId="{AFA325D2-51F1-42F0-96A1-4C5A2D5811C5}" destId="{8AA7F88D-5717-423C-9172-3B6F8BFE47B3}" srcOrd="2" destOrd="0" presId="urn:microsoft.com/office/officeart/2005/8/layout/chevron1"/>
    <dgm:cxn modelId="{CB973F50-AB98-4B19-A87E-BB15B2473A18}" type="presParOf" srcId="{8AA7F88D-5717-423C-9172-3B6F8BFE47B3}" destId="{846EF4B7-0C53-41EC-B5A7-6CF44016A805}" srcOrd="0" destOrd="0" presId="urn:microsoft.com/office/officeart/2005/8/layout/chevron1"/>
    <dgm:cxn modelId="{7A420E43-F6A0-42BE-843D-B736A529E40D}" type="presParOf" srcId="{8AA7F88D-5717-423C-9172-3B6F8BFE47B3}" destId="{9258A0C5-C2FD-4B50-A07C-1E87B73F78B0}" srcOrd="1" destOrd="0" presId="urn:microsoft.com/office/officeart/2005/8/layout/chevron1"/>
    <dgm:cxn modelId="{4642A470-E03A-4BD4-A0E7-342DBF97BF4B}" type="presParOf" srcId="{AFA325D2-51F1-42F0-96A1-4C5A2D5811C5}" destId="{E682C429-30DA-4D9A-9F9D-C3BAC471EE45}" srcOrd="3" destOrd="0" presId="urn:microsoft.com/office/officeart/2005/8/layout/chevron1"/>
    <dgm:cxn modelId="{E45C1F68-B965-4199-829E-AB0BEAA5714E}" type="presParOf" srcId="{AFA325D2-51F1-42F0-96A1-4C5A2D5811C5}" destId="{8A64CD4A-DBE1-4D19-BA08-4DE3513E31EF}" srcOrd="4" destOrd="0" presId="urn:microsoft.com/office/officeart/2005/8/layout/chevron1"/>
    <dgm:cxn modelId="{7B3D5388-DC16-461D-B6D1-D47A3A9756CB}" type="presParOf" srcId="{8A64CD4A-DBE1-4D19-BA08-4DE3513E31EF}" destId="{353122CB-E540-4865-ADE5-77A81BDFA36E}" srcOrd="0" destOrd="0" presId="urn:microsoft.com/office/officeart/2005/8/layout/chevron1"/>
    <dgm:cxn modelId="{BDBC8B62-AAA9-439A-856B-31F03616ABFE}" type="presParOf" srcId="{8A64CD4A-DBE1-4D19-BA08-4DE3513E31EF}" destId="{997AA9F8-6B74-407E-B190-0442D5657B3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D104F-735E-49E9-9320-7C92BF247B3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76B349-9D37-42D1-B3BD-06452D0D20C1}">
      <dgm:prSet phldrT="[Текст]" custT="1"/>
      <dgm:spPr/>
      <dgm:t>
        <a:bodyPr/>
        <a:lstStyle/>
        <a:p>
          <a:r>
            <a:rPr lang="ru-RU" sz="1800" dirty="0"/>
            <a:t>Создается для проверки бизнес-идеи</a:t>
          </a:r>
        </a:p>
      </dgm:t>
    </dgm:pt>
    <dgm:pt modelId="{4AF0740F-FB88-4B65-92CB-1F9D121D81AC}" type="parTrans" cxnId="{90D67D51-C046-4A90-95B9-A4B1F20FECD8}">
      <dgm:prSet/>
      <dgm:spPr/>
      <dgm:t>
        <a:bodyPr/>
        <a:lstStyle/>
        <a:p>
          <a:endParaRPr lang="ru-RU" sz="2400"/>
        </a:p>
      </dgm:t>
    </dgm:pt>
    <dgm:pt modelId="{17A1A4FD-47AC-4FE6-A1E1-ABBE4D4A12A5}" type="sibTrans" cxnId="{90D67D51-C046-4A90-95B9-A4B1F20FECD8}">
      <dgm:prSet/>
      <dgm:spPr/>
      <dgm:t>
        <a:bodyPr/>
        <a:lstStyle/>
        <a:p>
          <a:endParaRPr lang="ru-RU" sz="2400"/>
        </a:p>
      </dgm:t>
    </dgm:pt>
    <dgm:pt modelId="{B190957C-660D-4FC1-B7F7-394928189FD6}">
      <dgm:prSet custT="1"/>
      <dgm:spPr/>
      <dgm:t>
        <a:bodyPr/>
        <a:lstStyle/>
        <a:p>
          <a:r>
            <a:rPr lang="ru-RU" sz="1800" dirty="0"/>
            <a:t>контроль баланса и динамики затрат и доходов</a:t>
          </a:r>
        </a:p>
      </dgm:t>
    </dgm:pt>
    <dgm:pt modelId="{D57BE9E0-CD70-49AE-BCE3-DCEA4C913809}" type="parTrans" cxnId="{B3B81536-FA7D-44AB-9E2D-73FA85D40DC7}">
      <dgm:prSet/>
      <dgm:spPr/>
      <dgm:t>
        <a:bodyPr/>
        <a:lstStyle/>
        <a:p>
          <a:endParaRPr lang="ru-RU" sz="2400"/>
        </a:p>
      </dgm:t>
    </dgm:pt>
    <dgm:pt modelId="{B5D33BEB-78AE-4ECE-A27B-C72304AD2C99}" type="sibTrans" cxnId="{B3B81536-FA7D-44AB-9E2D-73FA85D40DC7}">
      <dgm:prSet/>
      <dgm:spPr/>
      <dgm:t>
        <a:bodyPr/>
        <a:lstStyle/>
        <a:p>
          <a:endParaRPr lang="ru-RU" sz="2400"/>
        </a:p>
      </dgm:t>
    </dgm:pt>
    <dgm:pt modelId="{F1D6286C-A139-493C-90A3-8309BE91AAD7}">
      <dgm:prSet custT="1"/>
      <dgm:spPr/>
      <dgm:t>
        <a:bodyPr/>
        <a:lstStyle/>
        <a:p>
          <a:r>
            <a:rPr lang="ru-RU" sz="1800" dirty="0"/>
            <a:t>Культура стартапа</a:t>
          </a:r>
        </a:p>
      </dgm:t>
    </dgm:pt>
    <dgm:pt modelId="{A654B6D6-5273-4913-AC09-69D48E5E0388}" type="parTrans" cxnId="{8E33F5F4-FAD7-4E15-8A84-EC7D3102EE58}">
      <dgm:prSet/>
      <dgm:spPr/>
      <dgm:t>
        <a:bodyPr/>
        <a:lstStyle/>
        <a:p>
          <a:endParaRPr lang="ru-RU" sz="2400"/>
        </a:p>
      </dgm:t>
    </dgm:pt>
    <dgm:pt modelId="{F3DC961C-9558-4C4F-A5B9-5ED84AEDB963}" type="sibTrans" cxnId="{8E33F5F4-FAD7-4E15-8A84-EC7D3102EE58}">
      <dgm:prSet/>
      <dgm:spPr/>
      <dgm:t>
        <a:bodyPr/>
        <a:lstStyle/>
        <a:p>
          <a:endParaRPr lang="ru-RU" sz="2400"/>
        </a:p>
      </dgm:t>
    </dgm:pt>
    <dgm:pt modelId="{C0CE6E30-0ADD-4401-BB3E-1A3E5E3A098D}">
      <dgm:prSet custT="1"/>
      <dgm:spPr/>
      <dgm:t>
        <a:bodyPr/>
        <a:lstStyle/>
        <a:p>
          <a:r>
            <a:rPr lang="ru-RU" sz="1800" dirty="0"/>
            <a:t>клиентоориентированность, обратная связь с клиентами</a:t>
          </a:r>
        </a:p>
      </dgm:t>
    </dgm:pt>
    <dgm:pt modelId="{26DE85E2-287F-41A7-901C-12F17B6246C9}" type="parTrans" cxnId="{29B38973-4591-4DE2-B75B-0F8BB72BB026}">
      <dgm:prSet/>
      <dgm:spPr/>
      <dgm:t>
        <a:bodyPr/>
        <a:lstStyle/>
        <a:p>
          <a:endParaRPr lang="ru-RU" sz="2400"/>
        </a:p>
      </dgm:t>
    </dgm:pt>
    <dgm:pt modelId="{E0CB6E18-3F69-4974-B02A-27578E0FF649}" type="sibTrans" cxnId="{29B38973-4591-4DE2-B75B-0F8BB72BB026}">
      <dgm:prSet/>
      <dgm:spPr/>
      <dgm:t>
        <a:bodyPr/>
        <a:lstStyle/>
        <a:p>
          <a:endParaRPr lang="ru-RU" sz="2400"/>
        </a:p>
      </dgm:t>
    </dgm:pt>
    <dgm:pt modelId="{AEEF9120-29D0-4909-B5B9-9D1F02F94D99}">
      <dgm:prSet custT="1"/>
      <dgm:spPr/>
      <dgm:t>
        <a:bodyPr/>
        <a:lstStyle/>
        <a:p>
          <a:r>
            <a:rPr lang="ru-RU" sz="1800" dirty="0"/>
            <a:t>Ограничения</a:t>
          </a:r>
        </a:p>
      </dgm:t>
    </dgm:pt>
    <dgm:pt modelId="{CCEE1C17-4A84-4964-A1E4-F66D64A72DFE}" type="parTrans" cxnId="{F76A76DA-26BF-46A4-B3D6-9F65F000FC7E}">
      <dgm:prSet/>
      <dgm:spPr/>
      <dgm:t>
        <a:bodyPr/>
        <a:lstStyle/>
        <a:p>
          <a:endParaRPr lang="ru-RU" sz="2400"/>
        </a:p>
      </dgm:t>
    </dgm:pt>
    <dgm:pt modelId="{AA6B86F9-F875-4A8C-B6AE-5AA9401AE403}" type="sibTrans" cxnId="{F76A76DA-26BF-46A4-B3D6-9F65F000FC7E}">
      <dgm:prSet/>
      <dgm:spPr/>
      <dgm:t>
        <a:bodyPr/>
        <a:lstStyle/>
        <a:p>
          <a:endParaRPr lang="ru-RU" sz="2400"/>
        </a:p>
      </dgm:t>
    </dgm:pt>
    <dgm:pt modelId="{B857C648-DDE4-4BE5-9500-8D1029F61D21}">
      <dgm:prSet custT="1"/>
      <dgm:spPr/>
      <dgm:t>
        <a:bodyPr/>
        <a:lstStyle/>
        <a:p>
          <a:r>
            <a:rPr lang="ru-RU" sz="1800" dirty="0"/>
            <a:t>Итог</a:t>
          </a:r>
          <a:endParaRPr lang="en-US" sz="1800" dirty="0"/>
        </a:p>
      </dgm:t>
    </dgm:pt>
    <dgm:pt modelId="{18C00D43-7CE9-454D-96D6-60230B640B35}" type="parTrans" cxnId="{CAFF0698-DC6A-41CA-8B40-0B749438AFA2}">
      <dgm:prSet/>
      <dgm:spPr/>
      <dgm:t>
        <a:bodyPr/>
        <a:lstStyle/>
        <a:p>
          <a:endParaRPr lang="ru-RU" sz="2400"/>
        </a:p>
      </dgm:t>
    </dgm:pt>
    <dgm:pt modelId="{0BF5409E-1C47-4871-92D5-2C477F508402}" type="sibTrans" cxnId="{CAFF0698-DC6A-41CA-8B40-0B749438AFA2}">
      <dgm:prSet/>
      <dgm:spPr/>
      <dgm:t>
        <a:bodyPr/>
        <a:lstStyle/>
        <a:p>
          <a:endParaRPr lang="ru-RU" sz="2400"/>
        </a:p>
      </dgm:t>
    </dgm:pt>
    <dgm:pt modelId="{E8C57595-4D8B-4F2F-8E88-234319561317}">
      <dgm:prSet custT="1"/>
      <dgm:spPr/>
      <dgm:t>
        <a:bodyPr/>
        <a:lstStyle/>
        <a:p>
          <a:r>
            <a:rPr lang="ru-RU" sz="1800" dirty="0"/>
            <a:t>периодическая отчетность перед наблюдательным советом</a:t>
          </a:r>
        </a:p>
      </dgm:t>
    </dgm:pt>
    <dgm:pt modelId="{B10B37B7-1A13-4260-95AE-9B627DB8D75F}" type="parTrans" cxnId="{AB066F1D-13E7-4D81-A7E4-E00F424419F6}">
      <dgm:prSet/>
      <dgm:spPr/>
      <dgm:t>
        <a:bodyPr/>
        <a:lstStyle/>
        <a:p>
          <a:endParaRPr lang="ru-RU" sz="2400"/>
        </a:p>
      </dgm:t>
    </dgm:pt>
    <dgm:pt modelId="{508B852B-2758-4BC1-B479-6125834E9208}" type="sibTrans" cxnId="{AB066F1D-13E7-4D81-A7E4-E00F424419F6}">
      <dgm:prSet/>
      <dgm:spPr/>
      <dgm:t>
        <a:bodyPr/>
        <a:lstStyle/>
        <a:p>
          <a:endParaRPr lang="ru-RU" sz="2400"/>
        </a:p>
      </dgm:t>
    </dgm:pt>
    <dgm:pt modelId="{A0FB7781-A807-4D5F-852E-A2062E6B3525}">
      <dgm:prSet custT="1"/>
      <dgm:spPr/>
      <dgm:t>
        <a:bodyPr/>
        <a:lstStyle/>
        <a:p>
          <a:r>
            <a:rPr lang="ru-RU" sz="1800" dirty="0"/>
            <a:t>выйти из-под бюрократии большой организации</a:t>
          </a:r>
        </a:p>
      </dgm:t>
    </dgm:pt>
    <dgm:pt modelId="{40C8297F-7EAD-4E4B-85FA-02477F433715}" type="parTrans" cxnId="{CBAEE707-0FE4-4A3A-809A-A8003EB2F676}">
      <dgm:prSet/>
      <dgm:spPr/>
      <dgm:t>
        <a:bodyPr/>
        <a:lstStyle/>
        <a:p>
          <a:endParaRPr lang="ru-RU" sz="2400"/>
        </a:p>
      </dgm:t>
    </dgm:pt>
    <dgm:pt modelId="{117B025E-08A9-4B6F-85AE-B7467813B18E}" type="sibTrans" cxnId="{CBAEE707-0FE4-4A3A-809A-A8003EB2F676}">
      <dgm:prSet/>
      <dgm:spPr/>
      <dgm:t>
        <a:bodyPr/>
        <a:lstStyle/>
        <a:p>
          <a:endParaRPr lang="ru-RU" sz="2400"/>
        </a:p>
      </dgm:t>
    </dgm:pt>
    <dgm:pt modelId="{4595BAB3-33C2-4350-9CFE-0D2679E4D1F7}">
      <dgm:prSet custT="1"/>
      <dgm:spPr/>
      <dgm:t>
        <a:bodyPr/>
        <a:lstStyle/>
        <a:p>
          <a:r>
            <a:rPr lang="ru-RU" sz="1800" dirty="0"/>
            <a:t>стартап вливается в основной портфель продуктов банка</a:t>
          </a:r>
          <a:endParaRPr lang="en-US" sz="1800" dirty="0"/>
        </a:p>
      </dgm:t>
    </dgm:pt>
    <dgm:pt modelId="{20867479-F114-443C-82F3-FE6A97C1C8CA}" type="parTrans" cxnId="{D48F650D-65F5-492E-B707-596C288DD74C}">
      <dgm:prSet/>
      <dgm:spPr/>
      <dgm:t>
        <a:bodyPr/>
        <a:lstStyle/>
        <a:p>
          <a:endParaRPr lang="ru-RU" sz="2400"/>
        </a:p>
      </dgm:t>
    </dgm:pt>
    <dgm:pt modelId="{A32B98C3-9C99-4226-BFE7-730BE1977FC4}" type="sibTrans" cxnId="{D48F650D-65F5-492E-B707-596C288DD74C}">
      <dgm:prSet/>
      <dgm:spPr/>
      <dgm:t>
        <a:bodyPr/>
        <a:lstStyle/>
        <a:p>
          <a:endParaRPr lang="ru-RU" sz="2400"/>
        </a:p>
      </dgm:t>
    </dgm:pt>
    <dgm:pt modelId="{B7DE5CF3-3233-481E-A56D-806C51EFEA33}">
      <dgm:prSet custT="1"/>
      <dgm:spPr/>
      <dgm:t>
        <a:bodyPr/>
        <a:lstStyle/>
        <a:p>
          <a:r>
            <a:rPr lang="ru-RU" sz="1800" dirty="0"/>
            <a:t>бизнес-инкубатор – фабрика стартапов</a:t>
          </a:r>
          <a:endParaRPr lang="en-US" sz="1800" dirty="0"/>
        </a:p>
      </dgm:t>
    </dgm:pt>
    <dgm:pt modelId="{A1703756-503F-466C-9AA4-81A1F189E0E7}" type="parTrans" cxnId="{938885A2-E5F4-447B-9335-60ACEB17EF80}">
      <dgm:prSet/>
      <dgm:spPr/>
      <dgm:t>
        <a:bodyPr/>
        <a:lstStyle/>
        <a:p>
          <a:endParaRPr lang="ru-RU" sz="2400"/>
        </a:p>
      </dgm:t>
    </dgm:pt>
    <dgm:pt modelId="{49F7188E-DDAF-407C-A073-2B13F08D7E2C}" type="sibTrans" cxnId="{938885A2-E5F4-447B-9335-60ACEB17EF80}">
      <dgm:prSet/>
      <dgm:spPr/>
      <dgm:t>
        <a:bodyPr/>
        <a:lstStyle/>
        <a:p>
          <a:endParaRPr lang="ru-RU" sz="2400"/>
        </a:p>
      </dgm:t>
    </dgm:pt>
    <dgm:pt modelId="{44CDAE5E-EA9D-4195-93B3-54B70D7A6C41}">
      <dgm:prSet custT="1"/>
      <dgm:spPr/>
      <dgm:t>
        <a:bodyPr/>
        <a:lstStyle/>
        <a:p>
          <a:r>
            <a:rPr lang="ru-RU" sz="1800" dirty="0"/>
            <a:t>используется инфраструктура материнской компании</a:t>
          </a:r>
        </a:p>
      </dgm:t>
    </dgm:pt>
    <dgm:pt modelId="{E550F83E-2F67-4736-B14D-34F6408C1DE0}" type="parTrans" cxnId="{C0D1F919-356A-43A1-8529-07095D664CDC}">
      <dgm:prSet/>
      <dgm:spPr/>
      <dgm:t>
        <a:bodyPr/>
        <a:lstStyle/>
        <a:p>
          <a:endParaRPr lang="ru-RU" sz="2400"/>
        </a:p>
      </dgm:t>
    </dgm:pt>
    <dgm:pt modelId="{97AA0786-8BE2-4F39-8C8C-1AC9BF053B85}" type="sibTrans" cxnId="{C0D1F919-356A-43A1-8529-07095D664CDC}">
      <dgm:prSet/>
      <dgm:spPr/>
      <dgm:t>
        <a:bodyPr/>
        <a:lstStyle/>
        <a:p>
          <a:endParaRPr lang="ru-RU" sz="2400"/>
        </a:p>
      </dgm:t>
    </dgm:pt>
    <dgm:pt modelId="{DEA6C113-C07B-4EFC-80D5-0BD1563D0C5A}">
      <dgm:prSet custT="1"/>
      <dgm:spPr/>
      <dgm:t>
        <a:bodyPr/>
        <a:lstStyle/>
        <a:p>
          <a:r>
            <a:rPr lang="ru-RU" sz="1800" dirty="0"/>
            <a:t>возможность маневра ограничена</a:t>
          </a:r>
        </a:p>
      </dgm:t>
    </dgm:pt>
    <dgm:pt modelId="{984E911B-991C-4B34-A667-AE8AD002CE4F}" type="parTrans" cxnId="{E04924AD-296C-4ABC-8129-D432C034E213}">
      <dgm:prSet/>
      <dgm:spPr/>
      <dgm:t>
        <a:bodyPr/>
        <a:lstStyle/>
        <a:p>
          <a:endParaRPr lang="ru-RU" sz="2400"/>
        </a:p>
      </dgm:t>
    </dgm:pt>
    <dgm:pt modelId="{8DA9EBC3-F627-4920-969B-71145EED2CCD}" type="sibTrans" cxnId="{E04924AD-296C-4ABC-8129-D432C034E213}">
      <dgm:prSet/>
      <dgm:spPr/>
      <dgm:t>
        <a:bodyPr/>
        <a:lstStyle/>
        <a:p>
          <a:endParaRPr lang="ru-RU" sz="2400"/>
        </a:p>
      </dgm:t>
    </dgm:pt>
    <dgm:pt modelId="{4E364EAD-8108-449F-B667-810721C71730}">
      <dgm:prSet custT="1"/>
      <dgm:spPr/>
      <dgm:t>
        <a:bodyPr/>
        <a:lstStyle/>
        <a:p>
          <a:r>
            <a:rPr lang="ru-RU" sz="1800" dirty="0"/>
            <a:t>полная свобода действий в рамках бюджета</a:t>
          </a:r>
        </a:p>
      </dgm:t>
    </dgm:pt>
    <dgm:pt modelId="{F972F956-2B91-4B65-8BFD-1F91B919FB86}" type="parTrans" cxnId="{07D36D83-3494-48CC-989B-5AEAC0B2B39D}">
      <dgm:prSet/>
      <dgm:spPr/>
      <dgm:t>
        <a:bodyPr/>
        <a:lstStyle/>
        <a:p>
          <a:endParaRPr lang="ru-RU" sz="2400"/>
        </a:p>
      </dgm:t>
    </dgm:pt>
    <dgm:pt modelId="{E1625A19-3D68-4CEE-B1B1-58BEB2E93BDC}" type="sibTrans" cxnId="{07D36D83-3494-48CC-989B-5AEAC0B2B39D}">
      <dgm:prSet/>
      <dgm:spPr/>
      <dgm:t>
        <a:bodyPr/>
        <a:lstStyle/>
        <a:p>
          <a:endParaRPr lang="ru-RU" sz="2400"/>
        </a:p>
      </dgm:t>
    </dgm:pt>
    <dgm:pt modelId="{AF09D52E-F17D-461B-8466-0AE4C4A528FD}">
      <dgm:prSet custT="1"/>
      <dgm:spPr/>
      <dgm:t>
        <a:bodyPr/>
        <a:lstStyle/>
        <a:p>
          <a:r>
            <a:rPr lang="ru-RU" sz="1800" dirty="0"/>
            <a:t>нестандартные средства коммуникации (</a:t>
          </a:r>
          <a:r>
            <a:rPr lang="ru-RU" sz="1800" dirty="0" err="1"/>
            <a:t>Discord</a:t>
          </a:r>
          <a:r>
            <a:rPr lang="ru-RU" sz="1800" dirty="0"/>
            <a:t>)</a:t>
          </a:r>
        </a:p>
      </dgm:t>
    </dgm:pt>
    <dgm:pt modelId="{11511D5E-C7DD-441A-AA6A-694D72629DA0}" type="parTrans" cxnId="{5636A809-6645-456D-ADD0-02AF631F7BA5}">
      <dgm:prSet/>
      <dgm:spPr/>
      <dgm:t>
        <a:bodyPr/>
        <a:lstStyle/>
        <a:p>
          <a:endParaRPr lang="ru-RU" sz="2400"/>
        </a:p>
      </dgm:t>
    </dgm:pt>
    <dgm:pt modelId="{13199F02-70B3-47AC-8EC0-C42A1EFAA0C8}" type="sibTrans" cxnId="{5636A809-6645-456D-ADD0-02AF631F7BA5}">
      <dgm:prSet/>
      <dgm:spPr/>
      <dgm:t>
        <a:bodyPr/>
        <a:lstStyle/>
        <a:p>
          <a:endParaRPr lang="ru-RU" sz="2400"/>
        </a:p>
      </dgm:t>
    </dgm:pt>
    <dgm:pt modelId="{3AF6E7CC-F8FE-4BC7-8CAA-908A92432751}" type="pres">
      <dgm:prSet presAssocID="{D5ED104F-735E-49E9-9320-7C92BF247B3D}" presName="linear" presStyleCnt="0">
        <dgm:presLayoutVars>
          <dgm:dir/>
          <dgm:animLvl val="lvl"/>
          <dgm:resizeHandles val="exact"/>
        </dgm:presLayoutVars>
      </dgm:prSet>
      <dgm:spPr/>
    </dgm:pt>
    <dgm:pt modelId="{1169E485-3FD9-45C2-B04D-3F33C5E11801}" type="pres">
      <dgm:prSet presAssocID="{5076B349-9D37-42D1-B3BD-06452D0D20C1}" presName="parentLin" presStyleCnt="0"/>
      <dgm:spPr/>
    </dgm:pt>
    <dgm:pt modelId="{697F06C7-0911-4B75-A3E0-3238DB0FC948}" type="pres">
      <dgm:prSet presAssocID="{5076B349-9D37-42D1-B3BD-06452D0D20C1}" presName="parentLeftMargin" presStyleLbl="node1" presStyleIdx="0" presStyleCnt="4"/>
      <dgm:spPr/>
    </dgm:pt>
    <dgm:pt modelId="{337D07B9-3F87-454E-A216-F91689FEE5E0}" type="pres">
      <dgm:prSet presAssocID="{5076B349-9D37-42D1-B3BD-06452D0D20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FC4631-14A9-4FE6-B5CB-3547E2CDFE13}" type="pres">
      <dgm:prSet presAssocID="{5076B349-9D37-42D1-B3BD-06452D0D20C1}" presName="negativeSpace" presStyleCnt="0"/>
      <dgm:spPr/>
    </dgm:pt>
    <dgm:pt modelId="{0ED9B016-FA9F-4323-805B-34446CD221F2}" type="pres">
      <dgm:prSet presAssocID="{5076B349-9D37-42D1-B3BD-06452D0D20C1}" presName="childText" presStyleLbl="conFgAcc1" presStyleIdx="0" presStyleCnt="4">
        <dgm:presLayoutVars>
          <dgm:bulletEnabled val="1"/>
        </dgm:presLayoutVars>
      </dgm:prSet>
      <dgm:spPr/>
    </dgm:pt>
    <dgm:pt modelId="{F953A959-FA32-46AE-B5D1-B263683D2CDF}" type="pres">
      <dgm:prSet presAssocID="{17A1A4FD-47AC-4FE6-A1E1-ABBE4D4A12A5}" presName="spaceBetweenRectangles" presStyleCnt="0"/>
      <dgm:spPr/>
    </dgm:pt>
    <dgm:pt modelId="{E63FD030-CADB-4C27-8D17-33E3067BC465}" type="pres">
      <dgm:prSet presAssocID="{F1D6286C-A139-493C-90A3-8309BE91AAD7}" presName="parentLin" presStyleCnt="0"/>
      <dgm:spPr/>
    </dgm:pt>
    <dgm:pt modelId="{2D42B487-FC23-4B84-9737-4986CB876FF6}" type="pres">
      <dgm:prSet presAssocID="{F1D6286C-A139-493C-90A3-8309BE91AAD7}" presName="parentLeftMargin" presStyleLbl="node1" presStyleIdx="0" presStyleCnt="4"/>
      <dgm:spPr/>
    </dgm:pt>
    <dgm:pt modelId="{B97EE9F6-5521-414F-B555-CD275C7BDD48}" type="pres">
      <dgm:prSet presAssocID="{F1D6286C-A139-493C-90A3-8309BE91AAD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39F39D-DA98-4B04-82C8-41347B4502EC}" type="pres">
      <dgm:prSet presAssocID="{F1D6286C-A139-493C-90A3-8309BE91AAD7}" presName="negativeSpace" presStyleCnt="0"/>
      <dgm:spPr/>
    </dgm:pt>
    <dgm:pt modelId="{0D8B6EAE-77A8-4472-8090-AF10AE212708}" type="pres">
      <dgm:prSet presAssocID="{F1D6286C-A139-493C-90A3-8309BE91AAD7}" presName="childText" presStyleLbl="conFgAcc1" presStyleIdx="1" presStyleCnt="4">
        <dgm:presLayoutVars>
          <dgm:bulletEnabled val="1"/>
        </dgm:presLayoutVars>
      </dgm:prSet>
      <dgm:spPr/>
    </dgm:pt>
    <dgm:pt modelId="{12F707A7-FCED-4057-B727-62E52FD3D96B}" type="pres">
      <dgm:prSet presAssocID="{F3DC961C-9558-4C4F-A5B9-5ED84AEDB963}" presName="spaceBetweenRectangles" presStyleCnt="0"/>
      <dgm:spPr/>
    </dgm:pt>
    <dgm:pt modelId="{83567778-3E23-4EDF-931A-FA8EBF38CE9F}" type="pres">
      <dgm:prSet presAssocID="{AEEF9120-29D0-4909-B5B9-9D1F02F94D99}" presName="parentLin" presStyleCnt="0"/>
      <dgm:spPr/>
    </dgm:pt>
    <dgm:pt modelId="{770951B5-2986-46F3-9CF1-8F529FEE60EE}" type="pres">
      <dgm:prSet presAssocID="{AEEF9120-29D0-4909-B5B9-9D1F02F94D99}" presName="parentLeftMargin" presStyleLbl="node1" presStyleIdx="1" presStyleCnt="4"/>
      <dgm:spPr/>
    </dgm:pt>
    <dgm:pt modelId="{6EDE4671-90E2-47EE-9709-448F6A1FAAB3}" type="pres">
      <dgm:prSet presAssocID="{AEEF9120-29D0-4909-B5B9-9D1F02F94D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68476DD-7909-4063-A95D-53F18C6126D0}" type="pres">
      <dgm:prSet presAssocID="{AEEF9120-29D0-4909-B5B9-9D1F02F94D99}" presName="negativeSpace" presStyleCnt="0"/>
      <dgm:spPr/>
    </dgm:pt>
    <dgm:pt modelId="{5F283DE1-923E-415C-B9ED-F45749DD8D13}" type="pres">
      <dgm:prSet presAssocID="{AEEF9120-29D0-4909-B5B9-9D1F02F94D99}" presName="childText" presStyleLbl="conFgAcc1" presStyleIdx="2" presStyleCnt="4">
        <dgm:presLayoutVars>
          <dgm:bulletEnabled val="1"/>
        </dgm:presLayoutVars>
      </dgm:prSet>
      <dgm:spPr/>
    </dgm:pt>
    <dgm:pt modelId="{776A2D7E-0CC1-4ACF-A581-1C77B300E551}" type="pres">
      <dgm:prSet presAssocID="{AA6B86F9-F875-4A8C-B6AE-5AA9401AE403}" presName="spaceBetweenRectangles" presStyleCnt="0"/>
      <dgm:spPr/>
    </dgm:pt>
    <dgm:pt modelId="{2E3EE153-DDCD-43FF-8810-2ABAB56C7FD3}" type="pres">
      <dgm:prSet presAssocID="{B857C648-DDE4-4BE5-9500-8D1029F61D21}" presName="parentLin" presStyleCnt="0"/>
      <dgm:spPr/>
    </dgm:pt>
    <dgm:pt modelId="{731A24F5-6C6E-4D32-8358-C8B21E36BE8B}" type="pres">
      <dgm:prSet presAssocID="{B857C648-DDE4-4BE5-9500-8D1029F61D21}" presName="parentLeftMargin" presStyleLbl="node1" presStyleIdx="2" presStyleCnt="4"/>
      <dgm:spPr/>
    </dgm:pt>
    <dgm:pt modelId="{119EE041-687C-4394-9083-C9D0A4430AE1}" type="pres">
      <dgm:prSet presAssocID="{B857C648-DDE4-4BE5-9500-8D1029F61D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B730CD6-346E-45EC-B6A7-B42741097C25}" type="pres">
      <dgm:prSet presAssocID="{B857C648-DDE4-4BE5-9500-8D1029F61D21}" presName="negativeSpace" presStyleCnt="0"/>
      <dgm:spPr/>
    </dgm:pt>
    <dgm:pt modelId="{AFBD4E0F-8A8D-48C2-B771-7168A2B8228D}" type="pres">
      <dgm:prSet presAssocID="{B857C648-DDE4-4BE5-9500-8D1029F61D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AEE707-0FE4-4A3A-809A-A8003EB2F676}" srcId="{F1D6286C-A139-493C-90A3-8309BE91AAD7}" destId="{A0FB7781-A807-4D5F-852E-A2062E6B3525}" srcOrd="0" destOrd="0" parTransId="{40C8297F-7EAD-4E4B-85FA-02477F433715}" sibTransId="{117B025E-08A9-4B6F-85AE-B7467813B18E}"/>
    <dgm:cxn modelId="{5636A809-6645-456D-ADD0-02AF631F7BA5}" srcId="{F1D6286C-A139-493C-90A3-8309BE91AAD7}" destId="{AF09D52E-F17D-461B-8466-0AE4C4A528FD}" srcOrd="2" destOrd="0" parTransId="{11511D5E-C7DD-441A-AA6A-694D72629DA0}" sibTransId="{13199F02-70B3-47AC-8EC0-C42A1EFAA0C8}"/>
    <dgm:cxn modelId="{D42DFD0B-0059-4244-89E5-1A8EC4CFA391}" type="presOf" srcId="{F1D6286C-A139-493C-90A3-8309BE91AAD7}" destId="{B97EE9F6-5521-414F-B555-CD275C7BDD48}" srcOrd="1" destOrd="0" presId="urn:microsoft.com/office/officeart/2005/8/layout/list1"/>
    <dgm:cxn modelId="{F4E0630C-2155-4585-A0E1-3391AF3DE949}" type="presOf" srcId="{D5ED104F-735E-49E9-9320-7C92BF247B3D}" destId="{3AF6E7CC-F8FE-4BC7-8CAA-908A92432751}" srcOrd="0" destOrd="0" presId="urn:microsoft.com/office/officeart/2005/8/layout/list1"/>
    <dgm:cxn modelId="{D48F650D-65F5-492E-B707-596C288DD74C}" srcId="{B857C648-DDE4-4BE5-9500-8D1029F61D21}" destId="{4595BAB3-33C2-4350-9CFE-0D2679E4D1F7}" srcOrd="0" destOrd="0" parTransId="{20867479-F114-443C-82F3-FE6A97C1C8CA}" sibTransId="{A32B98C3-9C99-4226-BFE7-730BE1977FC4}"/>
    <dgm:cxn modelId="{37620E14-2C71-4811-8598-C5BDBD410142}" type="presOf" srcId="{5076B349-9D37-42D1-B3BD-06452D0D20C1}" destId="{337D07B9-3F87-454E-A216-F91689FEE5E0}" srcOrd="1" destOrd="0" presId="urn:microsoft.com/office/officeart/2005/8/layout/list1"/>
    <dgm:cxn modelId="{D094ED19-C56F-46BD-95B0-C837D46878AD}" type="presOf" srcId="{B190957C-660D-4FC1-B7F7-394928189FD6}" destId="{0ED9B016-FA9F-4323-805B-34446CD221F2}" srcOrd="0" destOrd="0" presId="urn:microsoft.com/office/officeart/2005/8/layout/list1"/>
    <dgm:cxn modelId="{C0D1F919-356A-43A1-8529-07095D664CDC}" srcId="{AEEF9120-29D0-4909-B5B9-9D1F02F94D99}" destId="{44CDAE5E-EA9D-4195-93B3-54B70D7A6C41}" srcOrd="0" destOrd="0" parTransId="{E550F83E-2F67-4736-B14D-34F6408C1DE0}" sibTransId="{97AA0786-8BE2-4F39-8C8C-1AC9BF053B85}"/>
    <dgm:cxn modelId="{E6AD1D1A-FC8C-4303-853A-DEB02957A65A}" type="presOf" srcId="{5076B349-9D37-42D1-B3BD-06452D0D20C1}" destId="{697F06C7-0911-4B75-A3E0-3238DB0FC948}" srcOrd="0" destOrd="0" presId="urn:microsoft.com/office/officeart/2005/8/layout/list1"/>
    <dgm:cxn modelId="{AB066F1D-13E7-4D81-A7E4-E00F424419F6}" srcId="{5076B349-9D37-42D1-B3BD-06452D0D20C1}" destId="{E8C57595-4D8B-4F2F-8E88-234319561317}" srcOrd="2" destOrd="0" parTransId="{B10B37B7-1A13-4260-95AE-9B627DB8D75F}" sibTransId="{508B852B-2758-4BC1-B479-6125834E9208}"/>
    <dgm:cxn modelId="{7955D31D-5B76-4E8D-96C0-6D2A7863E275}" type="presOf" srcId="{4E364EAD-8108-449F-B667-810721C71730}" destId="{0ED9B016-FA9F-4323-805B-34446CD221F2}" srcOrd="0" destOrd="1" presId="urn:microsoft.com/office/officeart/2005/8/layout/list1"/>
    <dgm:cxn modelId="{507D4131-68D1-4266-BC31-9C7948F8C891}" type="presOf" srcId="{AEEF9120-29D0-4909-B5B9-9D1F02F94D99}" destId="{770951B5-2986-46F3-9CF1-8F529FEE60EE}" srcOrd="0" destOrd="0" presId="urn:microsoft.com/office/officeart/2005/8/layout/list1"/>
    <dgm:cxn modelId="{B3B81536-FA7D-44AB-9E2D-73FA85D40DC7}" srcId="{5076B349-9D37-42D1-B3BD-06452D0D20C1}" destId="{B190957C-660D-4FC1-B7F7-394928189FD6}" srcOrd="0" destOrd="0" parTransId="{D57BE9E0-CD70-49AE-BCE3-DCEA4C913809}" sibTransId="{B5D33BEB-78AE-4ECE-A27B-C72304AD2C99}"/>
    <dgm:cxn modelId="{6CA12F3D-21A2-49C8-AAA5-6E056ED19ABD}" type="presOf" srcId="{4595BAB3-33C2-4350-9CFE-0D2679E4D1F7}" destId="{AFBD4E0F-8A8D-48C2-B771-7168A2B8228D}" srcOrd="0" destOrd="0" presId="urn:microsoft.com/office/officeart/2005/8/layout/list1"/>
    <dgm:cxn modelId="{9803DA46-2919-4AF3-97F0-C5550B56A536}" type="presOf" srcId="{AEEF9120-29D0-4909-B5B9-9D1F02F94D99}" destId="{6EDE4671-90E2-47EE-9709-448F6A1FAAB3}" srcOrd="1" destOrd="0" presId="urn:microsoft.com/office/officeart/2005/8/layout/list1"/>
    <dgm:cxn modelId="{49CC754A-FCA1-41ED-A2C8-A6184A74855E}" type="presOf" srcId="{B7DE5CF3-3233-481E-A56D-806C51EFEA33}" destId="{AFBD4E0F-8A8D-48C2-B771-7168A2B8228D}" srcOrd="0" destOrd="1" presId="urn:microsoft.com/office/officeart/2005/8/layout/list1"/>
    <dgm:cxn modelId="{DCFC836A-A415-48F1-8C7D-C1872F64A420}" type="presOf" srcId="{AF09D52E-F17D-461B-8466-0AE4C4A528FD}" destId="{0D8B6EAE-77A8-4472-8090-AF10AE212708}" srcOrd="0" destOrd="2" presId="urn:microsoft.com/office/officeart/2005/8/layout/list1"/>
    <dgm:cxn modelId="{3D4E146B-C84D-4F92-9B57-25D6CF9C25AD}" type="presOf" srcId="{A0FB7781-A807-4D5F-852E-A2062E6B3525}" destId="{0D8B6EAE-77A8-4472-8090-AF10AE212708}" srcOrd="0" destOrd="0" presId="urn:microsoft.com/office/officeart/2005/8/layout/list1"/>
    <dgm:cxn modelId="{6962D36B-D303-4DD3-8AEF-DB728DC5EA08}" type="presOf" srcId="{B857C648-DDE4-4BE5-9500-8D1029F61D21}" destId="{731A24F5-6C6E-4D32-8358-C8B21E36BE8B}" srcOrd="0" destOrd="0" presId="urn:microsoft.com/office/officeart/2005/8/layout/list1"/>
    <dgm:cxn modelId="{90D67D51-C046-4A90-95B9-A4B1F20FECD8}" srcId="{D5ED104F-735E-49E9-9320-7C92BF247B3D}" destId="{5076B349-9D37-42D1-B3BD-06452D0D20C1}" srcOrd="0" destOrd="0" parTransId="{4AF0740F-FB88-4B65-92CB-1F9D121D81AC}" sibTransId="{17A1A4FD-47AC-4FE6-A1E1-ABBE4D4A12A5}"/>
    <dgm:cxn modelId="{29B38973-4591-4DE2-B75B-0F8BB72BB026}" srcId="{F1D6286C-A139-493C-90A3-8309BE91AAD7}" destId="{C0CE6E30-0ADD-4401-BB3E-1A3E5E3A098D}" srcOrd="1" destOrd="0" parTransId="{26DE85E2-287F-41A7-901C-12F17B6246C9}" sibTransId="{E0CB6E18-3F69-4974-B02A-27578E0FF649}"/>
    <dgm:cxn modelId="{07D36D83-3494-48CC-989B-5AEAC0B2B39D}" srcId="{5076B349-9D37-42D1-B3BD-06452D0D20C1}" destId="{4E364EAD-8108-449F-B667-810721C71730}" srcOrd="1" destOrd="0" parTransId="{F972F956-2B91-4B65-8BFD-1F91B919FB86}" sibTransId="{E1625A19-3D68-4CEE-B1B1-58BEB2E93BDC}"/>
    <dgm:cxn modelId="{019A2F86-2F71-418E-93DD-84A676C5A67F}" type="presOf" srcId="{F1D6286C-A139-493C-90A3-8309BE91AAD7}" destId="{2D42B487-FC23-4B84-9737-4986CB876FF6}" srcOrd="0" destOrd="0" presId="urn:microsoft.com/office/officeart/2005/8/layout/list1"/>
    <dgm:cxn modelId="{E56F0A97-8C37-417A-AD4F-738BB10E2412}" type="presOf" srcId="{B857C648-DDE4-4BE5-9500-8D1029F61D21}" destId="{119EE041-687C-4394-9083-C9D0A4430AE1}" srcOrd="1" destOrd="0" presId="urn:microsoft.com/office/officeart/2005/8/layout/list1"/>
    <dgm:cxn modelId="{CAFF0698-DC6A-41CA-8B40-0B749438AFA2}" srcId="{D5ED104F-735E-49E9-9320-7C92BF247B3D}" destId="{B857C648-DDE4-4BE5-9500-8D1029F61D21}" srcOrd="3" destOrd="0" parTransId="{18C00D43-7CE9-454D-96D6-60230B640B35}" sibTransId="{0BF5409E-1C47-4871-92D5-2C477F508402}"/>
    <dgm:cxn modelId="{938885A2-E5F4-447B-9335-60ACEB17EF80}" srcId="{B857C648-DDE4-4BE5-9500-8D1029F61D21}" destId="{B7DE5CF3-3233-481E-A56D-806C51EFEA33}" srcOrd="1" destOrd="0" parTransId="{A1703756-503F-466C-9AA4-81A1F189E0E7}" sibTransId="{49F7188E-DDAF-407C-A073-2B13F08D7E2C}"/>
    <dgm:cxn modelId="{E04924AD-296C-4ABC-8129-D432C034E213}" srcId="{AEEF9120-29D0-4909-B5B9-9D1F02F94D99}" destId="{DEA6C113-C07B-4EFC-80D5-0BD1563D0C5A}" srcOrd="1" destOrd="0" parTransId="{984E911B-991C-4B34-A667-AE8AD002CE4F}" sibTransId="{8DA9EBC3-F627-4920-969B-71145EED2CCD}"/>
    <dgm:cxn modelId="{4C02D0BB-1CFA-48AA-A7E6-BE43EAD739C3}" type="presOf" srcId="{E8C57595-4D8B-4F2F-8E88-234319561317}" destId="{0ED9B016-FA9F-4323-805B-34446CD221F2}" srcOrd="0" destOrd="2" presId="urn:microsoft.com/office/officeart/2005/8/layout/list1"/>
    <dgm:cxn modelId="{3BFAB2D9-67FC-42FD-A008-7B1E3996C957}" type="presOf" srcId="{C0CE6E30-0ADD-4401-BB3E-1A3E5E3A098D}" destId="{0D8B6EAE-77A8-4472-8090-AF10AE212708}" srcOrd="0" destOrd="1" presId="urn:microsoft.com/office/officeart/2005/8/layout/list1"/>
    <dgm:cxn modelId="{F76A76DA-26BF-46A4-B3D6-9F65F000FC7E}" srcId="{D5ED104F-735E-49E9-9320-7C92BF247B3D}" destId="{AEEF9120-29D0-4909-B5B9-9D1F02F94D99}" srcOrd="2" destOrd="0" parTransId="{CCEE1C17-4A84-4964-A1E4-F66D64A72DFE}" sibTransId="{AA6B86F9-F875-4A8C-B6AE-5AA9401AE403}"/>
    <dgm:cxn modelId="{158093E1-2CC8-4A3F-8717-D7A552DC20D3}" type="presOf" srcId="{DEA6C113-C07B-4EFC-80D5-0BD1563D0C5A}" destId="{5F283DE1-923E-415C-B9ED-F45749DD8D13}" srcOrd="0" destOrd="1" presId="urn:microsoft.com/office/officeart/2005/8/layout/list1"/>
    <dgm:cxn modelId="{A86907E5-4585-4616-8369-8F5A7BE8BA4B}" type="presOf" srcId="{44CDAE5E-EA9D-4195-93B3-54B70D7A6C41}" destId="{5F283DE1-923E-415C-B9ED-F45749DD8D13}" srcOrd="0" destOrd="0" presId="urn:microsoft.com/office/officeart/2005/8/layout/list1"/>
    <dgm:cxn modelId="{8E33F5F4-FAD7-4E15-8A84-EC7D3102EE58}" srcId="{D5ED104F-735E-49E9-9320-7C92BF247B3D}" destId="{F1D6286C-A139-493C-90A3-8309BE91AAD7}" srcOrd="1" destOrd="0" parTransId="{A654B6D6-5273-4913-AC09-69D48E5E0388}" sibTransId="{F3DC961C-9558-4C4F-A5B9-5ED84AEDB963}"/>
    <dgm:cxn modelId="{AE70B4D2-D18F-4CA4-BC7A-C2B4FC2891C6}" type="presParOf" srcId="{3AF6E7CC-F8FE-4BC7-8CAA-908A92432751}" destId="{1169E485-3FD9-45C2-B04D-3F33C5E11801}" srcOrd="0" destOrd="0" presId="urn:microsoft.com/office/officeart/2005/8/layout/list1"/>
    <dgm:cxn modelId="{9554F460-5BBA-43CA-9511-BBCC8E5C2E61}" type="presParOf" srcId="{1169E485-3FD9-45C2-B04D-3F33C5E11801}" destId="{697F06C7-0911-4B75-A3E0-3238DB0FC948}" srcOrd="0" destOrd="0" presId="urn:microsoft.com/office/officeart/2005/8/layout/list1"/>
    <dgm:cxn modelId="{7D1900CF-9D0D-4D6E-B298-2DDAAD5F3DD9}" type="presParOf" srcId="{1169E485-3FD9-45C2-B04D-3F33C5E11801}" destId="{337D07B9-3F87-454E-A216-F91689FEE5E0}" srcOrd="1" destOrd="0" presId="urn:microsoft.com/office/officeart/2005/8/layout/list1"/>
    <dgm:cxn modelId="{B768113A-A77C-4F6F-8FD5-C7C60E73FC6A}" type="presParOf" srcId="{3AF6E7CC-F8FE-4BC7-8CAA-908A92432751}" destId="{A6FC4631-14A9-4FE6-B5CB-3547E2CDFE13}" srcOrd="1" destOrd="0" presId="urn:microsoft.com/office/officeart/2005/8/layout/list1"/>
    <dgm:cxn modelId="{33BE488D-77E5-49D5-89BF-6C51D5F15A3C}" type="presParOf" srcId="{3AF6E7CC-F8FE-4BC7-8CAA-908A92432751}" destId="{0ED9B016-FA9F-4323-805B-34446CD221F2}" srcOrd="2" destOrd="0" presId="urn:microsoft.com/office/officeart/2005/8/layout/list1"/>
    <dgm:cxn modelId="{628DC1DB-4E3A-469D-B3ED-8C507A88439A}" type="presParOf" srcId="{3AF6E7CC-F8FE-4BC7-8CAA-908A92432751}" destId="{F953A959-FA32-46AE-B5D1-B263683D2CDF}" srcOrd="3" destOrd="0" presId="urn:microsoft.com/office/officeart/2005/8/layout/list1"/>
    <dgm:cxn modelId="{EB17B291-E671-44F3-9F0D-BD42EA92A022}" type="presParOf" srcId="{3AF6E7CC-F8FE-4BC7-8CAA-908A92432751}" destId="{E63FD030-CADB-4C27-8D17-33E3067BC465}" srcOrd="4" destOrd="0" presId="urn:microsoft.com/office/officeart/2005/8/layout/list1"/>
    <dgm:cxn modelId="{D05F323F-10BF-4687-9266-46F9609812AE}" type="presParOf" srcId="{E63FD030-CADB-4C27-8D17-33E3067BC465}" destId="{2D42B487-FC23-4B84-9737-4986CB876FF6}" srcOrd="0" destOrd="0" presId="urn:microsoft.com/office/officeart/2005/8/layout/list1"/>
    <dgm:cxn modelId="{F1B447F3-CA70-4C93-868E-BA3D63FF4CE7}" type="presParOf" srcId="{E63FD030-CADB-4C27-8D17-33E3067BC465}" destId="{B97EE9F6-5521-414F-B555-CD275C7BDD48}" srcOrd="1" destOrd="0" presId="urn:microsoft.com/office/officeart/2005/8/layout/list1"/>
    <dgm:cxn modelId="{1D1EFCAC-F94B-4298-BE0A-BCEE31B4A4E5}" type="presParOf" srcId="{3AF6E7CC-F8FE-4BC7-8CAA-908A92432751}" destId="{3139F39D-DA98-4B04-82C8-41347B4502EC}" srcOrd="5" destOrd="0" presId="urn:microsoft.com/office/officeart/2005/8/layout/list1"/>
    <dgm:cxn modelId="{FF78A6BB-0CCB-4FA9-BB70-3EBA60A80CC9}" type="presParOf" srcId="{3AF6E7CC-F8FE-4BC7-8CAA-908A92432751}" destId="{0D8B6EAE-77A8-4472-8090-AF10AE212708}" srcOrd="6" destOrd="0" presId="urn:microsoft.com/office/officeart/2005/8/layout/list1"/>
    <dgm:cxn modelId="{51D35C2F-A807-41A2-B040-B1632E5ACCE8}" type="presParOf" srcId="{3AF6E7CC-F8FE-4BC7-8CAA-908A92432751}" destId="{12F707A7-FCED-4057-B727-62E52FD3D96B}" srcOrd="7" destOrd="0" presId="urn:microsoft.com/office/officeart/2005/8/layout/list1"/>
    <dgm:cxn modelId="{B2AD46C4-F0E1-4A62-9919-587D524CBAC8}" type="presParOf" srcId="{3AF6E7CC-F8FE-4BC7-8CAA-908A92432751}" destId="{83567778-3E23-4EDF-931A-FA8EBF38CE9F}" srcOrd="8" destOrd="0" presId="urn:microsoft.com/office/officeart/2005/8/layout/list1"/>
    <dgm:cxn modelId="{D8AAF18E-8722-4A9C-9584-A0032DE53C36}" type="presParOf" srcId="{83567778-3E23-4EDF-931A-FA8EBF38CE9F}" destId="{770951B5-2986-46F3-9CF1-8F529FEE60EE}" srcOrd="0" destOrd="0" presId="urn:microsoft.com/office/officeart/2005/8/layout/list1"/>
    <dgm:cxn modelId="{13F18C2D-6FF1-4FE0-9B8C-2D7643A6D8D0}" type="presParOf" srcId="{83567778-3E23-4EDF-931A-FA8EBF38CE9F}" destId="{6EDE4671-90E2-47EE-9709-448F6A1FAAB3}" srcOrd="1" destOrd="0" presId="urn:microsoft.com/office/officeart/2005/8/layout/list1"/>
    <dgm:cxn modelId="{3EB0B12C-70E4-4399-8916-6CA2F2947B95}" type="presParOf" srcId="{3AF6E7CC-F8FE-4BC7-8CAA-908A92432751}" destId="{A68476DD-7909-4063-A95D-53F18C6126D0}" srcOrd="9" destOrd="0" presId="urn:microsoft.com/office/officeart/2005/8/layout/list1"/>
    <dgm:cxn modelId="{C96D2A39-68FD-4BB4-8670-E68C0C9468CF}" type="presParOf" srcId="{3AF6E7CC-F8FE-4BC7-8CAA-908A92432751}" destId="{5F283DE1-923E-415C-B9ED-F45749DD8D13}" srcOrd="10" destOrd="0" presId="urn:microsoft.com/office/officeart/2005/8/layout/list1"/>
    <dgm:cxn modelId="{E5B17BBF-42E6-4E6B-A070-1BE0F2E5DF9F}" type="presParOf" srcId="{3AF6E7CC-F8FE-4BC7-8CAA-908A92432751}" destId="{776A2D7E-0CC1-4ACF-A581-1C77B300E551}" srcOrd="11" destOrd="0" presId="urn:microsoft.com/office/officeart/2005/8/layout/list1"/>
    <dgm:cxn modelId="{271C1EE9-3872-4FB6-993E-90AD0CAE508D}" type="presParOf" srcId="{3AF6E7CC-F8FE-4BC7-8CAA-908A92432751}" destId="{2E3EE153-DDCD-43FF-8810-2ABAB56C7FD3}" srcOrd="12" destOrd="0" presId="urn:microsoft.com/office/officeart/2005/8/layout/list1"/>
    <dgm:cxn modelId="{00E3A32C-2729-4BA1-82C0-CD07FFD0C615}" type="presParOf" srcId="{2E3EE153-DDCD-43FF-8810-2ABAB56C7FD3}" destId="{731A24F5-6C6E-4D32-8358-C8B21E36BE8B}" srcOrd="0" destOrd="0" presId="urn:microsoft.com/office/officeart/2005/8/layout/list1"/>
    <dgm:cxn modelId="{C387F46C-C03B-4A4A-855E-16227EBAAB1F}" type="presParOf" srcId="{2E3EE153-DDCD-43FF-8810-2ABAB56C7FD3}" destId="{119EE041-687C-4394-9083-C9D0A4430AE1}" srcOrd="1" destOrd="0" presId="urn:microsoft.com/office/officeart/2005/8/layout/list1"/>
    <dgm:cxn modelId="{3238B03A-5E37-4B31-AE05-AF5CE83CBDBD}" type="presParOf" srcId="{3AF6E7CC-F8FE-4BC7-8CAA-908A92432751}" destId="{EB730CD6-346E-45EC-B6A7-B42741097C25}" srcOrd="13" destOrd="0" presId="urn:microsoft.com/office/officeart/2005/8/layout/list1"/>
    <dgm:cxn modelId="{9C1DC5D1-4DE1-4895-AD40-29C46B7EB0C2}" type="presParOf" srcId="{3AF6E7CC-F8FE-4BC7-8CAA-908A92432751}" destId="{AFBD4E0F-8A8D-48C2-B771-7168A2B8228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832E1-B6A5-4667-A5D6-A6D8CBA308AE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5E0EE0-0C7C-483D-996D-AFC0BDA845C6}">
      <dgm:prSet phldrT="[Текст]"/>
      <dgm:spPr/>
      <dgm:t>
        <a:bodyPr/>
        <a:lstStyle/>
        <a:p>
          <a:r>
            <a:rPr lang="ru-RU" dirty="0"/>
            <a:t>Не забывайте, что это конкурс </a:t>
          </a:r>
          <a:r>
            <a:rPr lang="en-US" dirty="0"/>
            <a:t>BPM</a:t>
          </a:r>
          <a:endParaRPr lang="ru-RU" dirty="0"/>
        </a:p>
      </dgm:t>
    </dgm:pt>
    <dgm:pt modelId="{9FC9EDB3-86CF-4FA2-B305-AF3211764D53}" type="parTrans" cxnId="{41D0AA8F-9D3E-40C7-BA94-CE27C5F36F9E}">
      <dgm:prSet/>
      <dgm:spPr/>
      <dgm:t>
        <a:bodyPr/>
        <a:lstStyle/>
        <a:p>
          <a:endParaRPr lang="ru-RU"/>
        </a:p>
      </dgm:t>
    </dgm:pt>
    <dgm:pt modelId="{372C49C6-C7B6-4462-A422-FCABAA81EE4A}" type="sibTrans" cxnId="{41D0AA8F-9D3E-40C7-BA94-CE27C5F36F9E}">
      <dgm:prSet/>
      <dgm:spPr/>
      <dgm:t>
        <a:bodyPr/>
        <a:lstStyle/>
        <a:p>
          <a:endParaRPr lang="ru-RU"/>
        </a:p>
      </dgm:t>
    </dgm:pt>
    <dgm:pt modelId="{E283A4C6-5064-449E-9B39-D6E512EFFA4C}">
      <dgm:prSet phldrT="[Текст]"/>
      <dgm:spPr/>
      <dgm:t>
        <a:bodyPr/>
        <a:lstStyle/>
        <a:p>
          <a:r>
            <a:rPr lang="ru-RU" dirty="0"/>
            <a:t>Покажите эффект применения методов и технологий </a:t>
          </a:r>
          <a:r>
            <a:rPr lang="ru-RU" u="sng" dirty="0"/>
            <a:t>процессного управления</a:t>
          </a:r>
        </a:p>
      </dgm:t>
    </dgm:pt>
    <dgm:pt modelId="{CE8D6C0C-B4A3-4C19-B154-44B1A62F0BF7}" type="parTrans" cxnId="{26B303D2-20F9-45EA-9313-F6D0E9A59DE8}">
      <dgm:prSet/>
      <dgm:spPr/>
      <dgm:t>
        <a:bodyPr/>
        <a:lstStyle/>
        <a:p>
          <a:endParaRPr lang="ru-RU"/>
        </a:p>
      </dgm:t>
    </dgm:pt>
    <dgm:pt modelId="{45F17A67-0660-4BAE-8517-879075100C83}" type="sibTrans" cxnId="{26B303D2-20F9-45EA-9313-F6D0E9A59DE8}">
      <dgm:prSet/>
      <dgm:spPr/>
      <dgm:t>
        <a:bodyPr/>
        <a:lstStyle/>
        <a:p>
          <a:endParaRPr lang="ru-RU"/>
        </a:p>
      </dgm:t>
    </dgm:pt>
    <dgm:pt modelId="{F1E29451-2D5E-49D8-B4EE-7F7BB34995B2}">
      <dgm:prSet phldrT="[Текст]"/>
      <dgm:spPr/>
      <dgm:t>
        <a:bodyPr/>
        <a:lstStyle/>
        <a:p>
          <a:r>
            <a:rPr lang="ru-RU" dirty="0"/>
            <a:t>Не забывайте про партнеров</a:t>
          </a:r>
        </a:p>
      </dgm:t>
    </dgm:pt>
    <dgm:pt modelId="{2CACA17C-FA84-4C20-8D99-3510967098DF}" type="parTrans" cxnId="{1D4E7CA2-61B4-482A-9E04-8EC55422EDA2}">
      <dgm:prSet/>
      <dgm:spPr/>
      <dgm:t>
        <a:bodyPr/>
        <a:lstStyle/>
        <a:p>
          <a:endParaRPr lang="ru-RU"/>
        </a:p>
      </dgm:t>
    </dgm:pt>
    <dgm:pt modelId="{C42AE4A8-13FA-4026-A7CB-1D9570E705B9}" type="sibTrans" cxnId="{1D4E7CA2-61B4-482A-9E04-8EC55422EDA2}">
      <dgm:prSet/>
      <dgm:spPr/>
      <dgm:t>
        <a:bodyPr/>
        <a:lstStyle/>
        <a:p>
          <a:endParaRPr lang="ru-RU"/>
        </a:p>
      </dgm:t>
    </dgm:pt>
    <dgm:pt modelId="{9BAD9D83-CA7E-461C-93C7-499D41DC97C0}">
      <dgm:prSet phldrT="[Текст]"/>
      <dgm:spPr/>
      <dgm:t>
        <a:bodyPr/>
        <a:lstStyle/>
        <a:p>
          <a:r>
            <a:rPr lang="ru-RU" dirty="0"/>
            <a:t>Укажите в заявке ключевого партнера, внесшего вклад в ваш успех</a:t>
          </a:r>
        </a:p>
      </dgm:t>
    </dgm:pt>
    <dgm:pt modelId="{B7F4EA5A-6239-4238-A9D0-42D86140FF90}" type="parTrans" cxnId="{CB10886D-68E9-4EFD-8C35-5BCBD513FDF6}">
      <dgm:prSet/>
      <dgm:spPr/>
      <dgm:t>
        <a:bodyPr/>
        <a:lstStyle/>
        <a:p>
          <a:endParaRPr lang="ru-RU"/>
        </a:p>
      </dgm:t>
    </dgm:pt>
    <dgm:pt modelId="{0E2FF28F-66AB-47D7-AEDB-9B337F2680BE}" type="sibTrans" cxnId="{CB10886D-68E9-4EFD-8C35-5BCBD513FDF6}">
      <dgm:prSet/>
      <dgm:spPr/>
      <dgm:t>
        <a:bodyPr/>
        <a:lstStyle/>
        <a:p>
          <a:endParaRPr lang="ru-RU"/>
        </a:p>
      </dgm:t>
    </dgm:pt>
    <dgm:pt modelId="{6196AA8D-3D69-4F92-89F4-CCD477C81186}">
      <dgm:prSet phldrT="[Текст]"/>
      <dgm:spPr/>
      <dgm:t>
        <a:bodyPr/>
        <a:lstStyle/>
        <a:p>
          <a:r>
            <a:rPr lang="ru-RU" dirty="0"/>
            <a:t>Один проект от одной организации</a:t>
          </a:r>
        </a:p>
      </dgm:t>
    </dgm:pt>
    <dgm:pt modelId="{BE087A6E-8E22-4D9A-95C6-CA89DAC1C079}" type="parTrans" cxnId="{C84BFA47-9AFF-4C9B-811A-448EACDFF1ED}">
      <dgm:prSet/>
      <dgm:spPr/>
      <dgm:t>
        <a:bodyPr/>
        <a:lstStyle/>
        <a:p>
          <a:endParaRPr lang="ru-RU"/>
        </a:p>
      </dgm:t>
    </dgm:pt>
    <dgm:pt modelId="{8726DEE4-3886-4D13-A511-8829D46FEDCE}" type="sibTrans" cxnId="{C84BFA47-9AFF-4C9B-811A-448EACDFF1ED}">
      <dgm:prSet/>
      <dgm:spPr/>
      <dgm:t>
        <a:bodyPr/>
        <a:lstStyle/>
        <a:p>
          <a:endParaRPr lang="ru-RU"/>
        </a:p>
      </dgm:t>
    </dgm:pt>
    <dgm:pt modelId="{B54F87A4-847C-4F1E-B4EE-19C231F46F94}">
      <dgm:prSet phldrT="[Текст]"/>
      <dgm:spPr/>
      <dgm:t>
        <a:bodyPr/>
        <a:lstStyle/>
        <a:p>
          <a:r>
            <a:rPr lang="ru-RU" dirty="0"/>
            <a:t>Пусть оно запускается автоматически</a:t>
          </a:r>
        </a:p>
      </dgm:t>
    </dgm:pt>
    <dgm:pt modelId="{6E720205-F21A-40B5-B651-101F18AB4296}" type="parTrans" cxnId="{C8AD6981-F7D3-4C75-A91F-48D753BA8360}">
      <dgm:prSet/>
      <dgm:spPr/>
      <dgm:t>
        <a:bodyPr/>
        <a:lstStyle/>
        <a:p>
          <a:endParaRPr lang="ru-RU"/>
        </a:p>
      </dgm:t>
    </dgm:pt>
    <dgm:pt modelId="{E7692242-F57E-4256-9632-904E8FA97FF5}" type="sibTrans" cxnId="{C8AD6981-F7D3-4C75-A91F-48D753BA8360}">
      <dgm:prSet/>
      <dgm:spPr/>
      <dgm:t>
        <a:bodyPr/>
        <a:lstStyle/>
        <a:p>
          <a:endParaRPr lang="ru-RU"/>
        </a:p>
      </dgm:t>
    </dgm:pt>
    <dgm:pt modelId="{7D60BBFB-4E71-42F9-BE0A-AB8726DADBD3}">
      <dgm:prSet phldrT="[Текст]"/>
      <dgm:spPr/>
      <dgm:t>
        <a:bodyPr/>
        <a:lstStyle/>
        <a:p>
          <a:r>
            <a:rPr lang="ru-RU" dirty="0"/>
            <a:t>Проведите внутренний конкурс, чтобы определить лучшего</a:t>
          </a:r>
        </a:p>
      </dgm:t>
    </dgm:pt>
    <dgm:pt modelId="{BC1FF4AD-7DD2-4AFA-AC3B-9EC825B87ED2}" type="parTrans" cxnId="{6D5C1532-2D0B-4381-8A08-48B709A79691}">
      <dgm:prSet/>
      <dgm:spPr/>
      <dgm:t>
        <a:bodyPr/>
        <a:lstStyle/>
        <a:p>
          <a:endParaRPr lang="ru-RU"/>
        </a:p>
      </dgm:t>
    </dgm:pt>
    <dgm:pt modelId="{0D16C8A5-1734-45F0-9274-FDBD9148ACD1}" type="sibTrans" cxnId="{6D5C1532-2D0B-4381-8A08-48B709A79691}">
      <dgm:prSet/>
      <dgm:spPr/>
      <dgm:t>
        <a:bodyPr/>
        <a:lstStyle/>
        <a:p>
          <a:endParaRPr lang="ru-RU"/>
        </a:p>
      </dgm:t>
    </dgm:pt>
    <dgm:pt modelId="{044B3AFC-F56F-47EB-95F5-5B668DF82007}">
      <dgm:prSet phldrT="[Текст]"/>
      <dgm:spPr/>
      <dgm:t>
        <a:bodyPr/>
        <a:lstStyle/>
        <a:p>
          <a:r>
            <a:rPr lang="ru-RU" dirty="0"/>
            <a:t>Дайте ответ по каждому критерию оценки</a:t>
          </a:r>
        </a:p>
      </dgm:t>
    </dgm:pt>
    <dgm:pt modelId="{B903FB2A-CB1B-41EA-98DE-C0E793352168}" type="parTrans" cxnId="{9F599F44-CE58-4331-9CDB-51A6DEB50677}">
      <dgm:prSet/>
      <dgm:spPr/>
      <dgm:t>
        <a:bodyPr/>
        <a:lstStyle/>
        <a:p>
          <a:endParaRPr lang="ru-RU"/>
        </a:p>
      </dgm:t>
    </dgm:pt>
    <dgm:pt modelId="{FC7C2B7B-873E-4E36-B6D3-16009373B96D}" type="sibTrans" cxnId="{9F599F44-CE58-4331-9CDB-51A6DEB50677}">
      <dgm:prSet/>
      <dgm:spPr/>
      <dgm:t>
        <a:bodyPr/>
        <a:lstStyle/>
        <a:p>
          <a:endParaRPr lang="ru-RU"/>
        </a:p>
      </dgm:t>
    </dgm:pt>
    <dgm:pt modelId="{DBE69E31-9E2B-41F4-BE15-0BFC29E901ED}">
      <dgm:prSet phldrT="[Текст]"/>
      <dgm:spPr/>
      <dgm:t>
        <a:bodyPr/>
        <a:lstStyle/>
        <a:p>
          <a:r>
            <a:rPr lang="ru-RU" dirty="0"/>
            <a:t>Жюри это понравится</a:t>
          </a:r>
        </a:p>
      </dgm:t>
    </dgm:pt>
    <dgm:pt modelId="{16EE4FBC-8979-4B82-92C2-064540883F63}" type="parTrans" cxnId="{99CA5DC0-612C-4109-B6C9-ED4892BEA9F3}">
      <dgm:prSet/>
      <dgm:spPr/>
      <dgm:t>
        <a:bodyPr/>
        <a:lstStyle/>
        <a:p>
          <a:endParaRPr lang="ru-RU"/>
        </a:p>
      </dgm:t>
    </dgm:pt>
    <dgm:pt modelId="{D0470897-B247-45EE-8ACF-1FAE200FD4EA}" type="sibTrans" cxnId="{99CA5DC0-612C-4109-B6C9-ED4892BEA9F3}">
      <dgm:prSet/>
      <dgm:spPr/>
      <dgm:t>
        <a:bodyPr/>
        <a:lstStyle/>
        <a:p>
          <a:endParaRPr lang="ru-RU"/>
        </a:p>
      </dgm:t>
    </dgm:pt>
    <dgm:pt modelId="{99C3D137-1B16-4A83-8882-F2317C015D74}">
      <dgm:prSet phldrT="[Текст]"/>
      <dgm:spPr/>
      <dgm:t>
        <a:bodyPr/>
        <a:lstStyle/>
        <a:p>
          <a:r>
            <a:rPr lang="ru-RU" dirty="0"/>
            <a:t>Встраивайте видео в презентацию</a:t>
          </a:r>
        </a:p>
      </dgm:t>
    </dgm:pt>
    <dgm:pt modelId="{189D3565-8CBC-438C-ACB5-4DB75863A8B6}" type="parTrans" cxnId="{362D04DF-1F38-4F49-92E2-719EB52B99E6}">
      <dgm:prSet/>
      <dgm:spPr/>
      <dgm:t>
        <a:bodyPr/>
        <a:lstStyle/>
        <a:p>
          <a:endParaRPr lang="ru-RU"/>
        </a:p>
      </dgm:t>
    </dgm:pt>
    <dgm:pt modelId="{6D6F61F7-689C-4568-B587-A13E1C9ADEB5}" type="sibTrans" cxnId="{362D04DF-1F38-4F49-92E2-719EB52B99E6}">
      <dgm:prSet/>
      <dgm:spPr/>
      <dgm:t>
        <a:bodyPr/>
        <a:lstStyle/>
        <a:p>
          <a:endParaRPr lang="ru-RU"/>
        </a:p>
      </dgm:t>
    </dgm:pt>
    <dgm:pt modelId="{B782E854-718B-43BC-AFFB-AC885CABD011}" type="pres">
      <dgm:prSet presAssocID="{EA7832E1-B6A5-4667-A5D6-A6D8CBA308AE}" presName="Name0" presStyleCnt="0">
        <dgm:presLayoutVars>
          <dgm:dir/>
          <dgm:resizeHandles val="exact"/>
        </dgm:presLayoutVars>
      </dgm:prSet>
      <dgm:spPr/>
    </dgm:pt>
    <dgm:pt modelId="{00D3730B-9508-4226-A6AC-F04CCF7B53F8}" type="pres">
      <dgm:prSet presAssocID="{845E0EE0-0C7C-483D-996D-AFC0BDA845C6}" presName="node" presStyleLbl="node1" presStyleIdx="0" presStyleCnt="5">
        <dgm:presLayoutVars>
          <dgm:bulletEnabled val="1"/>
        </dgm:presLayoutVars>
      </dgm:prSet>
      <dgm:spPr/>
    </dgm:pt>
    <dgm:pt modelId="{BA14FEB4-812D-4F09-8D6B-A1A2CA3B5564}" type="pres">
      <dgm:prSet presAssocID="{372C49C6-C7B6-4462-A422-FCABAA81EE4A}" presName="sibTrans" presStyleCnt="0"/>
      <dgm:spPr/>
    </dgm:pt>
    <dgm:pt modelId="{9D9838B2-686C-45BC-A843-CE0BF3532B38}" type="pres">
      <dgm:prSet presAssocID="{F1E29451-2D5E-49D8-B4EE-7F7BB34995B2}" presName="node" presStyleLbl="node1" presStyleIdx="1" presStyleCnt="5">
        <dgm:presLayoutVars>
          <dgm:bulletEnabled val="1"/>
        </dgm:presLayoutVars>
      </dgm:prSet>
      <dgm:spPr/>
    </dgm:pt>
    <dgm:pt modelId="{231A8A69-45EC-42FA-99BE-852742F9A6AD}" type="pres">
      <dgm:prSet presAssocID="{C42AE4A8-13FA-4026-A7CB-1D9570E705B9}" presName="sibTrans" presStyleCnt="0"/>
      <dgm:spPr/>
    </dgm:pt>
    <dgm:pt modelId="{02BBC057-4F68-4CC3-ADD8-19E47B718211}" type="pres">
      <dgm:prSet presAssocID="{6196AA8D-3D69-4F92-89F4-CCD477C81186}" presName="node" presStyleLbl="node1" presStyleIdx="2" presStyleCnt="5">
        <dgm:presLayoutVars>
          <dgm:bulletEnabled val="1"/>
        </dgm:presLayoutVars>
      </dgm:prSet>
      <dgm:spPr/>
    </dgm:pt>
    <dgm:pt modelId="{AF381889-AF59-4D04-9AC8-C191F7A55C5B}" type="pres">
      <dgm:prSet presAssocID="{8726DEE4-3886-4D13-A511-8829D46FEDCE}" presName="sibTrans" presStyleCnt="0"/>
      <dgm:spPr/>
    </dgm:pt>
    <dgm:pt modelId="{1CEC517C-3231-4502-92B1-E5560103652E}" type="pres">
      <dgm:prSet presAssocID="{044B3AFC-F56F-47EB-95F5-5B668DF82007}" presName="node" presStyleLbl="node1" presStyleIdx="3" presStyleCnt="5">
        <dgm:presLayoutVars>
          <dgm:bulletEnabled val="1"/>
        </dgm:presLayoutVars>
      </dgm:prSet>
      <dgm:spPr/>
    </dgm:pt>
    <dgm:pt modelId="{D85B59F0-F2F2-42AD-8DD5-D3533ED7D7CF}" type="pres">
      <dgm:prSet presAssocID="{FC7C2B7B-873E-4E36-B6D3-16009373B96D}" presName="sibTrans" presStyleCnt="0"/>
      <dgm:spPr/>
    </dgm:pt>
    <dgm:pt modelId="{85114A19-5628-40D7-B044-08C5F0F2C8C3}" type="pres">
      <dgm:prSet presAssocID="{99C3D137-1B16-4A83-8882-F2317C015D74}" presName="node" presStyleLbl="node1" presStyleIdx="4" presStyleCnt="5">
        <dgm:presLayoutVars>
          <dgm:bulletEnabled val="1"/>
        </dgm:presLayoutVars>
      </dgm:prSet>
      <dgm:spPr/>
    </dgm:pt>
  </dgm:ptLst>
  <dgm:cxnLst>
    <dgm:cxn modelId="{2337D00F-4259-465A-9CC4-55F8C1ED8BE2}" type="presOf" srcId="{EA7832E1-B6A5-4667-A5D6-A6D8CBA308AE}" destId="{B782E854-718B-43BC-AFFB-AC885CABD011}" srcOrd="0" destOrd="0" presId="urn:microsoft.com/office/officeart/2005/8/layout/hList6"/>
    <dgm:cxn modelId="{F8E5A31C-F53D-4076-972D-A9250E80F8E0}" type="presOf" srcId="{9BAD9D83-CA7E-461C-93C7-499D41DC97C0}" destId="{9D9838B2-686C-45BC-A843-CE0BF3532B38}" srcOrd="0" destOrd="1" presId="urn:microsoft.com/office/officeart/2005/8/layout/hList6"/>
    <dgm:cxn modelId="{92206A26-42D4-443C-84B1-8C91C171AE03}" type="presOf" srcId="{6196AA8D-3D69-4F92-89F4-CCD477C81186}" destId="{02BBC057-4F68-4CC3-ADD8-19E47B718211}" srcOrd="0" destOrd="0" presId="urn:microsoft.com/office/officeart/2005/8/layout/hList6"/>
    <dgm:cxn modelId="{3DADBF2D-3DFC-4CAE-B8DE-A84259633FE6}" type="presOf" srcId="{99C3D137-1B16-4A83-8882-F2317C015D74}" destId="{85114A19-5628-40D7-B044-08C5F0F2C8C3}" srcOrd="0" destOrd="0" presId="urn:microsoft.com/office/officeart/2005/8/layout/hList6"/>
    <dgm:cxn modelId="{6D5C1532-2D0B-4381-8A08-48B709A79691}" srcId="{6196AA8D-3D69-4F92-89F4-CCD477C81186}" destId="{7D60BBFB-4E71-42F9-BE0A-AB8726DADBD3}" srcOrd="0" destOrd="0" parTransId="{BC1FF4AD-7DD2-4AFA-AC3B-9EC825B87ED2}" sibTransId="{0D16C8A5-1734-45F0-9274-FDBD9148ACD1}"/>
    <dgm:cxn modelId="{9F599F44-CE58-4331-9CDB-51A6DEB50677}" srcId="{EA7832E1-B6A5-4667-A5D6-A6D8CBA308AE}" destId="{044B3AFC-F56F-47EB-95F5-5B668DF82007}" srcOrd="3" destOrd="0" parTransId="{B903FB2A-CB1B-41EA-98DE-C0E793352168}" sibTransId="{FC7C2B7B-873E-4E36-B6D3-16009373B96D}"/>
    <dgm:cxn modelId="{C84BFA47-9AFF-4C9B-811A-448EACDFF1ED}" srcId="{EA7832E1-B6A5-4667-A5D6-A6D8CBA308AE}" destId="{6196AA8D-3D69-4F92-89F4-CCD477C81186}" srcOrd="2" destOrd="0" parTransId="{BE087A6E-8E22-4D9A-95C6-CA89DAC1C079}" sibTransId="{8726DEE4-3886-4D13-A511-8829D46FEDCE}"/>
    <dgm:cxn modelId="{5D1D524C-DBEE-4C83-8632-318607CC73A1}" type="presOf" srcId="{F1E29451-2D5E-49D8-B4EE-7F7BB34995B2}" destId="{9D9838B2-686C-45BC-A843-CE0BF3532B38}" srcOrd="0" destOrd="0" presId="urn:microsoft.com/office/officeart/2005/8/layout/hList6"/>
    <dgm:cxn modelId="{CB10886D-68E9-4EFD-8C35-5BCBD513FDF6}" srcId="{F1E29451-2D5E-49D8-B4EE-7F7BB34995B2}" destId="{9BAD9D83-CA7E-461C-93C7-499D41DC97C0}" srcOrd="0" destOrd="0" parTransId="{B7F4EA5A-6239-4238-A9D0-42D86140FF90}" sibTransId="{0E2FF28F-66AB-47D7-AEDB-9B337F2680BE}"/>
    <dgm:cxn modelId="{2718C554-7702-42A6-9204-67689EC34240}" type="presOf" srcId="{B54F87A4-847C-4F1E-B4EE-19C231F46F94}" destId="{85114A19-5628-40D7-B044-08C5F0F2C8C3}" srcOrd="0" destOrd="1" presId="urn:microsoft.com/office/officeart/2005/8/layout/hList6"/>
    <dgm:cxn modelId="{2D54F556-2F95-4317-AD44-31A3E63FAAA2}" type="presOf" srcId="{E283A4C6-5064-449E-9B39-D6E512EFFA4C}" destId="{00D3730B-9508-4226-A6AC-F04CCF7B53F8}" srcOrd="0" destOrd="1" presId="urn:microsoft.com/office/officeart/2005/8/layout/hList6"/>
    <dgm:cxn modelId="{C8AD6981-F7D3-4C75-A91F-48D753BA8360}" srcId="{99C3D137-1B16-4A83-8882-F2317C015D74}" destId="{B54F87A4-847C-4F1E-B4EE-19C231F46F94}" srcOrd="0" destOrd="0" parTransId="{6E720205-F21A-40B5-B651-101F18AB4296}" sibTransId="{E7692242-F57E-4256-9632-904E8FA97FF5}"/>
    <dgm:cxn modelId="{41D0AA8F-9D3E-40C7-BA94-CE27C5F36F9E}" srcId="{EA7832E1-B6A5-4667-A5D6-A6D8CBA308AE}" destId="{845E0EE0-0C7C-483D-996D-AFC0BDA845C6}" srcOrd="0" destOrd="0" parTransId="{9FC9EDB3-86CF-4FA2-B305-AF3211764D53}" sibTransId="{372C49C6-C7B6-4462-A422-FCABAA81EE4A}"/>
    <dgm:cxn modelId="{1D4E7CA2-61B4-482A-9E04-8EC55422EDA2}" srcId="{EA7832E1-B6A5-4667-A5D6-A6D8CBA308AE}" destId="{F1E29451-2D5E-49D8-B4EE-7F7BB34995B2}" srcOrd="1" destOrd="0" parTransId="{2CACA17C-FA84-4C20-8D99-3510967098DF}" sibTransId="{C42AE4A8-13FA-4026-A7CB-1D9570E705B9}"/>
    <dgm:cxn modelId="{A8BB78BF-584F-41A0-876A-3E0682A3F6A4}" type="presOf" srcId="{7D60BBFB-4E71-42F9-BE0A-AB8726DADBD3}" destId="{02BBC057-4F68-4CC3-ADD8-19E47B718211}" srcOrd="0" destOrd="1" presId="urn:microsoft.com/office/officeart/2005/8/layout/hList6"/>
    <dgm:cxn modelId="{99CA5DC0-612C-4109-B6C9-ED4892BEA9F3}" srcId="{044B3AFC-F56F-47EB-95F5-5B668DF82007}" destId="{DBE69E31-9E2B-41F4-BE15-0BFC29E901ED}" srcOrd="0" destOrd="0" parTransId="{16EE4FBC-8979-4B82-92C2-064540883F63}" sibTransId="{D0470897-B247-45EE-8ACF-1FAE200FD4EA}"/>
    <dgm:cxn modelId="{F8E9F1C8-BC69-49D4-AFB3-8286CE128E77}" type="presOf" srcId="{845E0EE0-0C7C-483D-996D-AFC0BDA845C6}" destId="{00D3730B-9508-4226-A6AC-F04CCF7B53F8}" srcOrd="0" destOrd="0" presId="urn:microsoft.com/office/officeart/2005/8/layout/hList6"/>
    <dgm:cxn modelId="{26B303D2-20F9-45EA-9313-F6D0E9A59DE8}" srcId="{845E0EE0-0C7C-483D-996D-AFC0BDA845C6}" destId="{E283A4C6-5064-449E-9B39-D6E512EFFA4C}" srcOrd="0" destOrd="0" parTransId="{CE8D6C0C-B4A3-4C19-B154-44B1A62F0BF7}" sibTransId="{45F17A67-0660-4BAE-8517-879075100C83}"/>
    <dgm:cxn modelId="{362D04DF-1F38-4F49-92E2-719EB52B99E6}" srcId="{EA7832E1-B6A5-4667-A5D6-A6D8CBA308AE}" destId="{99C3D137-1B16-4A83-8882-F2317C015D74}" srcOrd="4" destOrd="0" parTransId="{189D3565-8CBC-438C-ACB5-4DB75863A8B6}" sibTransId="{6D6F61F7-689C-4568-B587-A13E1C9ADEB5}"/>
    <dgm:cxn modelId="{1EA88EEF-21EA-444D-8218-38A1F3DAB0F3}" type="presOf" srcId="{DBE69E31-9E2B-41F4-BE15-0BFC29E901ED}" destId="{1CEC517C-3231-4502-92B1-E5560103652E}" srcOrd="0" destOrd="1" presId="urn:microsoft.com/office/officeart/2005/8/layout/hList6"/>
    <dgm:cxn modelId="{FE0614FA-D39E-4D10-B344-50038A214287}" type="presOf" srcId="{044B3AFC-F56F-47EB-95F5-5B668DF82007}" destId="{1CEC517C-3231-4502-92B1-E5560103652E}" srcOrd="0" destOrd="0" presId="urn:microsoft.com/office/officeart/2005/8/layout/hList6"/>
    <dgm:cxn modelId="{B8D02F6B-35F2-4589-ACA4-B821147BB57B}" type="presParOf" srcId="{B782E854-718B-43BC-AFFB-AC885CABD011}" destId="{00D3730B-9508-4226-A6AC-F04CCF7B53F8}" srcOrd="0" destOrd="0" presId="urn:microsoft.com/office/officeart/2005/8/layout/hList6"/>
    <dgm:cxn modelId="{7F9C24D4-6497-4B4E-9F5C-1D4670A2E83D}" type="presParOf" srcId="{B782E854-718B-43BC-AFFB-AC885CABD011}" destId="{BA14FEB4-812D-4F09-8D6B-A1A2CA3B5564}" srcOrd="1" destOrd="0" presId="urn:microsoft.com/office/officeart/2005/8/layout/hList6"/>
    <dgm:cxn modelId="{DB712F1F-A392-40DA-81C8-6E1128E59E02}" type="presParOf" srcId="{B782E854-718B-43BC-AFFB-AC885CABD011}" destId="{9D9838B2-686C-45BC-A843-CE0BF3532B38}" srcOrd="2" destOrd="0" presId="urn:microsoft.com/office/officeart/2005/8/layout/hList6"/>
    <dgm:cxn modelId="{2B0F0821-3332-4BF7-B2CF-5DDEFF66B2E1}" type="presParOf" srcId="{B782E854-718B-43BC-AFFB-AC885CABD011}" destId="{231A8A69-45EC-42FA-99BE-852742F9A6AD}" srcOrd="3" destOrd="0" presId="urn:microsoft.com/office/officeart/2005/8/layout/hList6"/>
    <dgm:cxn modelId="{5DAE67A3-622F-446D-8CF1-6907AF0FB6AD}" type="presParOf" srcId="{B782E854-718B-43BC-AFFB-AC885CABD011}" destId="{02BBC057-4F68-4CC3-ADD8-19E47B718211}" srcOrd="4" destOrd="0" presId="urn:microsoft.com/office/officeart/2005/8/layout/hList6"/>
    <dgm:cxn modelId="{1F8644A1-FE6A-4E93-B13C-C734051D17D2}" type="presParOf" srcId="{B782E854-718B-43BC-AFFB-AC885CABD011}" destId="{AF381889-AF59-4D04-9AC8-C191F7A55C5B}" srcOrd="5" destOrd="0" presId="urn:microsoft.com/office/officeart/2005/8/layout/hList6"/>
    <dgm:cxn modelId="{AF435B25-17E6-4569-86EB-6FE2BB67B6ED}" type="presParOf" srcId="{B782E854-718B-43BC-AFFB-AC885CABD011}" destId="{1CEC517C-3231-4502-92B1-E5560103652E}" srcOrd="6" destOrd="0" presId="urn:microsoft.com/office/officeart/2005/8/layout/hList6"/>
    <dgm:cxn modelId="{F014F8B2-1157-41CC-8728-31778984F8AE}" type="presParOf" srcId="{B782E854-718B-43BC-AFFB-AC885CABD011}" destId="{D85B59F0-F2F2-42AD-8DD5-D3533ED7D7CF}" srcOrd="7" destOrd="0" presId="urn:microsoft.com/office/officeart/2005/8/layout/hList6"/>
    <dgm:cxn modelId="{9BF851A7-891A-4DA9-B5B4-6CF8E7A3F657}" type="presParOf" srcId="{B782E854-718B-43BC-AFFB-AC885CABD011}" destId="{85114A19-5628-40D7-B044-08C5F0F2C8C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B3777-C399-4DC8-9DDF-7C990C3FCB3A}">
      <dsp:nvSpPr>
        <dsp:cNvPr id="0" name=""/>
        <dsp:cNvSpPr/>
      </dsp:nvSpPr>
      <dsp:spPr>
        <a:xfrm>
          <a:off x="2596" y="540728"/>
          <a:ext cx="2228573" cy="7775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Было</a:t>
          </a:r>
        </a:p>
      </dsp:txBody>
      <dsp:txXfrm>
        <a:off x="2596" y="540728"/>
        <a:ext cx="2228573" cy="518400"/>
      </dsp:txXfrm>
    </dsp:sp>
    <dsp:sp modelId="{8E5E4F52-0839-4AD8-AFBF-E4EDEB4DD27B}">
      <dsp:nvSpPr>
        <dsp:cNvPr id="0" name=""/>
        <dsp:cNvSpPr/>
      </dsp:nvSpPr>
      <dsp:spPr>
        <a:xfrm>
          <a:off x="459050" y="1059128"/>
          <a:ext cx="2228573" cy="3385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заявка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согласование с руководителем заказчика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согласование с руководителем исполнителя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исполнение</a:t>
          </a:r>
        </a:p>
      </dsp:txBody>
      <dsp:txXfrm>
        <a:off x="524323" y="1124401"/>
        <a:ext cx="2098027" cy="3255254"/>
      </dsp:txXfrm>
    </dsp:sp>
    <dsp:sp modelId="{685D2CF6-1FA9-4774-A098-4356747F3484}">
      <dsp:nvSpPr>
        <dsp:cNvPr id="0" name=""/>
        <dsp:cNvSpPr/>
      </dsp:nvSpPr>
      <dsp:spPr>
        <a:xfrm>
          <a:off x="2569013" y="522503"/>
          <a:ext cx="716228" cy="554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569013" y="633473"/>
        <a:ext cx="549773" cy="332910"/>
      </dsp:txXfrm>
    </dsp:sp>
    <dsp:sp modelId="{39722DEA-467C-453E-A6FE-E309FB6B8A72}">
      <dsp:nvSpPr>
        <dsp:cNvPr id="0" name=""/>
        <dsp:cNvSpPr/>
      </dsp:nvSpPr>
      <dsp:spPr>
        <a:xfrm>
          <a:off x="3582544" y="540728"/>
          <a:ext cx="2228573" cy="77759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Стало</a:t>
          </a:r>
        </a:p>
      </dsp:txBody>
      <dsp:txXfrm>
        <a:off x="3582544" y="540728"/>
        <a:ext cx="2228573" cy="518400"/>
      </dsp:txXfrm>
    </dsp:sp>
    <dsp:sp modelId="{D80A5E82-84C2-43FD-BDAA-72D1D1B48506}">
      <dsp:nvSpPr>
        <dsp:cNvPr id="0" name=""/>
        <dsp:cNvSpPr/>
      </dsp:nvSpPr>
      <dsp:spPr>
        <a:xfrm>
          <a:off x="4038999" y="1059128"/>
          <a:ext cx="2228573" cy="3385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заявка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исполнение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эскалация на руководителя заказчика или исполнителя в случае затруднений (например, требуются существенные затраты)</a:t>
          </a:r>
        </a:p>
      </dsp:txBody>
      <dsp:txXfrm>
        <a:off x="4104272" y="1124401"/>
        <a:ext cx="2098027" cy="3255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F27C2-903F-4867-AC93-971F44D45A3F}">
      <dsp:nvSpPr>
        <dsp:cNvPr id="0" name=""/>
        <dsp:cNvSpPr/>
      </dsp:nvSpPr>
      <dsp:spPr>
        <a:xfrm>
          <a:off x="4125" y="61134"/>
          <a:ext cx="2419044" cy="81000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Проект</a:t>
          </a:r>
        </a:p>
      </dsp:txBody>
      <dsp:txXfrm>
        <a:off x="409125" y="61134"/>
        <a:ext cx="1609044" cy="810000"/>
      </dsp:txXfrm>
    </dsp:sp>
    <dsp:sp modelId="{C5CA1E1E-2A4B-48D0-A32F-FC10F8B608FB}">
      <dsp:nvSpPr>
        <dsp:cNvPr id="0" name=""/>
        <dsp:cNvSpPr/>
      </dsp:nvSpPr>
      <dsp:spPr>
        <a:xfrm>
          <a:off x="4125" y="972384"/>
          <a:ext cx="1935235" cy="184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высокоуровневые цели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ориентировочная смета от поставщика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бюджет</a:t>
          </a:r>
        </a:p>
      </dsp:txBody>
      <dsp:txXfrm>
        <a:off x="4125" y="972384"/>
        <a:ext cx="1935235" cy="1843593"/>
      </dsp:txXfrm>
    </dsp:sp>
    <dsp:sp modelId="{846EF4B7-0C53-41EC-B5A7-6CF44016A805}">
      <dsp:nvSpPr>
        <dsp:cNvPr id="0" name=""/>
        <dsp:cNvSpPr/>
      </dsp:nvSpPr>
      <dsp:spPr>
        <a:xfrm>
          <a:off x="2207169" y="61134"/>
          <a:ext cx="2419044" cy="81000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Этап</a:t>
          </a:r>
        </a:p>
      </dsp:txBody>
      <dsp:txXfrm>
        <a:off x="2612169" y="61134"/>
        <a:ext cx="1609044" cy="810000"/>
      </dsp:txXfrm>
    </dsp:sp>
    <dsp:sp modelId="{9258A0C5-C2FD-4B50-A07C-1E87B73F78B0}">
      <dsp:nvSpPr>
        <dsp:cNvPr id="0" name=""/>
        <dsp:cNvSpPr/>
      </dsp:nvSpPr>
      <dsp:spPr>
        <a:xfrm>
          <a:off x="2207169" y="972384"/>
          <a:ext cx="1935235" cy="184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уточненные требования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твердая смета</a:t>
          </a:r>
        </a:p>
      </dsp:txBody>
      <dsp:txXfrm>
        <a:off x="2207169" y="972384"/>
        <a:ext cx="1935235" cy="1843593"/>
      </dsp:txXfrm>
    </dsp:sp>
    <dsp:sp modelId="{353122CB-E540-4865-ADE5-77A81BDFA36E}">
      <dsp:nvSpPr>
        <dsp:cNvPr id="0" name=""/>
        <dsp:cNvSpPr/>
      </dsp:nvSpPr>
      <dsp:spPr>
        <a:xfrm>
          <a:off x="4410213" y="61134"/>
          <a:ext cx="2419044" cy="81000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Спринт</a:t>
          </a:r>
        </a:p>
      </dsp:txBody>
      <dsp:txXfrm>
        <a:off x="4815213" y="61134"/>
        <a:ext cx="1609044" cy="810000"/>
      </dsp:txXfrm>
    </dsp:sp>
    <dsp:sp modelId="{997AA9F8-6B74-407E-B190-0442D5657B3D}">
      <dsp:nvSpPr>
        <dsp:cNvPr id="0" name=""/>
        <dsp:cNvSpPr/>
      </dsp:nvSpPr>
      <dsp:spPr>
        <a:xfrm>
          <a:off x="4410213" y="972384"/>
          <a:ext cx="1935235" cy="184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регулярные совещания для подтверждения актуальности требований и правильности направления разработки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3-4 на этап</a:t>
          </a:r>
        </a:p>
      </dsp:txBody>
      <dsp:txXfrm>
        <a:off x="4410213" y="972384"/>
        <a:ext cx="1935235" cy="1843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9B016-FA9F-4323-805B-34446CD221F2}">
      <dsp:nvSpPr>
        <dsp:cNvPr id="0" name=""/>
        <dsp:cNvSpPr/>
      </dsp:nvSpPr>
      <dsp:spPr>
        <a:xfrm>
          <a:off x="0" y="202946"/>
          <a:ext cx="79183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550" tIns="208280" rIns="6145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контроль баланса и динамики затрат и доходов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полная свобода действий в рамках бюджета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периодическая отчетность перед наблюдательным советом</a:t>
          </a:r>
        </a:p>
      </dsp:txBody>
      <dsp:txXfrm>
        <a:off x="0" y="202946"/>
        <a:ext cx="7918320" cy="1134000"/>
      </dsp:txXfrm>
    </dsp:sp>
    <dsp:sp modelId="{337D07B9-3F87-454E-A216-F91689FEE5E0}">
      <dsp:nvSpPr>
        <dsp:cNvPr id="0" name=""/>
        <dsp:cNvSpPr/>
      </dsp:nvSpPr>
      <dsp:spPr>
        <a:xfrm>
          <a:off x="395916" y="55346"/>
          <a:ext cx="5542824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06" tIns="0" rIns="2095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Создается для проверки бизнес-идеи</a:t>
          </a:r>
        </a:p>
      </dsp:txBody>
      <dsp:txXfrm>
        <a:off x="410326" y="69756"/>
        <a:ext cx="5514004" cy="266380"/>
      </dsp:txXfrm>
    </dsp:sp>
    <dsp:sp modelId="{0D8B6EAE-77A8-4472-8090-AF10AE212708}">
      <dsp:nvSpPr>
        <dsp:cNvPr id="0" name=""/>
        <dsp:cNvSpPr/>
      </dsp:nvSpPr>
      <dsp:spPr>
        <a:xfrm>
          <a:off x="0" y="1538546"/>
          <a:ext cx="79183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550" tIns="208280" rIns="6145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выйти из-под бюрократии большой организации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клиентоориентированность, обратная связь с клиентами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нестандартные средства коммуникации (</a:t>
          </a:r>
          <a:r>
            <a:rPr lang="ru-RU" sz="1800" kern="1200" dirty="0" err="1"/>
            <a:t>Discord</a:t>
          </a:r>
          <a:r>
            <a:rPr lang="ru-RU" sz="1800" kern="1200" dirty="0"/>
            <a:t>)</a:t>
          </a:r>
        </a:p>
      </dsp:txBody>
      <dsp:txXfrm>
        <a:off x="0" y="1538546"/>
        <a:ext cx="7918320" cy="1134000"/>
      </dsp:txXfrm>
    </dsp:sp>
    <dsp:sp modelId="{B97EE9F6-5521-414F-B555-CD275C7BDD48}">
      <dsp:nvSpPr>
        <dsp:cNvPr id="0" name=""/>
        <dsp:cNvSpPr/>
      </dsp:nvSpPr>
      <dsp:spPr>
        <a:xfrm>
          <a:off x="395916" y="1390946"/>
          <a:ext cx="5542824" cy="2952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06" tIns="0" rIns="2095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Культура стартапа</a:t>
          </a:r>
        </a:p>
      </dsp:txBody>
      <dsp:txXfrm>
        <a:off x="410326" y="1405356"/>
        <a:ext cx="5514004" cy="266380"/>
      </dsp:txXfrm>
    </dsp:sp>
    <dsp:sp modelId="{5F283DE1-923E-415C-B9ED-F45749DD8D13}">
      <dsp:nvSpPr>
        <dsp:cNvPr id="0" name=""/>
        <dsp:cNvSpPr/>
      </dsp:nvSpPr>
      <dsp:spPr>
        <a:xfrm>
          <a:off x="0" y="2874146"/>
          <a:ext cx="791832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550" tIns="208280" rIns="6145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используется инфраструктура материнской компании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возможность маневра ограничена</a:t>
          </a:r>
        </a:p>
      </dsp:txBody>
      <dsp:txXfrm>
        <a:off x="0" y="2874146"/>
        <a:ext cx="7918320" cy="850500"/>
      </dsp:txXfrm>
    </dsp:sp>
    <dsp:sp modelId="{6EDE4671-90E2-47EE-9709-448F6A1FAAB3}">
      <dsp:nvSpPr>
        <dsp:cNvPr id="0" name=""/>
        <dsp:cNvSpPr/>
      </dsp:nvSpPr>
      <dsp:spPr>
        <a:xfrm>
          <a:off x="395916" y="2726546"/>
          <a:ext cx="5542824" cy="2952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06" tIns="0" rIns="2095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Ограничения</a:t>
          </a:r>
        </a:p>
      </dsp:txBody>
      <dsp:txXfrm>
        <a:off x="410326" y="2740956"/>
        <a:ext cx="5514004" cy="266380"/>
      </dsp:txXfrm>
    </dsp:sp>
    <dsp:sp modelId="{AFBD4E0F-8A8D-48C2-B771-7168A2B8228D}">
      <dsp:nvSpPr>
        <dsp:cNvPr id="0" name=""/>
        <dsp:cNvSpPr/>
      </dsp:nvSpPr>
      <dsp:spPr>
        <a:xfrm>
          <a:off x="0" y="3926246"/>
          <a:ext cx="791832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550" tIns="208280" rIns="6145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стартап вливается в основной портфель продуктов банка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бизнес-инкубатор – фабрика стартапов</a:t>
          </a:r>
          <a:endParaRPr lang="en-US" sz="1800" kern="1200" dirty="0"/>
        </a:p>
      </dsp:txBody>
      <dsp:txXfrm>
        <a:off x="0" y="3926246"/>
        <a:ext cx="7918320" cy="850500"/>
      </dsp:txXfrm>
    </dsp:sp>
    <dsp:sp modelId="{119EE041-687C-4394-9083-C9D0A4430AE1}">
      <dsp:nvSpPr>
        <dsp:cNvPr id="0" name=""/>
        <dsp:cNvSpPr/>
      </dsp:nvSpPr>
      <dsp:spPr>
        <a:xfrm>
          <a:off x="395916" y="3778646"/>
          <a:ext cx="5542824" cy="2952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06" tIns="0" rIns="2095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Итог</a:t>
          </a:r>
          <a:endParaRPr lang="en-US" sz="1800" kern="1200" dirty="0"/>
        </a:p>
      </dsp:txBody>
      <dsp:txXfrm>
        <a:off x="410326" y="3793056"/>
        <a:ext cx="5514004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3730B-9508-4226-A6AC-F04CCF7B53F8}">
      <dsp:nvSpPr>
        <dsp:cNvPr id="0" name=""/>
        <dsp:cNvSpPr/>
      </dsp:nvSpPr>
      <dsp:spPr>
        <a:xfrm rot="16200000">
          <a:off x="-844055" y="849703"/>
          <a:ext cx="3681351" cy="198194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91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 забывайте, что это конкурс </a:t>
          </a:r>
          <a:r>
            <a:rPr lang="en-US" sz="1900" kern="1200" dirty="0"/>
            <a:t>BPM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Покажите эффект применения методов и технологий </a:t>
          </a:r>
          <a:r>
            <a:rPr lang="ru-RU" sz="1500" u="sng" kern="1200" dirty="0"/>
            <a:t>процессного управления</a:t>
          </a:r>
        </a:p>
      </dsp:txBody>
      <dsp:txXfrm rot="5400000">
        <a:off x="5648" y="736270"/>
        <a:ext cx="1981944" cy="2208811"/>
      </dsp:txXfrm>
    </dsp:sp>
    <dsp:sp modelId="{9D9838B2-686C-45BC-A843-CE0BF3532B38}">
      <dsp:nvSpPr>
        <dsp:cNvPr id="0" name=""/>
        <dsp:cNvSpPr/>
      </dsp:nvSpPr>
      <dsp:spPr>
        <a:xfrm rot="16200000">
          <a:off x="1286534" y="849703"/>
          <a:ext cx="3681351" cy="198194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91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 забывайте про партнеров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Укажите в заявке ключевого партнера, внесшего вклад в ваш успех</a:t>
          </a:r>
        </a:p>
      </dsp:txBody>
      <dsp:txXfrm rot="5400000">
        <a:off x="2136237" y="736270"/>
        <a:ext cx="1981944" cy="2208811"/>
      </dsp:txXfrm>
    </dsp:sp>
    <dsp:sp modelId="{02BBC057-4F68-4CC3-ADD8-19E47B718211}">
      <dsp:nvSpPr>
        <dsp:cNvPr id="0" name=""/>
        <dsp:cNvSpPr/>
      </dsp:nvSpPr>
      <dsp:spPr>
        <a:xfrm rot="16200000">
          <a:off x="3417124" y="849703"/>
          <a:ext cx="3681351" cy="198194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91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Один проект от одной организации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Проведите внутренний конкурс, чтобы определить лучшего</a:t>
          </a:r>
        </a:p>
      </dsp:txBody>
      <dsp:txXfrm rot="5400000">
        <a:off x="4266827" y="736270"/>
        <a:ext cx="1981944" cy="2208811"/>
      </dsp:txXfrm>
    </dsp:sp>
    <dsp:sp modelId="{1CEC517C-3231-4502-92B1-E5560103652E}">
      <dsp:nvSpPr>
        <dsp:cNvPr id="0" name=""/>
        <dsp:cNvSpPr/>
      </dsp:nvSpPr>
      <dsp:spPr>
        <a:xfrm rot="16200000">
          <a:off x="5547714" y="849703"/>
          <a:ext cx="3681351" cy="198194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91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Дайте ответ по каждому критерию оценки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Жюри это понравится</a:t>
          </a:r>
        </a:p>
      </dsp:txBody>
      <dsp:txXfrm rot="5400000">
        <a:off x="6397417" y="736270"/>
        <a:ext cx="1981944" cy="2208811"/>
      </dsp:txXfrm>
    </dsp:sp>
    <dsp:sp modelId="{85114A19-5628-40D7-B044-08C5F0F2C8C3}">
      <dsp:nvSpPr>
        <dsp:cNvPr id="0" name=""/>
        <dsp:cNvSpPr/>
      </dsp:nvSpPr>
      <dsp:spPr>
        <a:xfrm rot="16200000">
          <a:off x="7678304" y="849703"/>
          <a:ext cx="3681351" cy="1981944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91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Встраивайте видео в презентацию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Пусть оно запускается автоматически</a:t>
          </a:r>
        </a:p>
      </dsp:txBody>
      <dsp:txXfrm rot="5400000">
        <a:off x="8528007" y="736270"/>
        <a:ext cx="1981944" cy="2208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30511-A317-0345-A456-0FC24A664B9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457AC-9A74-CD49-8A14-FF1F0872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7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Серебряной пули не существует.</a:t>
            </a:r>
          </a:p>
          <a:p>
            <a:r>
              <a:rPr lang="ru-RU" dirty="0"/>
              <a:t>Более актуально: </a:t>
            </a:r>
            <a:r>
              <a:rPr lang="ru-RU" dirty="0" err="1"/>
              <a:t>нехудшие</a:t>
            </a:r>
            <a:r>
              <a:rPr lang="ru-RU" dirty="0"/>
              <a:t> практики. Т.е. рабочие, но какая именно окажется оптимальной в вашей ситуации – отдельный вопрос.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457AC-9A74-CD49-8A14-FF1F087240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Вам надо предложить пользователю выбрать один из ста сервисов. Традиционный способ – веб-приложение с иерархическим меню или смартфон с плиточным интерфейсом. Альтернативный – чат-бот и встроенный в </a:t>
            </a:r>
            <a:r>
              <a:rPr lang="ru-RU" dirty="0" err="1"/>
              <a:t>месенджер</a:t>
            </a:r>
            <a:r>
              <a:rPr lang="ru-RU" dirty="0"/>
              <a:t> голосовой интерфейс.</a:t>
            </a:r>
          </a:p>
          <a:p>
            <a:r>
              <a:rPr lang="ru-RU" dirty="0"/>
              <a:t>Компьютер с браузером под рукой не всегда, а смартфон с </a:t>
            </a:r>
            <a:r>
              <a:rPr lang="ru-RU" dirty="0" err="1"/>
              <a:t>месенджером</a:t>
            </a:r>
            <a:r>
              <a:rPr lang="ru-RU" dirty="0"/>
              <a:t> сегодня есть у каждого.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457AC-9A74-CD49-8A14-FF1F087240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2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457AC-9A74-CD49-8A14-FF1F087240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Предположим, вы хотите предложить своим клиентам услугу, для которой клиент должен подтвердить свою личность и предоставить какие-то данные о себе (дату рождения, семейный статус) и какие-то документы (паспорт, свидетельство о собственности, профессиональные сертификаты, право на получение льготы).</a:t>
            </a:r>
          </a:p>
          <a:p>
            <a:r>
              <a:rPr lang="ru-RU" dirty="0"/>
              <a:t>Все это можно сделать, попросив клиента залогиниться на Госуслуги и загрузив документы туда. Таким способом вы, во-первых, делаете сервис проще, удобнее и безопаснее для клиента и во-вторых, избавляетесь от массы проблем, связанных с хранением и обработкой чувствительных персональных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457AC-9A74-CD49-8A14-FF1F087240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Центры компетенции выходят из моды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457AC-9A74-CD49-8A14-FF1F087240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8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457AC-9A74-CD49-8A14-FF1F087240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07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457AC-9A74-CD49-8A14-FF1F087240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Первое и главное: в описании и в презентации покажите не только что ваш проект результативный и инновационный, но и то, какие вы использовали методы процессного управления, начиная с построения бизнес-моделей и процессной архитектуры и заканчивая использованием процессно-ориентированного программного обеспечения. И да – схемы процессов пользуются у членов жюри и аудитории конкурса неизменным успехом.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457AC-9A74-CD49-8A14-FF1F087240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182" y="3576577"/>
            <a:ext cx="10895636" cy="127136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182" y="5231757"/>
            <a:ext cx="10895636" cy="740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1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981691"/>
            <a:ext cx="10515600" cy="216446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5362" y="810227"/>
            <a:ext cx="4472087" cy="26969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981691"/>
            <a:ext cx="10515600" cy="216446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5362" y="810227"/>
            <a:ext cx="4472087" cy="26969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7C07751-9C7A-C44D-94C1-87CDD55254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789972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2" descr="Ассоциация BPM-профессионалов">
            <a:extLst>
              <a:ext uri="{FF2B5EF4-FFF2-40B4-BE49-F238E27FC236}">
                <a16:creationId xmlns:a16="http://schemas.microsoft.com/office/drawing/2014/main" id="{103CFA66-C1E5-78DF-FC5E-315F37FA8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401087"/>
            <a:ext cx="3821352" cy="9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0305E9-EFD6-1122-D7C0-B2A32037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8" y="365126"/>
            <a:ext cx="5641871" cy="10701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i="0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52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7C07751-9C7A-C44D-94C1-87CDD55254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789972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2" descr="Ассоциация BPM-профессионалов">
            <a:extLst>
              <a:ext uri="{FF2B5EF4-FFF2-40B4-BE49-F238E27FC236}">
                <a16:creationId xmlns:a16="http://schemas.microsoft.com/office/drawing/2014/main" id="{1B518AC6-2A48-D65A-7D07-5BB443BDF1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401087"/>
            <a:ext cx="3821352" cy="9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28F4C0-4ED5-CBEB-B6E4-7B88D59F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8" y="365126"/>
            <a:ext cx="5641871" cy="10701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i="0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7C07751-9C7A-C44D-94C1-87CDD55254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789972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2" descr="Ассоциация BPM-профессионалов">
            <a:extLst>
              <a:ext uri="{FF2B5EF4-FFF2-40B4-BE49-F238E27FC236}">
                <a16:creationId xmlns:a16="http://schemas.microsoft.com/office/drawing/2014/main" id="{5A43DCF9-8A45-31DB-9B74-B4936A7B3B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401087"/>
            <a:ext cx="3821352" cy="9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03CD36-7232-E22D-FCAD-804B9633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8" y="365126"/>
            <a:ext cx="5641871" cy="10701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i="0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7C07751-9C7A-C44D-94C1-87CDD55254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789972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2" descr="Ассоциация BPM-профессионалов">
            <a:extLst>
              <a:ext uri="{FF2B5EF4-FFF2-40B4-BE49-F238E27FC236}">
                <a16:creationId xmlns:a16="http://schemas.microsoft.com/office/drawing/2014/main" id="{A5B50895-9FF8-C66F-951C-8D3982762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401087"/>
            <a:ext cx="3821352" cy="9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D2C27-5B66-E99F-9C36-01ECC7DF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8" y="365126"/>
            <a:ext cx="5641871" cy="10701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i="0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3200" y="365126"/>
            <a:ext cx="8610600" cy="10701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i="0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7C07751-9C7A-C44D-94C1-87CDD55254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789972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2" descr="Ассоциация BPM-профессионалов">
            <a:extLst>
              <a:ext uri="{FF2B5EF4-FFF2-40B4-BE49-F238E27FC236}">
                <a16:creationId xmlns:a16="http://schemas.microsoft.com/office/drawing/2014/main" id="{71EC1267-3F79-9139-09D8-DEED5DD92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401087"/>
            <a:ext cx="3821352" cy="9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9972" y="995422"/>
            <a:ext cx="4835324" cy="292839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 i="0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789972" y="4363655"/>
            <a:ext cx="5541380" cy="181330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77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7C07751-9C7A-C44D-94C1-87CDD55254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Ассоциация BPM-профессионалов">
            <a:extLst>
              <a:ext uri="{FF2B5EF4-FFF2-40B4-BE49-F238E27FC236}">
                <a16:creationId xmlns:a16="http://schemas.microsoft.com/office/drawing/2014/main" id="{FC6A6360-9609-40EC-B7F4-0D24A9AD79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401087"/>
            <a:ext cx="3821352" cy="9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E8DB905-2942-2659-C9B4-81BD7C34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8" y="365126"/>
            <a:ext cx="5641871" cy="10701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i="0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37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77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7C07751-9C7A-C44D-94C1-87CDD55254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Ассоциация BPM-профессионалов">
            <a:extLst>
              <a:ext uri="{FF2B5EF4-FFF2-40B4-BE49-F238E27FC236}">
                <a16:creationId xmlns:a16="http://schemas.microsoft.com/office/drawing/2014/main" id="{4E4723A3-A1D9-119A-119E-86A2EF3C26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401087"/>
            <a:ext cx="3821352" cy="9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1A7EF5-54F6-8C14-C797-13BC8533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8" y="365126"/>
            <a:ext cx="5641871" cy="10701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i="0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77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7C07751-9C7A-C44D-94C1-87CDD55254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Ассоциация BPM-профессионалов">
            <a:extLst>
              <a:ext uri="{FF2B5EF4-FFF2-40B4-BE49-F238E27FC236}">
                <a16:creationId xmlns:a16="http://schemas.microsoft.com/office/drawing/2014/main" id="{7B8AB305-440E-A461-28F9-419F94208C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401087"/>
            <a:ext cx="3821352" cy="9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7976C4-0928-7BF1-90CC-E77A65FF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8" y="365126"/>
            <a:ext cx="5641871" cy="10701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i="0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77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7C07751-9C7A-C44D-94C1-87CDD55254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Ассоциация BPM-профессионалов">
            <a:extLst>
              <a:ext uri="{FF2B5EF4-FFF2-40B4-BE49-F238E27FC236}">
                <a16:creationId xmlns:a16="http://schemas.microsoft.com/office/drawing/2014/main" id="{4A1A6EC6-39A7-6873-1244-641BA07360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401087"/>
            <a:ext cx="3821352" cy="9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71A01D-9102-6D41-3088-C9162B7E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8" y="365126"/>
            <a:ext cx="5641871" cy="10701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i="0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58" y="365126"/>
            <a:ext cx="5641871" cy="10701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i="0"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77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7C07751-9C7A-C44D-94C1-87CDD55254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Ассоциация BPM-профессионалов">
            <a:extLst>
              <a:ext uri="{FF2B5EF4-FFF2-40B4-BE49-F238E27FC236}">
                <a16:creationId xmlns:a16="http://schemas.microsoft.com/office/drawing/2014/main" id="{AB0AF5F1-47FF-E432-35F4-6CDA36985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401087"/>
            <a:ext cx="3821352" cy="9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981691"/>
            <a:ext cx="10515600" cy="216446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5362" y="810227"/>
            <a:ext cx="4472087" cy="26969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34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981691"/>
            <a:ext cx="10515600" cy="216446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5362" y="810227"/>
            <a:ext cx="4472087" cy="26969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981691"/>
            <a:ext cx="10515600" cy="216446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Garamond" panose="02020404030301010803" pitchFamily="18" charset="0"/>
                <a:ea typeface="Garamond" panose="02020404030301010803" pitchFamily="18" charset="0"/>
                <a:cs typeface="Time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5362" y="810227"/>
            <a:ext cx="4472087" cy="26969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1" r:id="rId7"/>
    <p:sldLayoutId id="2147483657" r:id="rId8"/>
    <p:sldLayoutId id="2147483658" r:id="rId9"/>
    <p:sldLayoutId id="2147483659" r:id="rId10"/>
    <p:sldLayoutId id="2147483660" r:id="rId11"/>
    <p:sldLayoutId id="2147483652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4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36.png"/><Relationship Id="rId5" Type="http://schemas.openxmlformats.org/officeDocument/2006/relationships/image" Target="../media/image63.png"/><Relationship Id="rId10" Type="http://schemas.openxmlformats.org/officeDocument/2006/relationships/image" Target="../media/image68.jpe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28" y="854621"/>
            <a:ext cx="10672672" cy="6003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09" y="368384"/>
            <a:ext cx="4412940" cy="98838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79923" y="4868560"/>
            <a:ext cx="2682977" cy="1632167"/>
          </a:xfrm>
        </p:spPr>
        <p:txBody>
          <a:bodyPr anchor="t" anchorCtr="0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Times New Roman" panose="02020603050405020304" pitchFamily="18" charset="0"/>
              </a:rPr>
              <a:t>BPM-</a:t>
            </a:r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 проект года</a:t>
            </a:r>
            <a:r>
              <a:rPr lang="en-US" sz="4000" dirty="0">
                <a:solidFill>
                  <a:schemeClr val="bg1"/>
                </a:solidFill>
                <a:cs typeface="Times New Roman" panose="02020603050405020304" pitchFamily="18" charset="0"/>
              </a:rPr>
              <a:t>’20</a:t>
            </a:r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  <a:endParaRPr lang="ru-RU" sz="4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3"/>
          </p:nvPr>
        </p:nvSpPr>
        <p:spPr>
          <a:xfrm>
            <a:off x="515451" y="2220686"/>
            <a:ext cx="5920975" cy="176788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4400" b="1" dirty="0">
                <a:cs typeface="Calibri Light" panose="020F0302020204030204" pitchFamily="34" charset="0"/>
              </a:rPr>
              <a:t>Лучшие практики BPM по опыту конкурсантов</a:t>
            </a:r>
          </a:p>
        </p:txBody>
      </p:sp>
      <p:pic>
        <p:nvPicPr>
          <p:cNvPr id="1026" name="Picture 2" descr="E:\Users\АБ\Dropbox\Project\abpmp\2019-01-award\images\image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60" y="368613"/>
            <a:ext cx="3544883" cy="9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АБ\Dropbox\Project\abpmp\2019-01-award\images\image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2" y="417540"/>
            <a:ext cx="1214672" cy="8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963B229D-1D11-47E7-B107-F379F94257A5}"/>
              </a:ext>
            </a:extLst>
          </p:cNvPr>
          <p:cNvSpPr txBox="1">
            <a:spLocks/>
          </p:cNvSpPr>
          <p:nvPr/>
        </p:nvSpPr>
        <p:spPr>
          <a:xfrm>
            <a:off x="615397" y="5312229"/>
            <a:ext cx="7641369" cy="1240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ru-RU" sz="1800" dirty="0"/>
              <a:t>Анатолий Белайчук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ru-RU" sz="1800" dirty="0"/>
              <a:t>президент </a:t>
            </a:r>
            <a:r>
              <a:rPr lang="en-US" sz="1800" dirty="0"/>
              <a:t>ABPMP Russia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6594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76CD55A-D6BB-9F36-69A7-1104A5D7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4"/>
            <a:ext cx="7781606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Кросс-функциональная команда</a:t>
            </a:r>
          </a:p>
          <a:p>
            <a:r>
              <a:rPr lang="ru-RU" sz="1800" dirty="0"/>
              <a:t>ВТБ: «производственная команда полного цикла» - бизнес-аналитик, системный аналитик, дизайнер, разработчики под мобильные платформы, эксперт по управлению клиентским опытом</a:t>
            </a:r>
          </a:p>
          <a:p>
            <a:r>
              <a:rPr lang="ru-RU" sz="1800" dirty="0"/>
              <a:t>Промсвязьбанк: бизнес-аналитик, бизнес-технолог, бизнес-партнер, владелец процесса, исполнители этапов</a:t>
            </a:r>
          </a:p>
          <a:p>
            <a:r>
              <a:rPr lang="ru-RU" sz="1800" dirty="0"/>
              <a:t>КОМОС: процессный аналитик, бизнес-заказчик, ключевые исполнители, ИТ-архитектор</a:t>
            </a:r>
            <a:r>
              <a:rPr lang="en-US" sz="1800" dirty="0"/>
              <a:t>;</a:t>
            </a:r>
            <a:r>
              <a:rPr lang="ru-RU" sz="1800" dirty="0"/>
              <a:t> процессный офис (процессный архитектор) обеспечивает координацию на уровне бизнес-архитектуры</a:t>
            </a:r>
          </a:p>
          <a:p>
            <a:r>
              <a:rPr lang="ru-RU" sz="1800" dirty="0" err="1"/>
              <a:t>Росводресурсы</a:t>
            </a:r>
            <a:r>
              <a:rPr lang="ru-RU" sz="1800" dirty="0"/>
              <a:t>: пользователи участвуют в разработке интерфейсов </a:t>
            </a:r>
            <a:br>
              <a:rPr lang="ru-RU" sz="1800" dirty="0"/>
            </a:br>
            <a:r>
              <a:rPr lang="ru-RU" sz="1800" dirty="0"/>
              <a:t>в </a:t>
            </a:r>
            <a:r>
              <a:rPr lang="ru-RU" sz="1800" dirty="0" err="1"/>
              <a:t>лоу</a:t>
            </a:r>
            <a:r>
              <a:rPr lang="ru-RU" sz="1800" dirty="0"/>
              <a:t>-код системе.</a:t>
            </a:r>
          </a:p>
          <a:p>
            <a:r>
              <a:rPr lang="ru-RU" sz="1800" dirty="0"/>
              <a:t>РЖД: более 100 рабочих групп в подразделениях, включающих процессных аналитиков и экспертов по направлениям.</a:t>
            </a:r>
          </a:p>
          <a:p>
            <a:r>
              <a:rPr lang="ru-RU" sz="1800" dirty="0"/>
              <a:t>Норникель: руководитель проекта, администратор, два аналитика от ИТ, два эксперта ИБ, один специалист по инфраструктуре</a:t>
            </a:r>
          </a:p>
          <a:p>
            <a:endParaRPr lang="ru-RU" sz="1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BB57D4-3CA1-F81A-E105-50E9A622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B09A80-4070-67C5-E0FD-F3B12DC7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Лучшая практика: продуктовая команда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67725-50A5-3BA1-44D8-4D6E07546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743" y="2079154"/>
            <a:ext cx="1368337" cy="7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C579E07-1284-8FDA-4DDB-71991A43D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010" y="4499311"/>
            <a:ext cx="1821204" cy="4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24D80ED-A9DD-1027-7A1A-325F4576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310" y="3786817"/>
            <a:ext cx="1368337" cy="37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3FEB6F-4ABB-C228-AB07-3168C2AF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89" y="3139411"/>
            <a:ext cx="1154383" cy="3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C10EA22-3FBE-6852-C3BB-A2BCA732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954" y="5082716"/>
            <a:ext cx="910602" cy="6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1E5A73-FABC-B41A-EACC-AF6AF418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100" y="5860799"/>
            <a:ext cx="1621971" cy="4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895183C-1CC8-DD5D-FFE4-30A83397A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709" y="1476936"/>
            <a:ext cx="1388034" cy="13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5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66D55-3C35-8700-6CBC-03ECEC50831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Лучшая практика: прагматичный </a:t>
            </a:r>
            <a:r>
              <a:rPr lang="ru-RU" dirty="0" err="1"/>
              <a:t>лоукод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933A0-7FBF-FACB-6B87-38931E01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4"/>
            <a:ext cx="6941229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968"/>
              </a:spcAft>
              <a:buNone/>
            </a:pPr>
            <a:r>
              <a:rPr lang="ru-RU" sz="2400" kern="100" dirty="0">
                <a:ea typeface="Calibri" panose="020F0502020204030204" pitchFamily="34" charset="0"/>
                <a:cs typeface="Arial" panose="020B0604020202020204" pitchFamily="34" charset="0"/>
              </a:rPr>
              <a:t>«Разработка приложений силами конечных пользователей – это миф»</a:t>
            </a:r>
          </a:p>
          <a:p>
            <a:pPr marL="0" indent="0">
              <a:lnSpc>
                <a:spcPct val="100000"/>
              </a:lnSpc>
              <a:spcAft>
                <a:spcPts val="968"/>
              </a:spcAft>
              <a:buNone/>
            </a:pPr>
            <a:r>
              <a:rPr lang="ru-RU" sz="2400" kern="100" dirty="0">
                <a:ea typeface="Calibri" panose="020F0502020204030204" pitchFamily="34" charset="0"/>
                <a:cs typeface="Arial" panose="020B0604020202020204" pitchFamily="34" charset="0"/>
              </a:rPr>
              <a:t>«Пользователи непосредственно участвуют в разработке моделей процессов и форм пользовательского интерфейса»</a:t>
            </a:r>
          </a:p>
          <a:p>
            <a:pPr marL="0" indent="0">
              <a:lnSpc>
                <a:spcPct val="100000"/>
              </a:lnSpc>
              <a:spcAft>
                <a:spcPts val="968"/>
              </a:spcAft>
              <a:buNone/>
            </a:pPr>
            <a:r>
              <a:rPr lang="ru-RU" sz="2400" kern="100" dirty="0">
                <a:ea typeface="Calibri" panose="020F0502020204030204" pitchFamily="34" charset="0"/>
                <a:cs typeface="Arial" panose="020B0604020202020204" pitchFamily="34" charset="0"/>
              </a:rPr>
              <a:t>Не делать из пользователей программистов, </a:t>
            </a:r>
            <a:br>
              <a:rPr lang="ru-RU" sz="2400" kern="100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kern="100" dirty="0">
                <a:ea typeface="Calibri" panose="020F0502020204030204" pitchFamily="34" charset="0"/>
                <a:cs typeface="Arial" panose="020B0604020202020204" pitchFamily="34" charset="0"/>
              </a:rPr>
              <a:t>а сажать их в кресло «второго пилота»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1809E0-A080-C85C-6F14-EE98984D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8D2A4-ECE4-B83D-57AB-B42456744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412" y="4593556"/>
            <a:ext cx="2365189" cy="55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165A23-4806-EC7E-0CFB-9F79779A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994" y="2154374"/>
            <a:ext cx="1965189" cy="5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B8545E8-8192-31CD-E06F-621F6A336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89" y="3002167"/>
            <a:ext cx="1388034" cy="13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9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8561894-16E3-3AF3-1757-2786B17DA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1256" y="1825625"/>
            <a:ext cx="4258681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i="1" dirty="0"/>
              <a:t>«Постановление Правительства №676 четко определяет этапы разработки, развития, эксплуатации, вывода из эксплуатации. Но внутри этапа никто нам не мешает организовать деятельность так, как нам удобно.»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/>
              <a:t>«Аджайл показан там, где работающий результат важнее задокументированного решения.»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/>
              <a:t>«На хорошее дело деньги найдутся.»</a:t>
            </a:r>
            <a:endParaRPr lang="en-US" sz="1800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9E22E5-1109-8B71-0BC9-F8E34312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75BBA391-28D6-6DD8-BF36-8D5DD756B3B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769261769"/>
              </p:ext>
            </p:extLst>
          </p:nvPr>
        </p:nvGraphicFramePr>
        <p:xfrm>
          <a:off x="474888" y="1825625"/>
          <a:ext cx="6833383" cy="287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E37D326F-08FD-0B99-56AB-6AB86A6A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10" y="5615445"/>
            <a:ext cx="2243424" cy="70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F220EF5-3A48-D62A-FD51-0F460F69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0" y="4949280"/>
            <a:ext cx="1669901" cy="13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7B159E0-A636-73FA-FF6B-DD9A89C4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16" y="5496086"/>
            <a:ext cx="1291836" cy="7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4F08FDF-CA99-5B9C-A609-262D5614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95" y="5883457"/>
            <a:ext cx="2475347" cy="5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B79C91D-946E-8C54-A7C7-8165F815C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15" y="5193220"/>
            <a:ext cx="1860174" cy="4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AD7D4A2-35FB-0671-28EB-3BB161D2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64" y="4282943"/>
            <a:ext cx="1091662" cy="109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6B71293D-849B-8605-18ED-0ED16733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8" y="365126"/>
            <a:ext cx="5641871" cy="1070136"/>
          </a:xfrm>
        </p:spPr>
        <p:txBody>
          <a:bodyPr/>
          <a:lstStyle/>
          <a:p>
            <a:r>
              <a:rPr lang="ru-RU" dirty="0"/>
              <a:t>Лучшая практика: </a:t>
            </a:r>
            <a:br>
              <a:rPr lang="ru-RU" dirty="0"/>
            </a:br>
            <a:r>
              <a:rPr lang="ru-RU" dirty="0"/>
              <a:t>водопад + аджайл</a:t>
            </a:r>
          </a:p>
        </p:txBody>
      </p:sp>
    </p:spTree>
    <p:extLst>
      <p:ext uri="{BB962C8B-B14F-4D97-AF65-F5344CB8AC3E}">
        <p14:creationId xmlns:p14="http://schemas.microsoft.com/office/powerpoint/2010/main" val="123514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46EE86CE-CA45-2855-3CC4-7C824895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4"/>
            <a:ext cx="9013371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Найдите поставщика, которому сможете доверять</a:t>
            </a:r>
          </a:p>
          <a:p>
            <a:r>
              <a:rPr lang="ru-RU" sz="2400" dirty="0"/>
              <a:t>Если заказчик начинает подозревать поставщика, высчитывать человеко-часы, выжимать максимум за каждую заплаченную копейку, то исполнитель найдет способ отыграться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1AD514-BB04-0D41-D127-437A5818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2325114-1F7A-ECE7-914F-28283A17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Лучшая практика: доверенный поставщик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902D942-94EC-E850-1E27-D1032E1F3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63" y="3861658"/>
            <a:ext cx="2964486" cy="8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81AD23C-155C-BB5E-9668-E623D307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81" y="3774071"/>
            <a:ext cx="1388034" cy="13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CFF1174-B5B1-72D4-06AB-5AAEBDB8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84" y="4104630"/>
            <a:ext cx="2123259" cy="17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2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605FC98-C7F3-DB66-F2EF-3E461936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712" y="5765258"/>
            <a:ext cx="1415365" cy="58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E5E26FB-C52F-01D6-8AD7-312B26E8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712" y="3784212"/>
            <a:ext cx="2354182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7C765C-D65C-B96E-9ED2-48F7A2243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5" y="4545217"/>
            <a:ext cx="2831559" cy="18315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914B76-719D-EC25-7589-43ECED175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080" y="2428282"/>
            <a:ext cx="4950697" cy="14567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32B62-1F64-8188-076C-01D4E451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Оцифровка, цифровизация, цифровая трансформация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B5FAC9-D71C-7424-4715-B45F4FC2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52" y="4947561"/>
            <a:ext cx="4350566" cy="1688858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ru-RU" sz="1600" b="1" dirty="0"/>
              <a:t>Цифровая трансформация </a:t>
            </a:r>
            <a:r>
              <a:rPr lang="ru-RU" sz="1600" dirty="0"/>
              <a:t>– связанные с цифровыми технологиями изменения </a:t>
            </a:r>
            <a:r>
              <a:rPr lang="ru-RU" sz="1600" b="1" dirty="0"/>
              <a:t>модели ведения бизнеса</a:t>
            </a:r>
            <a:r>
              <a:rPr lang="ru-RU" sz="1600" dirty="0"/>
              <a:t>, продуктов и услуг, способов производства, цепочек поставок, корпоративной культуры и образа жизни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B16A2FC0-13FC-8CD3-E84A-353052162AE7}"/>
              </a:ext>
            </a:extLst>
          </p:cNvPr>
          <p:cNvSpPr txBox="1">
            <a:spLocks/>
          </p:cNvSpPr>
          <p:nvPr/>
        </p:nvSpPr>
        <p:spPr>
          <a:xfrm>
            <a:off x="409966" y="3172624"/>
            <a:ext cx="4221411" cy="1461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Оцифровка</a:t>
            </a:r>
            <a:r>
              <a:rPr lang="ru-RU" sz="1600" dirty="0"/>
              <a:t> – использование цифровых технологий для преобразования информации в </a:t>
            </a:r>
            <a:r>
              <a:rPr lang="ru-RU" sz="1600" b="1" dirty="0"/>
              <a:t>машинно-читаемый формат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8A77AF7A-3E46-A87C-39C6-72849B729424}"/>
              </a:ext>
            </a:extLst>
          </p:cNvPr>
          <p:cNvSpPr txBox="1">
            <a:spLocks/>
          </p:cNvSpPr>
          <p:nvPr/>
        </p:nvSpPr>
        <p:spPr>
          <a:xfrm>
            <a:off x="5362785" y="1697874"/>
            <a:ext cx="6217722" cy="1461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ru-RU" sz="1600" b="1" dirty="0"/>
              <a:t>Цифровизация</a:t>
            </a:r>
            <a:r>
              <a:rPr lang="ru-RU" sz="1600" dirty="0"/>
              <a:t> – использование цифровых технологий для повышения эффективности </a:t>
            </a:r>
            <a:r>
              <a:rPr lang="ru-RU" sz="1600" b="1" dirty="0"/>
              <a:t>бизнес-процессов</a:t>
            </a:r>
            <a:r>
              <a:rPr lang="ru-RU" sz="1600" dirty="0"/>
              <a:t> и операций</a:t>
            </a:r>
          </a:p>
        </p:txBody>
      </p:sp>
      <p:pic>
        <p:nvPicPr>
          <p:cNvPr id="7" name="Picture 2" descr="Оцифровка документов в Москве">
            <a:extLst>
              <a:ext uri="{FF2B5EF4-FFF2-40B4-BE49-F238E27FC236}">
                <a16:creationId xmlns:a16="http://schemas.microsoft.com/office/drawing/2014/main" id="{81039D5C-D035-5949-B12E-25E08F64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55" y="1906000"/>
            <a:ext cx="2514231" cy="11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239B4D0D-2F81-5A03-B895-5DDD4A8A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</p:spPr>
        <p:txBody>
          <a:bodyPr/>
          <a:lstStyle/>
          <a:p>
            <a:fld id="{47C07751-9C7A-C44D-94C1-87CDD552548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5316F8F-CF38-30B8-9A7B-AC1E852C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037" y="2681935"/>
            <a:ext cx="1102277" cy="11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DA15255-8C6F-605B-7811-2D155ED5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318" y="4725028"/>
            <a:ext cx="1134611" cy="11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15FF5B-C5A6-8ADB-6A35-E47D16BC8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93" y="4947561"/>
            <a:ext cx="1310497" cy="13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6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342C5-FDB6-7FB3-4EA4-B8D86BE8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611362-81CA-0237-AE1F-ADAC26D9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Цифровая трансформация – </a:t>
            </a:r>
            <a:br>
              <a:rPr lang="ru-RU" dirty="0"/>
            </a:br>
            <a:r>
              <a:rPr lang="ru-RU" dirty="0"/>
              <a:t>электрификация XXI века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EEAE5EC0-8DA8-9EA9-0CC3-2D66D803F6A8}"/>
              </a:ext>
            </a:extLst>
          </p:cNvPr>
          <p:cNvSpPr txBox="1">
            <a:spLocks/>
          </p:cNvSpPr>
          <p:nvPr/>
        </p:nvSpPr>
        <p:spPr>
          <a:xfrm>
            <a:off x="3977747" y="1917416"/>
            <a:ext cx="3730809" cy="485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Первичные мощности</a:t>
            </a:r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98E2A2F3-6BD7-760D-FFF6-FF3EC9F85F9D}"/>
              </a:ext>
            </a:extLst>
          </p:cNvPr>
          <p:cNvSpPr txBox="1">
            <a:spLocks/>
          </p:cNvSpPr>
          <p:nvPr/>
        </p:nvSpPr>
        <p:spPr>
          <a:xfrm>
            <a:off x="3977747" y="3126320"/>
            <a:ext cx="3730809" cy="485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Распределительные сети</a:t>
            </a:r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82B3CB30-7EED-34C2-4B22-16D819F97831}"/>
              </a:ext>
            </a:extLst>
          </p:cNvPr>
          <p:cNvSpPr txBox="1">
            <a:spLocks/>
          </p:cNvSpPr>
          <p:nvPr/>
        </p:nvSpPr>
        <p:spPr>
          <a:xfrm>
            <a:off x="3977747" y="4412773"/>
            <a:ext cx="3730809" cy="485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Потребительские устройства</a:t>
            </a:r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53C874-04B0-015B-9EF1-EBA9458A9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89" y="1948736"/>
            <a:ext cx="2363191" cy="1165458"/>
          </a:xfrm>
          <a:prstGeom prst="rect">
            <a:avLst/>
          </a:prstGeom>
        </p:spPr>
      </p:pic>
      <p:sp>
        <p:nvSpPr>
          <p:cNvPr id="9" name="Объект 3">
            <a:extLst>
              <a:ext uri="{FF2B5EF4-FFF2-40B4-BE49-F238E27FC236}">
                <a16:creationId xmlns:a16="http://schemas.microsoft.com/office/drawing/2014/main" id="{C43C7128-2866-E85E-1212-81DF344FF3D5}"/>
              </a:ext>
            </a:extLst>
          </p:cNvPr>
          <p:cNvSpPr txBox="1">
            <a:spLocks/>
          </p:cNvSpPr>
          <p:nvPr/>
        </p:nvSpPr>
        <p:spPr>
          <a:xfrm>
            <a:off x="3977747" y="5630007"/>
            <a:ext cx="3730809" cy="485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Образ жизни</a:t>
            </a:r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2" descr="Что такое центр обработки данных (ЦОД) - Как работает дата-центр">
            <a:extLst>
              <a:ext uri="{FF2B5EF4-FFF2-40B4-BE49-F238E27FC236}">
                <a16:creationId xmlns:a16="http://schemas.microsoft.com/office/drawing/2014/main" id="{57BCCFBC-6D48-85CD-4E7F-3E4E9C4A6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884" y="1917416"/>
            <a:ext cx="2029217" cy="114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Воздушные линии электропередач — Теплоцентрстрой">
            <a:extLst>
              <a:ext uri="{FF2B5EF4-FFF2-40B4-BE49-F238E27FC236}">
                <a16:creationId xmlns:a16="http://schemas.microsoft.com/office/drawing/2014/main" id="{7D1CF3DB-A03A-1873-F10C-EA875F65C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87" y="2915097"/>
            <a:ext cx="1174426" cy="7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DF76543-2BD7-7895-602D-BCE91969F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23" y="2910710"/>
            <a:ext cx="1711602" cy="7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5000 Series Паровой утюг DST5030/20 | Philips">
            <a:extLst>
              <a:ext uri="{FF2B5EF4-FFF2-40B4-BE49-F238E27FC236}">
                <a16:creationId xmlns:a16="http://schemas.microsoft.com/office/drawing/2014/main" id="{97D31CEC-1421-9F86-25AF-6C68A2B4A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17" y="4105176"/>
            <a:ext cx="814370" cy="7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Электролампа ЛОН 230-75вт - цена, купить в интернет магазине | Лампочки">
            <a:extLst>
              <a:ext uri="{FF2B5EF4-FFF2-40B4-BE49-F238E27FC236}">
                <a16:creationId xmlns:a16="http://schemas.microsoft.com/office/drawing/2014/main" id="{1E2553F6-E2D1-CF16-1BEF-AFC18562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4101" y="4187003"/>
            <a:ext cx="443647" cy="5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iemens 1LE1002-1DB23-4 низковольтный электродвигатель купить">
            <a:extLst>
              <a:ext uri="{FF2B5EF4-FFF2-40B4-BE49-F238E27FC236}">
                <a16:creationId xmlns:a16="http://schemas.microsoft.com/office/drawing/2014/main" id="{5719DFC1-2D23-1D44-D097-9FD0F9C6A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3984218"/>
            <a:ext cx="1554052" cy="116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Смартфон vivo Y31 64 Gb, купить телефон виво Y 31 64 Гб голубой океан,  характеристики - 4 ГБ RAM, 64GB, сколько стоит в России">
            <a:extLst>
              <a:ext uri="{FF2B5EF4-FFF2-40B4-BE49-F238E27FC236}">
                <a16:creationId xmlns:a16="http://schemas.microsoft.com/office/drawing/2014/main" id="{79129631-1DFF-3C5D-F88F-D518153E8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241" y="3931892"/>
            <a:ext cx="1068363" cy="10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Oratech Latest 7 Pro Max Bluetooth Calling Smart Watch with All  Notifications Fitness Tracker Heart Monitor New Series 7 Men &amp; Women Smart  Watch (Black) : Amazon.in: Electronics">
            <a:extLst>
              <a:ext uri="{FF2B5EF4-FFF2-40B4-BE49-F238E27FC236}">
                <a16:creationId xmlns:a16="http://schemas.microsoft.com/office/drawing/2014/main" id="{563AE069-CAB6-4B79-084E-CCB8FC30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503" y="4105175"/>
            <a:ext cx="755185" cy="7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2021 Tesla Model Y Specs, Price, MPG &amp; Reviews | Cars.com">
            <a:extLst>
              <a:ext uri="{FF2B5EF4-FFF2-40B4-BE49-F238E27FC236}">
                <a16:creationId xmlns:a16="http://schemas.microsoft.com/office/drawing/2014/main" id="{B5E91E5A-373E-6A05-B9EA-FB8628FA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79" y="4070653"/>
            <a:ext cx="1932194" cy="127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5593DE-2B0D-FE38-0CBB-E114E301DC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3179" y="5432985"/>
            <a:ext cx="2411753" cy="929832"/>
          </a:xfrm>
          <a:prstGeom prst="rect">
            <a:avLst/>
          </a:prstGeom>
        </p:spPr>
      </p:pic>
      <p:pic>
        <p:nvPicPr>
          <p:cNvPr id="20" name="Picture 26" descr="5 лучших приложений-навигаторов для Android">
            <a:extLst>
              <a:ext uri="{FF2B5EF4-FFF2-40B4-BE49-F238E27FC236}">
                <a16:creationId xmlns:a16="http://schemas.microsoft.com/office/drawing/2014/main" id="{9D35E04A-D382-6512-B93F-E9E947A42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15" y="5432985"/>
            <a:ext cx="1513753" cy="92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: штриховая вправо 20">
            <a:extLst>
              <a:ext uri="{FF2B5EF4-FFF2-40B4-BE49-F238E27FC236}">
                <a16:creationId xmlns:a16="http://schemas.microsoft.com/office/drawing/2014/main" id="{39DD24B4-6FEA-AFC8-02B0-EC7D66A5B032}"/>
              </a:ext>
            </a:extLst>
          </p:cNvPr>
          <p:cNvSpPr/>
          <p:nvPr/>
        </p:nvSpPr>
        <p:spPr>
          <a:xfrm rot="5400000">
            <a:off x="5623456" y="2122153"/>
            <a:ext cx="439387" cy="108027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штриховая вправо 21">
            <a:extLst>
              <a:ext uri="{FF2B5EF4-FFF2-40B4-BE49-F238E27FC236}">
                <a16:creationId xmlns:a16="http://schemas.microsoft.com/office/drawing/2014/main" id="{86D33790-5108-133D-5EB0-2F74942C065C}"/>
              </a:ext>
            </a:extLst>
          </p:cNvPr>
          <p:cNvSpPr/>
          <p:nvPr/>
        </p:nvSpPr>
        <p:spPr>
          <a:xfrm rot="5400000">
            <a:off x="5623456" y="3362239"/>
            <a:ext cx="439387" cy="108027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штриховая вправо 22">
            <a:extLst>
              <a:ext uri="{FF2B5EF4-FFF2-40B4-BE49-F238E27FC236}">
                <a16:creationId xmlns:a16="http://schemas.microsoft.com/office/drawing/2014/main" id="{DECC459A-F6E8-BD33-3555-02ED3F01D5AF}"/>
              </a:ext>
            </a:extLst>
          </p:cNvPr>
          <p:cNvSpPr/>
          <p:nvPr/>
        </p:nvSpPr>
        <p:spPr>
          <a:xfrm rot="5400000">
            <a:off x="5623456" y="4680425"/>
            <a:ext cx="439387" cy="108027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9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488FAD-DFE0-825B-1011-65BA01D90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55" y="2208810"/>
            <a:ext cx="7523293" cy="384659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2981A1-CD3B-3784-0A7A-040FBB7E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4B68B37-6161-2B5F-94B5-ED7EAFA95D6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Лучшая практика: уберизация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D14DA5-D3B5-DC95-D4D7-ACA51F34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642" y="186739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EC5216F-0817-EDEB-CD08-27C548DD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659" y="1494435"/>
            <a:ext cx="1087335" cy="108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F21FA435-9EBA-198B-0474-9CE6F5ED3191}"/>
              </a:ext>
            </a:extLst>
          </p:cNvPr>
          <p:cNvSpPr txBox="1">
            <a:spLocks/>
          </p:cNvSpPr>
          <p:nvPr/>
        </p:nvSpPr>
        <p:spPr>
          <a:xfrm>
            <a:off x="8668769" y="3296145"/>
            <a:ext cx="3359117" cy="26612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800" dirty="0"/>
              <a:t>Уберизация – замена посредников (людей или организаций) цифровыми платформами. Термин произошёл от названия компании </a:t>
            </a:r>
            <a:r>
              <a:rPr lang="ru-RU" sz="1800" dirty="0" err="1"/>
              <a:t>Uber</a:t>
            </a:r>
            <a:r>
              <a:rPr lang="ru-RU" sz="1800" dirty="0"/>
              <a:t>, которая разработала мобильное приложение, соединяющее потребителей с водителями, использующими личные автомобили.</a:t>
            </a:r>
          </a:p>
        </p:txBody>
      </p:sp>
    </p:spTree>
    <p:extLst>
      <p:ext uri="{BB962C8B-B14F-4D97-AF65-F5344CB8AC3E}">
        <p14:creationId xmlns:p14="http://schemas.microsoft.com/office/powerpoint/2010/main" val="155844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A55A3A-3F0D-8ECD-CAC7-7A9C752C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44274-3EB5-D941-A340-CA4397C86E9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Трансформация или цифровой от рождения</a:t>
            </a: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50676460-1EE9-090F-75E2-925302FB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047" y="2461739"/>
            <a:ext cx="1243604" cy="12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D23C733-7D9D-C27E-3BB2-0FE7FFD5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40" y="2993843"/>
            <a:ext cx="1801335" cy="6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51ECE87A-E220-6842-CD4C-1E83A84C6E84}"/>
              </a:ext>
            </a:extLst>
          </p:cNvPr>
          <p:cNvSpPr txBox="1">
            <a:spLocks/>
          </p:cNvSpPr>
          <p:nvPr/>
        </p:nvSpPr>
        <p:spPr>
          <a:xfrm>
            <a:off x="1119232" y="1781249"/>
            <a:ext cx="3730809" cy="485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Цифровой от рождения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67AD8E92-6A53-0DC4-8DC0-8EBC8343604B}"/>
              </a:ext>
            </a:extLst>
          </p:cNvPr>
          <p:cNvSpPr txBox="1">
            <a:spLocks/>
          </p:cNvSpPr>
          <p:nvPr/>
        </p:nvSpPr>
        <p:spPr>
          <a:xfrm>
            <a:off x="6957986" y="1781249"/>
            <a:ext cx="3730809" cy="485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Цифровой стартап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2" descr="yandex.ru music, videos, stats, and photos | Last.fm">
            <a:extLst>
              <a:ext uri="{FF2B5EF4-FFF2-40B4-BE49-F238E27FC236}">
                <a16:creationId xmlns:a16="http://schemas.microsoft.com/office/drawing/2014/main" id="{D5E4B196-BAE8-6B4C-9180-92CF02D1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5" y="2396932"/>
            <a:ext cx="1134832" cy="6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4E81A9-D0C2-9655-67C7-E9DD25B1E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257" y="2451371"/>
            <a:ext cx="1182331" cy="401631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5E4D2FC3-167A-4F36-5487-3B064EDE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07" y="2582996"/>
            <a:ext cx="775761" cy="10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73E8DB07-99F5-104C-6D5A-9DD1623B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64" y="5414953"/>
            <a:ext cx="2784258" cy="14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3">
            <a:extLst>
              <a:ext uri="{FF2B5EF4-FFF2-40B4-BE49-F238E27FC236}">
                <a16:creationId xmlns:a16="http://schemas.microsoft.com/office/drawing/2014/main" id="{A2A90EA1-0DFB-5D31-EC78-8B2A5FEBD9AC}"/>
              </a:ext>
            </a:extLst>
          </p:cNvPr>
          <p:cNvSpPr txBox="1">
            <a:spLocks/>
          </p:cNvSpPr>
          <p:nvPr/>
        </p:nvSpPr>
        <p:spPr>
          <a:xfrm>
            <a:off x="229584" y="4363176"/>
            <a:ext cx="5510104" cy="485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Трансформация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E7952CE9-F9CD-703E-8F69-07335213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66" y="5185573"/>
            <a:ext cx="1232031" cy="3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Netflix - Watch TV Shows Online, Watch Movies Online">
            <a:extLst>
              <a:ext uri="{FF2B5EF4-FFF2-40B4-BE49-F238E27FC236}">
                <a16:creationId xmlns:a16="http://schemas.microsoft.com/office/drawing/2014/main" id="{0E8BAAC9-9B97-33B0-3B1F-63FCB4568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5" y="5836817"/>
            <a:ext cx="1050850" cy="4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Госуслуги получили новый бренд | Digital Russia">
            <a:extLst>
              <a:ext uri="{FF2B5EF4-FFF2-40B4-BE49-F238E27FC236}">
                <a16:creationId xmlns:a16="http://schemas.microsoft.com/office/drawing/2014/main" id="{BBE4BD67-BE67-2F2D-1874-7C75B489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10" y="4845303"/>
            <a:ext cx="909921" cy="9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3">
            <a:extLst>
              <a:ext uri="{FF2B5EF4-FFF2-40B4-BE49-F238E27FC236}">
                <a16:creationId xmlns:a16="http://schemas.microsoft.com/office/drawing/2014/main" id="{535D7101-6E97-2134-EE01-8A690AC6F17E}"/>
              </a:ext>
            </a:extLst>
          </p:cNvPr>
          <p:cNvSpPr txBox="1">
            <a:spLocks/>
          </p:cNvSpPr>
          <p:nvPr/>
        </p:nvSpPr>
        <p:spPr>
          <a:xfrm>
            <a:off x="6068339" y="4363175"/>
            <a:ext cx="5510104" cy="485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Внутренний стартап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Picture 24">
            <a:extLst>
              <a:ext uri="{FF2B5EF4-FFF2-40B4-BE49-F238E27FC236}">
                <a16:creationId xmlns:a16="http://schemas.microsoft.com/office/drawing/2014/main" id="{311E79A9-DA59-84E9-1EAB-7DE58F08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33" y="5238723"/>
            <a:ext cx="1740647" cy="3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0702F34B-6D79-EA63-8C02-9093ABC1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077" y="2939315"/>
            <a:ext cx="1475436" cy="6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76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B51F506-CBAE-AD86-3A50-49D888F4B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516563"/>
              </p:ext>
            </p:extLst>
          </p:nvPr>
        </p:nvGraphicFramePr>
        <p:xfrm>
          <a:off x="555852" y="1657852"/>
          <a:ext cx="7918320" cy="483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239DE1-C22D-1314-241D-579A4859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32DF9-B6E1-78AD-A0C4-2DB9460AEAB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Лучшая практика: внутренний стартап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4EB1F8-80D0-406A-1287-D37F393E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785" y="1660781"/>
            <a:ext cx="1388034" cy="13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365A7F78-1A55-ACCA-C352-730CD45E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91" y="2955547"/>
            <a:ext cx="2724957" cy="6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62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D430B9-072D-8F7C-41D1-5A090EF1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EE4A66-568F-D437-8ED2-E1B373BC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Изучайте проекты</a:t>
            </a:r>
            <a:br>
              <a:rPr lang="ru-RU" dirty="0"/>
            </a:br>
            <a:r>
              <a:rPr lang="ru-RU" dirty="0"/>
              <a:t>на сайте конкурса</a:t>
            </a:r>
          </a:p>
        </p:txBody>
      </p:sp>
      <p:pic>
        <p:nvPicPr>
          <p:cNvPr id="8" name="Объект 10">
            <a:extLst>
              <a:ext uri="{FF2B5EF4-FFF2-40B4-BE49-F238E27FC236}">
                <a16:creationId xmlns:a16="http://schemas.microsoft.com/office/drawing/2014/main" id="{CA51BC14-5742-BA47-3C15-B06A486E82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5330" y="2025885"/>
            <a:ext cx="3101340" cy="3581400"/>
          </a:xfrm>
        </p:spPr>
      </p:pic>
      <p:pic>
        <p:nvPicPr>
          <p:cNvPr id="10" name="Объект 8">
            <a:extLst>
              <a:ext uri="{FF2B5EF4-FFF2-40B4-BE49-F238E27FC236}">
                <a16:creationId xmlns:a16="http://schemas.microsoft.com/office/drawing/2014/main" id="{D97D43D8-979E-06C8-8477-0FA51F350F2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553945" y="2025885"/>
            <a:ext cx="3101340" cy="3581400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BF5717-AC0B-0FFB-026C-988D7B85F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715" y="2025885"/>
            <a:ext cx="3101340" cy="3581400"/>
          </a:xfrm>
          <a:prstGeom prst="rect">
            <a:avLst/>
          </a:prstGeom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1C562163-D8C0-4E23-4CEB-245DFA3B8A06}"/>
              </a:ext>
            </a:extLst>
          </p:cNvPr>
          <p:cNvSpPr/>
          <p:nvPr/>
        </p:nvSpPr>
        <p:spPr>
          <a:xfrm rot="18833697">
            <a:off x="3005888" y="2961102"/>
            <a:ext cx="1641439" cy="48739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D4AD5512-ABA7-6E54-5E70-A55EA2E82E5D}"/>
              </a:ext>
            </a:extLst>
          </p:cNvPr>
          <p:cNvSpPr/>
          <p:nvPr/>
        </p:nvSpPr>
        <p:spPr>
          <a:xfrm rot="18833697">
            <a:off x="5076239" y="3295140"/>
            <a:ext cx="3861088" cy="48739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9CBB44B-0DA1-D084-647B-8A75A35E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8F9190-DF9D-CE2D-AC96-DA34E62B8F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972" y="2543969"/>
            <a:ext cx="4870599" cy="363299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«Среди всего многообразия методов и инструментов, используемых в каждый момент каждого процесса, всегда есть один метод и инструмент, который работает быстрее и лучше остальных»</a:t>
            </a:r>
          </a:p>
          <a:p>
            <a:pPr marL="0" indent="0" algn="r">
              <a:buNone/>
            </a:pPr>
            <a:r>
              <a:rPr lang="ru-RU" dirty="0"/>
              <a:t>– Ф. Тейлор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7AA996-FFD5-8A8D-264F-50542C5B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Лучшая практика – это…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55D4154-E5BE-8CCA-9510-232C8300C9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6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9ABC54B-DCF0-7331-BF72-5DD38CF99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585489"/>
              </p:ext>
            </p:extLst>
          </p:nvPr>
        </p:nvGraphicFramePr>
        <p:xfrm>
          <a:off x="838200" y="2244436"/>
          <a:ext cx="10515600" cy="368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89A0396-8F51-5774-A384-BB449F1D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Рекомендации </a:t>
            </a:r>
            <a:br>
              <a:rPr lang="ru-RU" dirty="0"/>
            </a:br>
            <a:r>
              <a:rPr lang="ru-RU" dirty="0"/>
              <a:t>будущим конкурсантам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66298604-381A-6C3A-FB7F-7F6E3B7F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2167" y="6055408"/>
            <a:ext cx="577770" cy="365125"/>
          </a:xfrm>
        </p:spPr>
        <p:txBody>
          <a:bodyPr/>
          <a:lstStyle/>
          <a:p>
            <a:fld id="{47C07751-9C7A-C44D-94C1-87CDD552548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8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430147-8D43-DAFF-E26E-00DC4D37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4"/>
            <a:ext cx="6726382" cy="4351338"/>
          </a:xfrm>
        </p:spPr>
        <p:txBody>
          <a:bodyPr anchor="b" anchorCtr="0"/>
          <a:lstStyle/>
          <a:p>
            <a:pPr marL="0" indent="0">
              <a:buNone/>
            </a:pPr>
            <a:r>
              <a:rPr lang="ru-RU" sz="2400" dirty="0"/>
              <a:t>Белайчук Анатолий Анатольевич</a:t>
            </a:r>
          </a:p>
          <a:p>
            <a:pPr marL="0" indent="0">
              <a:buNone/>
            </a:pPr>
            <a:r>
              <a:rPr lang="ru-RU" sz="2400" dirty="0"/>
              <a:t>президент Ассоциации профессионалов управления бизнес-процессами (</a:t>
            </a:r>
            <a:r>
              <a:rPr lang="en-US" sz="2400" dirty="0"/>
              <a:t>ABPMP Russia)</a:t>
            </a:r>
          </a:p>
          <a:p>
            <a:pPr marL="0" indent="0">
              <a:buNone/>
            </a:pPr>
            <a:r>
              <a:rPr lang="en-US" sz="2400" dirty="0"/>
              <a:t>president@abpmp.org.ru</a:t>
            </a:r>
          </a:p>
          <a:p>
            <a:pPr marL="0" indent="0">
              <a:buNone/>
            </a:pPr>
            <a:r>
              <a:rPr lang="en-US" sz="2400" dirty="0"/>
              <a:t>CBPP, OCEB-2, </a:t>
            </a:r>
            <a:r>
              <a:rPr lang="ru-RU" sz="2400" dirty="0"/>
              <a:t>к.т.н.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www.bpmntraining.ru</a:t>
            </a:r>
          </a:p>
          <a:p>
            <a:pPr marL="0" indent="0">
              <a:buNone/>
            </a:pPr>
            <a:r>
              <a:rPr lang="en-US" sz="2400" dirty="0"/>
              <a:t>+79166815788, </a:t>
            </a:r>
            <a:r>
              <a:rPr lang="en-US" sz="2400" dirty="0" err="1"/>
              <a:t>whatsapp</a:t>
            </a:r>
            <a:r>
              <a:rPr lang="en-US" sz="2400" dirty="0"/>
              <a:t>, telegram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FAA05F-E223-9C5D-0349-AA97AA25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810C8-21C9-9D02-A363-CBA5A0C95B5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Спасибо за внимание!</a:t>
            </a:r>
            <a:br>
              <a:rPr lang="en-US" dirty="0"/>
            </a:br>
            <a:r>
              <a:rPr lang="ru-RU" dirty="0"/>
              <a:t>Вопросы?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17848C-DEC3-E7B9-965F-9BCE6D4C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853" y="3166280"/>
            <a:ext cx="2497540" cy="24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8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EE36B-B7A3-9889-7ABC-29F43EB1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Лучшая практика: генерация регламента из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A963C-708F-5E66-B4A7-E8E0D9C6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4"/>
            <a:ext cx="6346371" cy="4351338"/>
          </a:xfrm>
        </p:spPr>
        <p:txBody>
          <a:bodyPr/>
          <a:lstStyle/>
          <a:p>
            <a:r>
              <a:rPr lang="ru-RU" sz="2400" dirty="0"/>
              <a:t>Модель процесса первична, процессный регламент – способ его визуализации</a:t>
            </a:r>
          </a:p>
          <a:p>
            <a:pPr lvl="1"/>
            <a:r>
              <a:rPr lang="ru-RU" sz="2000" dirty="0"/>
              <a:t>для проверки, согласования, утверждения – документ (</a:t>
            </a:r>
            <a:r>
              <a:rPr lang="en-US" sz="2000" dirty="0"/>
              <a:t>Word, PDF)</a:t>
            </a:r>
            <a:endParaRPr lang="ru-RU" sz="2000" dirty="0"/>
          </a:p>
          <a:p>
            <a:pPr lvl="1"/>
            <a:r>
              <a:rPr lang="ru-RU" sz="2000" dirty="0"/>
              <a:t>для работы (инструкция исполнителю) – гипертекст (веб-портал)</a:t>
            </a:r>
          </a:p>
          <a:p>
            <a:r>
              <a:rPr lang="ru-RU" sz="2400" dirty="0"/>
              <a:t>Редактировать регламент запрещено</a:t>
            </a:r>
          </a:p>
          <a:p>
            <a:pPr lvl="1"/>
            <a:r>
              <a:rPr lang="ru-RU" sz="2000" dirty="0"/>
              <a:t>внести изменения в модель и сгенерировать обновленный регламент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44C1B-97D0-EBB3-AAC4-2E23A399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795FD91-416B-DA37-857D-31163852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4495052"/>
            <a:ext cx="3296525" cy="10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E0E4601-34C1-E295-F794-4326B15B9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3" y="1998919"/>
            <a:ext cx="22479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8A4172F-53B7-0ACE-8455-4DC679B1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52" y="2785248"/>
            <a:ext cx="1388034" cy="13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99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2E811AE-7067-288D-08DE-B80F0ED4A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97919"/>
            <a:ext cx="4741223" cy="247904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Внутрикорпоративный сервис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бытовые и производственные вопросы сотрудников «как в МФЦ»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подключить сарафанное радио – люди охотно делятся сервисами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приучить людей к процессному подходу, после чего переходить к процессам, важным для бизнеса (например, CRM)</a:t>
            </a:r>
            <a:endParaRPr lang="en-US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5F3632-342A-63B7-769A-78E2448B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2FA2D9D-D494-6685-377B-777B12ABC85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297578"/>
            <a:ext cx="4862420" cy="36468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288B2-C5F9-C2DD-3760-DD3DC0A9815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Лучшая практика: внутренние «госуслуги»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851349F-D006-38EF-D8B3-EC852F72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238" y="1932173"/>
            <a:ext cx="1461627" cy="3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E702BA7-81C7-5A7D-C8FD-D50012F3A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90" y="2391279"/>
            <a:ext cx="1248832" cy="113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12867D9-E997-02ED-FABB-131DA499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59" y="1588847"/>
            <a:ext cx="1400340" cy="14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3E571DC9-F371-63A5-838F-03DB05AA6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24" y="2443539"/>
            <a:ext cx="3064213" cy="90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5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5E14-5601-8EA3-13FC-A4E06173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Лучшая практика: эскалация вместо согласования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513459D-5334-95BF-B285-D6BB6A527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488405"/>
              </p:ext>
            </p:extLst>
          </p:nvPr>
        </p:nvGraphicFramePr>
        <p:xfrm>
          <a:off x="838202" y="1589314"/>
          <a:ext cx="6270169" cy="498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DAF49-4557-AFD5-D33B-5052D9C5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2787635-BD3E-D382-535A-0E9B7A9A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50" y="3929744"/>
            <a:ext cx="3064213" cy="90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A9D47FA-A1F4-4B99-6972-4E223A15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14" y="2694108"/>
            <a:ext cx="1388034" cy="13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3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96BD83-5413-BEC7-3ED8-10B2C74A2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480" y="1886633"/>
            <a:ext cx="6415145" cy="435133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8D5D09-60B9-258D-F982-96FF94BE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9D6E3-E5C2-8B5B-F0DD-EED08B61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8" y="365126"/>
            <a:ext cx="5201393" cy="10701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Лучшая практика: чат-бот с голосовым интерфейсом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01A56E-3FE3-7A4E-51E0-D272BF079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45" y="1789448"/>
            <a:ext cx="3296525" cy="10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4785A-F752-1EE3-2944-7B3669F4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492" y="5325056"/>
            <a:ext cx="2398586" cy="8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0D436BA-5A7A-B9CE-90BE-6B1C8D3E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01" y="3072716"/>
            <a:ext cx="3097053" cy="91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4F034C0-7610-D7E0-A4F4-4D2946C1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40" y="3355807"/>
            <a:ext cx="2123259" cy="17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76B7F0E-922C-6B57-E4FD-3709E8C6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018" y="1734006"/>
            <a:ext cx="1388034" cy="13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7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CD26F1-B13B-A386-6E0D-670D5A8F3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858" y="1751437"/>
            <a:ext cx="5092689" cy="31649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421A74-38B8-CA29-282C-977C797C0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32" y="3922956"/>
            <a:ext cx="3110843" cy="237294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DBB5C87-77C1-A48A-EF47-6B0A5C7D0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139" y="2231532"/>
            <a:ext cx="1523686" cy="121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73E87F5-BB4A-90C0-6C15-6BBFF17E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680" y="1435262"/>
            <a:ext cx="1225257" cy="12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961CA26-29E1-3657-233D-30A4FE1E0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8847"/>
            <a:ext cx="3861069" cy="266126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Гиперавтоматизация – </a:t>
            </a:r>
            <a:br>
              <a:rPr lang="ru-RU" sz="2400" dirty="0"/>
            </a:br>
            <a:r>
              <a:rPr lang="ru-RU" sz="2400" dirty="0"/>
              <a:t>это совместное применение таких технологий, как RPA, ИИ, чат-боты, голосовой ввод, позволяющее полностью высвободить персонал из рутинных операций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BDA1D0-1176-3831-8ED7-AFCB1A7F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30225-2012-7FBC-0A4F-0C68D7089D8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Лучшая практика: гиперавтоматизация</a:t>
            </a:r>
          </a:p>
        </p:txBody>
      </p:sp>
    </p:spTree>
    <p:extLst>
      <p:ext uri="{BB962C8B-B14F-4D97-AF65-F5344CB8AC3E}">
        <p14:creationId xmlns:p14="http://schemas.microsoft.com/office/powerpoint/2010/main" val="113208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Минцифры объяснило, почему &quot;Госуслуги&quot; отключили функцию удаления профиля -  РИА Новости, 31.03.2023">
            <a:extLst>
              <a:ext uri="{FF2B5EF4-FFF2-40B4-BE49-F238E27FC236}">
                <a16:creationId xmlns:a16="http://schemas.microsoft.com/office/drawing/2014/main" id="{CB7B9C9E-9601-09C3-C0B3-90FC69A52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431" y="1849439"/>
            <a:ext cx="6303589" cy="354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7498B-5ACD-BCF3-1B7C-6A94690D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05F56-A242-6A58-1DFE-8DB22AA7715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Лучшая практика: интеграция с Госуслугами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1831A24-6F1D-5EA3-DD73-C689BE859DC1}"/>
              </a:ext>
            </a:extLst>
          </p:cNvPr>
          <p:cNvSpPr/>
          <p:nvPr/>
        </p:nvSpPr>
        <p:spPr>
          <a:xfrm>
            <a:off x="1423556" y="5801285"/>
            <a:ext cx="5195338" cy="3989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1" dirty="0"/>
              <a:t>Войдите на портал госуслуг под своей учетной записью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21966CE-FDEE-D545-6841-3AF05A54B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020" y="3429000"/>
            <a:ext cx="1544032" cy="108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D859CD3-B628-BF79-DB91-CD26809D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01" y="1773293"/>
            <a:ext cx="2404219" cy="13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2E756D80-8D8A-B699-9B3A-5B8DE69C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29" y="5192460"/>
            <a:ext cx="2674728" cy="6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8180AE7-9495-C599-B436-0EC48F97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94" y="3154001"/>
            <a:ext cx="1388034" cy="13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6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BBE3AAB-1039-D916-0258-9D72C9278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8774"/>
            <a:ext cx="6466114" cy="4351338"/>
          </a:xfrm>
        </p:spPr>
        <p:txBody>
          <a:bodyPr/>
          <a:lstStyle/>
          <a:p>
            <a:r>
              <a:rPr lang="ru-RU" sz="2400" dirty="0"/>
              <a:t>Команда амбассадоров (проводников) изменений на местах</a:t>
            </a:r>
          </a:p>
          <a:p>
            <a:pPr lvl="1"/>
            <a:r>
              <a:rPr lang="ru-RU" sz="2000" dirty="0"/>
              <a:t>150 заявок принято / 46 человек отобрано</a:t>
            </a:r>
          </a:p>
          <a:p>
            <a:pPr lvl="1"/>
            <a:r>
              <a:rPr lang="ru-RU" sz="2000" dirty="0"/>
              <a:t>обучение проектному и процессному управлению, BPMN, управлению изменениями</a:t>
            </a:r>
          </a:p>
          <a:p>
            <a:r>
              <a:rPr lang="ru-RU" sz="2400" dirty="0"/>
              <a:t>Обязательно инициировать и реализовать свой проект </a:t>
            </a:r>
          </a:p>
          <a:p>
            <a:pPr lvl="1"/>
            <a:r>
              <a:rPr lang="ru-RU" sz="2000" dirty="0"/>
              <a:t>40 инициатив предложено / 30 проектов открыто </a:t>
            </a:r>
          </a:p>
          <a:p>
            <a:r>
              <a:rPr lang="ru-RU" sz="2400" dirty="0"/>
              <a:t>Правая рука руководителей</a:t>
            </a:r>
          </a:p>
          <a:p>
            <a:pPr lvl="1"/>
            <a:r>
              <a:rPr lang="ru-RU" sz="2000" dirty="0"/>
              <a:t>неважно какой софт, важны люди</a:t>
            </a:r>
          </a:p>
          <a:p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EE1C7B-6E6B-EDAD-99C1-D6F895C7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51-9C7A-C44D-94C1-87CDD552548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7A522C5-62F4-0951-8E42-23E15634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Лучшая практика: изменения, инициируемые снизу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02B62F-661B-D369-47E7-F9B7F28F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71" y="3701966"/>
            <a:ext cx="3296525" cy="10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18D7ABC-2ED0-0BA1-190E-F9A630AE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33" y="2313932"/>
            <a:ext cx="1388034" cy="13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7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4308</TotalTime>
  <Words>1142</Words>
  <Application>Microsoft Office PowerPoint</Application>
  <PresentationFormat>Широкоэкранный</PresentationFormat>
  <Paragraphs>156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Times</vt:lpstr>
      <vt:lpstr>Times New Roman</vt:lpstr>
      <vt:lpstr>Office Theme</vt:lpstr>
      <vt:lpstr>BPM- проект года’2023</vt:lpstr>
      <vt:lpstr>Лучшая практика – это…</vt:lpstr>
      <vt:lpstr>Лучшая практика: генерация регламента из модели</vt:lpstr>
      <vt:lpstr>Лучшая практика: внутренние «госуслуги»</vt:lpstr>
      <vt:lpstr>Лучшая практика: эскалация вместо согласования</vt:lpstr>
      <vt:lpstr>Лучшая практика: чат-бот с голосовым интерфейсом</vt:lpstr>
      <vt:lpstr>Лучшая практика: гиперавтоматизация</vt:lpstr>
      <vt:lpstr>Лучшая практика: интеграция с Госуслугами</vt:lpstr>
      <vt:lpstr>Лучшая практика: изменения, инициируемые снизу</vt:lpstr>
      <vt:lpstr>Лучшая практика: продуктовая команда</vt:lpstr>
      <vt:lpstr>Лучшая практика: прагматичный лоукод</vt:lpstr>
      <vt:lpstr>Лучшая практика:  водопад + аджайл</vt:lpstr>
      <vt:lpstr>Лучшая практика: доверенный поставщик</vt:lpstr>
      <vt:lpstr>Оцифровка, цифровизация, цифровая трансформация</vt:lpstr>
      <vt:lpstr>Цифровая трансформация –  электрификация XXI века</vt:lpstr>
      <vt:lpstr>Лучшая практика: уберизация</vt:lpstr>
      <vt:lpstr>Трансформация или цифровой от рождения</vt:lpstr>
      <vt:lpstr>Лучшая практика: внутренний стартап</vt:lpstr>
      <vt:lpstr>Изучайте проекты на сайте конкурса</vt:lpstr>
      <vt:lpstr>Рекомендации  будущим конкурсантам</vt:lpstr>
      <vt:lpstr>Спасибо за внимание!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akuznetsova</cp:lastModifiedBy>
  <cp:revision>129</cp:revision>
  <dcterms:created xsi:type="dcterms:W3CDTF">2017-09-01T14:12:32Z</dcterms:created>
  <dcterms:modified xsi:type="dcterms:W3CDTF">2023-05-25T06:06:16Z</dcterms:modified>
</cp:coreProperties>
</file>