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howGuides="1">
      <p:cViewPr varScale="1">
        <p:scale>
          <a:sx n="102" d="100"/>
          <a:sy n="102" d="100"/>
        </p:scale>
        <p:origin x="192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FA852-BCF0-F224-95BD-2899C9646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31865D-636F-C75F-FF21-91D21250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FEF90-9D67-FE14-28CA-C3F0C9C8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8CC54-F777-8EF8-ED87-97F69FEF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A3715-800D-A67F-E020-B612D41A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9A51-4039-98EC-6616-B082E65A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BE414F-37E9-40BB-DF4E-0A45D5DA8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83EF7-853D-A9D1-C4B8-8F225C86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C45A5-A972-6544-B823-360648D0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8FD04-6AB6-9BBC-9252-FDB9DFBA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8B517F-E135-8652-2E7D-82413C06D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D1281-5745-C084-F5C8-ACB251A73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68535-5040-D435-F1F9-A0921AB8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1845E-5D58-9523-4EB9-8A8C5B88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39FB2-9784-D647-DA9C-E982B64F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1A1B4-3942-29BC-4BC8-E7EF57A4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D686D-B8AA-157F-45B0-6C3467B4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5DB8B-0066-0DAE-0CFD-2EC85FDC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9EF39-24F8-C8D6-28D8-C2F2DDE4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2494A-AD4B-9F23-29AD-56FF6A8B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4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0F143-10B5-A16E-B18B-A79FD97A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30C9B-15AF-4BFB-671A-F0A0142F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50C9F-4D75-F8F5-45C2-74DC2E0E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78291-C884-8709-5C9C-4BFE3E5D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62DB8-42C9-7870-3AA6-9C2AD886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7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011E6-64F3-B833-B8DD-A26FD3BD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63C51-14CA-BC51-B943-6D027ABBD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0AB75D-8D68-2798-85F0-DB363539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98627-56BC-FE0E-53AF-6D446FE2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803A0-062E-E07C-6DF0-7E41F17E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F6371-FA14-9B4C-3680-2A4A46C0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366BB-81C9-3CD5-6CFB-2A623709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7AA56F-84BC-5351-871E-6A4E96F5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58CC5F-F271-7C2D-1553-810147A34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8674C5-21BC-CCFB-23E1-11E309E8A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819C0B-0298-191E-A09E-983AB586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1A4AF-C3C8-B315-6FFB-8D1F6692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122D57-EBEB-8EB8-3D20-01127127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DA2AEE-82C7-409B-C58A-3F0B4A4A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77BD3-7064-D19D-C656-128B1882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557E9-8D2E-4E57-0C4C-187A10C3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336E95-DC03-65E6-1F14-6A995968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2981BC-0AF4-CB11-6264-DFF5904B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1ECEF5-89CA-23BC-F1A8-B178BBD4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0CA13F-9632-9AF0-1B12-34B5C0D4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F306A-5B79-079E-EC67-B8A90503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6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CC100-D6CB-E9BA-91A4-AEF5209E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B63AF-EEEC-BB16-24A5-E5CDDC6D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9EC242-3C64-003A-ACA5-68F49E22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8EBFAD-89BB-A5C3-51AB-87CE4A4D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5061C-B7CF-69C0-58E5-52724382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27FF2D-5690-7FEB-90EB-B2B86C82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8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874B1-85B1-08D1-9EF4-3C337A9E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9CC6B9-4F3F-E6B8-B867-88F6BCB2C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E5DBF4-D390-335D-C105-489F4FD30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01BD5-917B-D28B-5F9D-17EFF650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B139C-6A13-5771-7CEF-AB768EF6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D57CC-8B5B-BE39-FF92-BCCB2AE6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7CE1A-0023-AB9B-9644-D1919C9B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BF71F7-B984-F2D1-5BC9-6B8F0BD7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87187-3EE9-6319-9F35-266D2C654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345B-5397-604C-9FEF-BE82160D378D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3458B-0B9C-F6E2-C2BB-E5F19DCCE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C5A2D-203F-6CD1-51FA-24D9394A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92C9-71D5-2642-809B-6D09E01AF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1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7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71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9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91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4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61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90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38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2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4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5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0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7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5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40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194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</cp:revision>
  <dcterms:created xsi:type="dcterms:W3CDTF">2023-05-18T12:48:48Z</dcterms:created>
  <dcterms:modified xsi:type="dcterms:W3CDTF">2023-05-18T12:54:27Z</dcterms:modified>
</cp:coreProperties>
</file>