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1"/>
  </p:sldMasterIdLst>
  <p:notesMasterIdLst>
    <p:notesMasterId r:id="rId24"/>
  </p:notesMasterIdLst>
  <p:sldIdLst>
    <p:sldId id="302" r:id="rId2"/>
    <p:sldId id="303" r:id="rId3"/>
    <p:sldId id="273" r:id="rId4"/>
    <p:sldId id="289" r:id="rId5"/>
    <p:sldId id="290" r:id="rId6"/>
    <p:sldId id="272" r:id="rId7"/>
    <p:sldId id="295" r:id="rId8"/>
    <p:sldId id="313" r:id="rId9"/>
    <p:sldId id="307" r:id="rId10"/>
    <p:sldId id="306" r:id="rId11"/>
    <p:sldId id="310" r:id="rId12"/>
    <p:sldId id="291" r:id="rId13"/>
    <p:sldId id="296" r:id="rId14"/>
    <p:sldId id="300" r:id="rId15"/>
    <p:sldId id="297" r:id="rId16"/>
    <p:sldId id="298" r:id="rId17"/>
    <p:sldId id="263" r:id="rId18"/>
    <p:sldId id="312" r:id="rId19"/>
    <p:sldId id="293" r:id="rId20"/>
    <p:sldId id="294" r:id="rId21"/>
    <p:sldId id="283" r:id="rId22"/>
    <p:sldId id="285" r:id="rId23"/>
  </p:sldIdLst>
  <p:sldSz cx="9144000" cy="5143500" type="screen16x9"/>
  <p:notesSz cx="6858000" cy="9144000"/>
  <p:embeddedFontLst>
    <p:embeddedFont>
      <p:font typeface="Montserrat" panose="020B0604020202020204" charset="-52"/>
      <p:regular r:id="rId25"/>
      <p:bold r:id="rId26"/>
      <p:italic r:id="rId27"/>
      <p:boldItalic r:id="rId28"/>
    </p:embeddedFont>
    <p:embeddedFont>
      <p:font typeface="Posterama" panose="020B0504020200020000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1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3198" userDrawn="1">
          <p15:clr>
            <a:srgbClr val="A4A3A4"/>
          </p15:clr>
        </p15:guide>
        <p15:guide id="6" pos="5556" userDrawn="1">
          <p15:clr>
            <a:srgbClr val="A4A3A4"/>
          </p15:clr>
        </p15:guide>
        <p15:guide id="7" orient="horz" pos="214" userDrawn="1">
          <p15:clr>
            <a:srgbClr val="A4A3A4"/>
          </p15:clr>
        </p15:guide>
        <p15:guide id="8" orient="horz" pos="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06E00"/>
    <a:srgbClr val="61A2D8"/>
    <a:srgbClr val="E684AD"/>
    <a:srgbClr val="FF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94694"/>
  </p:normalViewPr>
  <p:slideViewPr>
    <p:cSldViewPr snapToGrid="0">
      <p:cViewPr varScale="1">
        <p:scale>
          <a:sx n="97" d="100"/>
          <a:sy n="97" d="100"/>
        </p:scale>
        <p:origin x="173" y="45"/>
      </p:cViewPr>
      <p:guideLst>
        <p:guide orient="horz" pos="1620"/>
        <p:guide pos="2880"/>
        <p:guide orient="horz" pos="441"/>
        <p:guide pos="158"/>
        <p:guide pos="3198"/>
        <p:guide pos="5556"/>
        <p:guide orient="horz" pos="214"/>
        <p:guide orient="horz" pos="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диаграммы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0-8B45-A101-4D87AD8BBB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61A2D8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D0-8B45-A101-4D87AD8BBB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E684AD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D0-8B45-A101-4D87AD8BB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9584335"/>
        <c:axId val="1789586015"/>
      </c:barChart>
      <c:catAx>
        <c:axId val="178958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9586015"/>
        <c:crosses val="autoZero"/>
        <c:auto val="1"/>
        <c:lblAlgn val="ctr"/>
        <c:lblOffset val="100"/>
        <c:noMultiLvlLbl val="0"/>
      </c:catAx>
      <c:valAx>
        <c:axId val="1789586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958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0.38278790060483764"/>
          <c:y val="6.2913904550854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02-C646-97AC-A037026421F8}"/>
              </c:ext>
            </c:extLst>
          </c:dPt>
          <c:dPt>
            <c:idx val="1"/>
            <c:bubble3D val="0"/>
            <c:spPr>
              <a:solidFill>
                <a:srgbClr val="E68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02-C646-97AC-A037026421F8}"/>
              </c:ext>
            </c:extLst>
          </c:dPt>
          <c:dPt>
            <c:idx val="2"/>
            <c:bubble3D val="0"/>
            <c:spPr>
              <a:solidFill>
                <a:srgbClr val="61A2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02-C646-97AC-A037026421F8}"/>
              </c:ext>
            </c:extLst>
          </c:dPt>
          <c:dPt>
            <c:idx val="3"/>
            <c:bubble3D val="0"/>
            <c:spPr>
              <a:solidFill>
                <a:srgbClr val="FFCC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02-C646-97AC-A037026421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Категория 1</c:v>
                      </c:pt>
                      <c:pt idx="1">
                        <c:v>Категория 2</c:v>
                      </c:pt>
                      <c:pt idx="2">
                        <c:v>Категория 3</c:v>
                      </c:pt>
                      <c:pt idx="3">
                        <c:v>Категория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AB02-C646-97AC-A037026421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B02-C646-97AC-A037026421F8}"/>
              </c:ext>
            </c:extLst>
          </c:dPt>
          <c:dPt>
            <c:idx val="1"/>
            <c:bubble3D val="0"/>
            <c:spPr>
              <a:solidFill>
                <a:srgbClr val="E68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AB02-C646-97AC-A037026421F8}"/>
              </c:ext>
            </c:extLst>
          </c:dPt>
          <c:dPt>
            <c:idx val="2"/>
            <c:bubble3D val="0"/>
            <c:spPr>
              <a:solidFill>
                <a:srgbClr val="61A2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AB02-C646-97AC-A037026421F8}"/>
              </c:ext>
            </c:extLst>
          </c:dPt>
          <c:dPt>
            <c:idx val="3"/>
            <c:bubble3D val="0"/>
            <c:spPr>
              <a:solidFill>
                <a:srgbClr val="FFCC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AB02-C646-97AC-A037026421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Категория 1</c:v>
                      </c:pt>
                      <c:pt idx="1">
                        <c:v>Категория 2</c:v>
                      </c:pt>
                      <c:pt idx="2">
                        <c:v>Категория 3</c:v>
                      </c:pt>
                      <c:pt idx="3">
                        <c:v>Категория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1-AB02-C646-97AC-A037026421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B02-C646-97AC-A037026421F8}"/>
              </c:ext>
            </c:extLst>
          </c:dPt>
          <c:dPt>
            <c:idx val="1"/>
            <c:bubble3D val="0"/>
            <c:spPr>
              <a:solidFill>
                <a:srgbClr val="E68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B02-C646-97AC-A037026421F8}"/>
              </c:ext>
            </c:extLst>
          </c:dPt>
          <c:dPt>
            <c:idx val="2"/>
            <c:bubble3D val="0"/>
            <c:spPr>
              <a:solidFill>
                <a:srgbClr val="61A2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B02-C646-97AC-A037026421F8}"/>
              </c:ext>
            </c:extLst>
          </c:dPt>
          <c:dPt>
            <c:idx val="3"/>
            <c:bubble3D val="0"/>
            <c:spPr>
              <a:solidFill>
                <a:srgbClr val="FFCC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B02-C646-97AC-A037026421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Категория 1</c:v>
                      </c:pt>
                      <c:pt idx="1">
                        <c:v>Категория 2</c:v>
                      </c:pt>
                      <c:pt idx="2">
                        <c:v>Категория 3</c:v>
                      </c:pt>
                      <c:pt idx="3">
                        <c:v>Категория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A-AB02-C646-97AC-A037026421F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B4A9C-6A88-B34C-AD6F-C339D2816911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CFE6B5-7F7A-854D-A985-7EA5080F6974}">
      <dgm:prSet phldrT="[Текст]" phldr="0" custT="1"/>
      <dgm:spPr>
        <a:solidFill>
          <a:srgbClr val="61A2D8"/>
        </a:solidFill>
      </dgm:spPr>
      <dgm:t>
        <a:bodyPr/>
        <a:lstStyle/>
        <a:p>
          <a:r>
            <a:rPr lang="ru-RU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Функциональные релизы</a:t>
          </a:r>
        </a:p>
      </dgm:t>
    </dgm:pt>
    <dgm:pt modelId="{72A4F3CB-5D93-7A45-B459-A88B9EE5A7A9}" type="parTrans" cxnId="{5DB9ED17-2E7F-024E-B083-A38BE162EA58}">
      <dgm:prSet/>
      <dgm:spPr/>
      <dgm:t>
        <a:bodyPr/>
        <a:lstStyle/>
        <a:p>
          <a:endParaRPr lang="ru-RU"/>
        </a:p>
      </dgm:t>
    </dgm:pt>
    <dgm:pt modelId="{F2951FA0-6F98-1941-BCD1-9CCD7E8D6168}" type="sibTrans" cxnId="{5DB9ED17-2E7F-024E-B083-A38BE162EA58}">
      <dgm:prSet/>
      <dgm:spPr/>
      <dgm:t>
        <a:bodyPr/>
        <a:lstStyle/>
        <a:p>
          <a:endParaRPr lang="ru-RU"/>
        </a:p>
      </dgm:t>
    </dgm:pt>
    <dgm:pt modelId="{674F1D2C-EE6E-D641-B41D-AFA3C4541FF9}">
      <dgm:prSet phldrT="[Текст]" phldr="0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</a:t>
          </a:r>
        </a:p>
      </dgm:t>
    </dgm:pt>
    <dgm:pt modelId="{055FB78F-6496-7741-A024-F8C895F475D5}" type="parTrans" cxnId="{8611865A-E222-7344-A0C0-DBC97A5F72BA}">
      <dgm:prSet/>
      <dgm:spPr/>
      <dgm:t>
        <a:bodyPr/>
        <a:lstStyle/>
        <a:p>
          <a:endParaRPr lang="ru-RU"/>
        </a:p>
      </dgm:t>
    </dgm:pt>
    <dgm:pt modelId="{A22DA3A6-BC40-124C-B6A1-3938F9711004}" type="sibTrans" cxnId="{8611865A-E222-7344-A0C0-DBC97A5F72BA}">
      <dgm:prSet/>
      <dgm:spPr/>
      <dgm:t>
        <a:bodyPr/>
        <a:lstStyle/>
        <a:p>
          <a:endParaRPr lang="ru-RU"/>
        </a:p>
      </dgm:t>
    </dgm:pt>
    <dgm:pt modelId="{77290F6F-3221-C044-AF0C-4827BA9821F7}">
      <dgm:prSet phldrT="[Текст]" phldr="0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</a:t>
          </a:r>
        </a:p>
      </dgm:t>
    </dgm:pt>
    <dgm:pt modelId="{E60D952B-0485-EE49-9777-BEE7BA937DCD}" type="parTrans" cxnId="{B0DE3A14-7D2F-964E-A231-E5182F404E22}">
      <dgm:prSet/>
      <dgm:spPr/>
      <dgm:t>
        <a:bodyPr/>
        <a:lstStyle/>
        <a:p>
          <a:endParaRPr lang="ru-RU"/>
        </a:p>
      </dgm:t>
    </dgm:pt>
    <dgm:pt modelId="{3D1F1FBB-EE87-4F49-8745-B3BA39400989}" type="sibTrans" cxnId="{B0DE3A14-7D2F-964E-A231-E5182F404E22}">
      <dgm:prSet/>
      <dgm:spPr/>
      <dgm:t>
        <a:bodyPr/>
        <a:lstStyle/>
        <a:p>
          <a:endParaRPr lang="ru-RU"/>
        </a:p>
      </dgm:t>
    </dgm:pt>
    <dgm:pt modelId="{64FF82DE-074B-7140-8805-36EAAB655EA5}">
      <dgm:prSet phldrT="[Текст]" phldr="0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клиентами</a:t>
          </a:r>
        </a:p>
      </dgm:t>
    </dgm:pt>
    <dgm:pt modelId="{CE6F2D52-7DC6-034A-A4E6-CE374BE36BE7}" type="parTrans" cxnId="{EBFFBBBC-D31F-BB4D-8677-8C37B6503AC3}">
      <dgm:prSet/>
      <dgm:spPr/>
      <dgm:t>
        <a:bodyPr/>
        <a:lstStyle/>
        <a:p>
          <a:endParaRPr lang="ru-RU"/>
        </a:p>
      </dgm:t>
    </dgm:pt>
    <dgm:pt modelId="{DE2CFD12-1434-C74F-BE50-DC28DE050FB0}" type="sibTrans" cxnId="{EBFFBBBC-D31F-BB4D-8677-8C37B6503AC3}">
      <dgm:prSet/>
      <dgm:spPr/>
      <dgm:t>
        <a:bodyPr/>
        <a:lstStyle/>
        <a:p>
          <a:endParaRPr lang="ru-RU"/>
        </a:p>
      </dgm:t>
    </dgm:pt>
    <dgm:pt modelId="{DE582F69-5F22-B243-AC16-20C7E169D16A}">
      <dgm:prSet phldrT="[Текст]" phldr="0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Голосовые каналы</a:t>
          </a:r>
        </a:p>
      </dgm:t>
    </dgm:pt>
    <dgm:pt modelId="{F58E7D3F-F639-5644-AA42-917B11F08625}" type="parTrans" cxnId="{4A45F029-B6D0-9545-8709-527682613794}">
      <dgm:prSet/>
      <dgm:spPr/>
      <dgm:t>
        <a:bodyPr/>
        <a:lstStyle/>
        <a:p>
          <a:endParaRPr lang="ru-RU"/>
        </a:p>
      </dgm:t>
    </dgm:pt>
    <dgm:pt modelId="{C6B2489C-97BD-E441-B633-B7AB69147CF9}" type="sibTrans" cxnId="{4A45F029-B6D0-9545-8709-527682613794}">
      <dgm:prSet/>
      <dgm:spPr/>
      <dgm:t>
        <a:bodyPr/>
        <a:lstStyle/>
        <a:p>
          <a:endParaRPr lang="ru-RU"/>
        </a:p>
      </dgm:t>
    </dgm:pt>
    <dgm:pt modelId="{3078B457-D02A-D042-9D23-FF1132D0F901}">
      <dgm:prSet phldrT="[Текст]" phldr="0" custT="1"/>
      <dgm:spPr/>
      <dgm:t>
        <a:bodyPr/>
        <a:lstStyle/>
        <a:p>
          <a:r>
            <a:rPr lang="en-US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BPM</a:t>
          </a:r>
          <a:endParaRPr lang="ru-RU" sz="105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AE0454B-4F4E-2C4B-8173-E8EBDF398926}" type="parTrans" cxnId="{C602FC6F-7C43-3241-B904-2D4AB416DD62}">
      <dgm:prSet/>
      <dgm:spPr/>
      <dgm:t>
        <a:bodyPr/>
        <a:lstStyle/>
        <a:p>
          <a:endParaRPr lang="ru-RU"/>
        </a:p>
      </dgm:t>
    </dgm:pt>
    <dgm:pt modelId="{36CCD335-2F98-704E-877B-732CCA4D2B32}" type="sibTrans" cxnId="{C602FC6F-7C43-3241-B904-2D4AB416DD62}">
      <dgm:prSet/>
      <dgm:spPr/>
      <dgm:t>
        <a:bodyPr/>
        <a:lstStyle/>
        <a:p>
          <a:endParaRPr lang="ru-RU"/>
        </a:p>
      </dgm:t>
    </dgm:pt>
    <dgm:pt modelId="{73CC663A-A75B-924B-959F-E1BCA74F694A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Общие механизмы</a:t>
          </a:r>
        </a:p>
      </dgm:t>
    </dgm:pt>
    <dgm:pt modelId="{4F1954B0-4B74-3E41-ACE5-DC6E11B3FAC4}" type="parTrans" cxnId="{A71CAE49-2273-AD44-AEE2-7D5C4420FD29}">
      <dgm:prSet/>
      <dgm:spPr/>
      <dgm:t>
        <a:bodyPr/>
        <a:lstStyle/>
        <a:p>
          <a:endParaRPr lang="ru-RU"/>
        </a:p>
      </dgm:t>
    </dgm:pt>
    <dgm:pt modelId="{AC3DB23D-427F-F748-B7BD-8BE9E44EB5B3}" type="sibTrans" cxnId="{A71CAE49-2273-AD44-AEE2-7D5C4420FD29}">
      <dgm:prSet/>
      <dgm:spPr/>
      <dgm:t>
        <a:bodyPr/>
        <a:lstStyle/>
        <a:p>
          <a:endParaRPr lang="ru-RU"/>
        </a:p>
      </dgm:t>
    </dgm:pt>
    <dgm:pt modelId="{DB73AACE-07A5-224F-BF80-AB89DF366591}">
      <dgm:prSet phldrT="[Текст]" phldr="0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Внутренние бизнес-процессы</a:t>
          </a:r>
        </a:p>
      </dgm:t>
    </dgm:pt>
    <dgm:pt modelId="{53271B6E-4728-2C4B-9574-EB01191592E9}" type="parTrans" cxnId="{CA8A4FF6-504E-6E41-AFC3-D5FCAA6FE811}">
      <dgm:prSet/>
      <dgm:spPr/>
      <dgm:t>
        <a:bodyPr/>
        <a:lstStyle/>
        <a:p>
          <a:endParaRPr lang="ru-RU"/>
        </a:p>
      </dgm:t>
    </dgm:pt>
    <dgm:pt modelId="{33C991AA-5432-9341-A7DC-570C93B275CA}" type="sibTrans" cxnId="{CA8A4FF6-504E-6E41-AFC3-D5FCAA6FE811}">
      <dgm:prSet/>
      <dgm:spPr/>
      <dgm:t>
        <a:bodyPr/>
        <a:lstStyle/>
        <a:p>
          <a:endParaRPr lang="ru-RU"/>
        </a:p>
      </dgm:t>
    </dgm:pt>
    <dgm:pt modelId="{03167547-E2C8-7A49-9FE1-6EC9029ED02E}">
      <dgm:prSet custT="1"/>
      <dgm:spPr/>
      <dgm:t>
        <a:bodyPr/>
        <a:lstStyle/>
        <a:p>
          <a:r>
            <a:rPr lang="en-US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Inventory</a:t>
          </a:r>
          <a:endParaRPr lang="ru-RU" sz="105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C607E1-0598-5342-ACFB-977CE62EDE96}" type="parTrans" cxnId="{DA36A75C-7868-1543-9254-474542C02652}">
      <dgm:prSet/>
      <dgm:spPr/>
      <dgm:t>
        <a:bodyPr/>
        <a:lstStyle/>
        <a:p>
          <a:endParaRPr lang="ru-RU"/>
        </a:p>
      </dgm:t>
    </dgm:pt>
    <dgm:pt modelId="{41D5FDFD-F849-7D42-A862-E09059D77884}" type="sibTrans" cxnId="{DA36A75C-7868-1543-9254-474542C02652}">
      <dgm:prSet/>
      <dgm:spPr/>
      <dgm:t>
        <a:bodyPr/>
        <a:lstStyle/>
        <a:p>
          <a:endParaRPr lang="ru-RU"/>
        </a:p>
      </dgm:t>
    </dgm:pt>
    <dgm:pt modelId="{131D6304-688F-CD44-B25C-5CEC306F1068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</a:t>
          </a:r>
        </a:p>
      </dgm:t>
    </dgm:pt>
    <dgm:pt modelId="{31514C82-B93D-B542-8C7B-0A58EFDC2AEC}" type="parTrans" cxnId="{435FB7EA-9A2C-204C-B1A9-0D14DDDD9C48}">
      <dgm:prSet/>
      <dgm:spPr/>
      <dgm:t>
        <a:bodyPr/>
        <a:lstStyle/>
        <a:p>
          <a:endParaRPr lang="ru-RU"/>
        </a:p>
      </dgm:t>
    </dgm:pt>
    <dgm:pt modelId="{BC0ADC6F-AA8D-E747-8B7E-04E9FEE8BF5C}" type="sibTrans" cxnId="{435FB7EA-9A2C-204C-B1A9-0D14DDDD9C48}">
      <dgm:prSet/>
      <dgm:spPr/>
      <dgm:t>
        <a:bodyPr/>
        <a:lstStyle/>
        <a:p>
          <a:endParaRPr lang="ru-RU"/>
        </a:p>
      </dgm:t>
    </dgm:pt>
    <dgm:pt modelId="{A970F84F-1A27-6243-AC30-FC4863DAC974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5</a:t>
          </a:r>
        </a:p>
      </dgm:t>
    </dgm:pt>
    <dgm:pt modelId="{7CF98B0D-0B35-AA49-9953-F7F76FCE22BC}" type="parTrans" cxnId="{1365A057-8EF8-A140-A06A-21FB5F9EE438}">
      <dgm:prSet/>
      <dgm:spPr/>
      <dgm:t>
        <a:bodyPr/>
        <a:lstStyle/>
        <a:p>
          <a:endParaRPr lang="ru-RU"/>
        </a:p>
      </dgm:t>
    </dgm:pt>
    <dgm:pt modelId="{091DB42E-BC5B-644A-B814-D99A89B9B497}" type="sibTrans" cxnId="{1365A057-8EF8-A140-A06A-21FB5F9EE438}">
      <dgm:prSet/>
      <dgm:spPr/>
      <dgm:t>
        <a:bodyPr/>
        <a:lstStyle/>
        <a:p>
          <a:endParaRPr lang="ru-RU"/>
        </a:p>
      </dgm:t>
    </dgm:pt>
    <dgm:pt modelId="{682642A9-87F9-254A-B30B-E034510E5F19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</a:t>
          </a:r>
        </a:p>
      </dgm:t>
    </dgm:pt>
    <dgm:pt modelId="{6AC8CD6C-9BF7-4E46-8768-F1F60E7503F4}" type="parTrans" cxnId="{4E20D081-36A4-9642-A031-2CCE2F3F9E89}">
      <dgm:prSet/>
      <dgm:spPr/>
      <dgm:t>
        <a:bodyPr/>
        <a:lstStyle/>
        <a:p>
          <a:endParaRPr lang="ru-RU"/>
        </a:p>
      </dgm:t>
    </dgm:pt>
    <dgm:pt modelId="{18401255-201C-BE4C-A0D3-BDB81EF8849B}" type="sibTrans" cxnId="{4E20D081-36A4-9642-A031-2CCE2F3F9E89}">
      <dgm:prSet/>
      <dgm:spPr/>
      <dgm:t>
        <a:bodyPr/>
        <a:lstStyle/>
        <a:p>
          <a:endParaRPr lang="ru-RU"/>
        </a:p>
      </dgm:t>
    </dgm:pt>
    <dgm:pt modelId="{4DE0A6D2-976C-C34E-B4B7-F0291BCEBEE1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Общие механизмы</a:t>
          </a:r>
        </a:p>
      </dgm:t>
    </dgm:pt>
    <dgm:pt modelId="{2056A784-2C84-EC41-B220-8C43997A0C59}" type="parTrans" cxnId="{B701BF2E-8CAD-9C48-8B33-94C270AA661D}">
      <dgm:prSet/>
      <dgm:spPr/>
      <dgm:t>
        <a:bodyPr/>
        <a:lstStyle/>
        <a:p>
          <a:endParaRPr lang="ru-RU"/>
        </a:p>
      </dgm:t>
    </dgm:pt>
    <dgm:pt modelId="{F77F0326-8465-644A-93A4-E8088954BBB7}" type="sibTrans" cxnId="{B701BF2E-8CAD-9C48-8B33-94C270AA661D}">
      <dgm:prSet/>
      <dgm:spPr/>
      <dgm:t>
        <a:bodyPr/>
        <a:lstStyle/>
        <a:p>
          <a:endParaRPr lang="ru-RU"/>
        </a:p>
      </dgm:t>
    </dgm:pt>
    <dgm:pt modelId="{90451FDC-E290-5A4C-8A8D-123AA8111D56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Собственные офисы и точки продаж</a:t>
          </a:r>
        </a:p>
      </dgm:t>
    </dgm:pt>
    <dgm:pt modelId="{409E416B-32EA-9B4A-B39B-90CDFFAEB479}" type="parTrans" cxnId="{643BC3EC-7918-D447-89C8-B2DA562542CB}">
      <dgm:prSet/>
      <dgm:spPr/>
      <dgm:t>
        <a:bodyPr/>
        <a:lstStyle/>
        <a:p>
          <a:endParaRPr lang="ru-RU"/>
        </a:p>
      </dgm:t>
    </dgm:pt>
    <dgm:pt modelId="{0C7C0B5F-85F8-0D47-B1D4-DAC9630A7B55}" type="sibTrans" cxnId="{643BC3EC-7918-D447-89C8-B2DA562542CB}">
      <dgm:prSet/>
      <dgm:spPr/>
      <dgm:t>
        <a:bodyPr/>
        <a:lstStyle/>
        <a:p>
          <a:endParaRPr lang="ru-RU"/>
        </a:p>
      </dgm:t>
    </dgm:pt>
    <dgm:pt modelId="{FC71BC33-A209-5E4E-94D1-EC08A31ADA50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Не-голосовые каналы</a:t>
          </a:r>
        </a:p>
      </dgm:t>
    </dgm:pt>
    <dgm:pt modelId="{2BAE4D4D-FDFD-3642-847A-E2322A628C73}" type="parTrans" cxnId="{416101D9-1F0C-E44E-BC56-8DB55D9A9D51}">
      <dgm:prSet/>
      <dgm:spPr/>
      <dgm:t>
        <a:bodyPr/>
        <a:lstStyle/>
        <a:p>
          <a:endParaRPr lang="ru-RU"/>
        </a:p>
      </dgm:t>
    </dgm:pt>
    <dgm:pt modelId="{3C676733-2993-704A-BDDD-FA53095240A9}" type="sibTrans" cxnId="{416101D9-1F0C-E44E-BC56-8DB55D9A9D51}">
      <dgm:prSet/>
      <dgm:spPr/>
      <dgm:t>
        <a:bodyPr/>
        <a:lstStyle/>
        <a:p>
          <a:endParaRPr lang="ru-RU"/>
        </a:p>
      </dgm:t>
    </dgm:pt>
    <dgm:pt modelId="{A2657C14-C6B7-064A-8708-4EA6CBD682B4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360-</a:t>
          </a:r>
          <a:r>
            <a: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view</a:t>
          </a:r>
          <a:endParaRPr lang="ru-RU" sz="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FD1E920-65A7-3845-A030-ABA903F1580B}" type="parTrans" cxnId="{4C67E7C3-1381-6E43-B3FD-FB4458B7F088}">
      <dgm:prSet/>
      <dgm:spPr/>
      <dgm:t>
        <a:bodyPr/>
        <a:lstStyle/>
        <a:p>
          <a:endParaRPr lang="ru-RU"/>
        </a:p>
      </dgm:t>
    </dgm:pt>
    <dgm:pt modelId="{924D2889-C72C-9041-BDDA-2946195BAABF}" type="sibTrans" cxnId="{4C67E7C3-1381-6E43-B3FD-FB4458B7F088}">
      <dgm:prSet/>
      <dgm:spPr/>
      <dgm:t>
        <a:bodyPr/>
        <a:lstStyle/>
        <a:p>
          <a:endParaRPr lang="ru-RU"/>
        </a:p>
      </dgm:t>
    </dgm:pt>
    <dgm:pt modelId="{D993D29B-47B1-2245-AF0C-834ACF4CB674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 </a:t>
          </a:r>
        </a:p>
      </dgm:t>
    </dgm:pt>
    <dgm:pt modelId="{CFB67C86-EAAB-ED4B-99E2-F82AD8435FBB}" type="parTrans" cxnId="{D595100F-A2C5-5943-B898-8281330DABFD}">
      <dgm:prSet/>
      <dgm:spPr/>
      <dgm:t>
        <a:bodyPr/>
        <a:lstStyle/>
        <a:p>
          <a:endParaRPr lang="ru-RU"/>
        </a:p>
      </dgm:t>
    </dgm:pt>
    <dgm:pt modelId="{5B9460D0-0473-0C45-9379-09BA1C8BD4C9}" type="sibTrans" cxnId="{D595100F-A2C5-5943-B898-8281330DABFD}">
      <dgm:prSet/>
      <dgm:spPr/>
      <dgm:t>
        <a:bodyPr/>
        <a:lstStyle/>
        <a:p>
          <a:endParaRPr lang="ru-RU"/>
        </a:p>
      </dgm:t>
    </dgm:pt>
    <dgm:pt modelId="{A970E3EA-D5BC-D745-97B8-0CA8ED7A7645}">
      <dgm:prSet phldrT="[Текст]" phldr="0" custT="1"/>
      <dgm:spPr/>
      <dgm:t>
        <a:bodyPr/>
        <a:lstStyle/>
        <a:p>
          <a:r>
            <a:rPr lang="en-US" sz="10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CRM</a:t>
          </a:r>
          <a:endParaRPr lang="ru-RU" sz="105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29632AA-4745-E843-A9EF-E4507589AC8A}" type="parTrans" cxnId="{467CE792-6AF9-4D46-B897-04A9F77A502B}">
      <dgm:prSet/>
      <dgm:spPr/>
      <dgm:t>
        <a:bodyPr/>
        <a:lstStyle/>
        <a:p>
          <a:endParaRPr lang="ru-RU"/>
        </a:p>
      </dgm:t>
    </dgm:pt>
    <dgm:pt modelId="{3F28F173-52A5-8242-B984-ED6860CA42CF}" type="sibTrans" cxnId="{467CE792-6AF9-4D46-B897-04A9F77A502B}">
      <dgm:prSet/>
      <dgm:spPr/>
      <dgm:t>
        <a:bodyPr/>
        <a:lstStyle/>
        <a:p>
          <a:endParaRPr lang="ru-RU"/>
        </a:p>
      </dgm:t>
    </dgm:pt>
    <dgm:pt modelId="{325180B5-5E74-4F44-8EC0-7C18BDFE50C8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Все клиенты компании (вкл. клиентов тех. подразделений, партнеров)</a:t>
          </a:r>
        </a:p>
      </dgm:t>
    </dgm:pt>
    <dgm:pt modelId="{46E50A3D-FDD1-8145-86DA-4A0A497558AF}" type="parTrans" cxnId="{DFBB4848-9577-EE44-AB07-2E87410F0779}">
      <dgm:prSet/>
      <dgm:spPr/>
      <dgm:t>
        <a:bodyPr/>
        <a:lstStyle/>
        <a:p>
          <a:endParaRPr lang="ru-RU"/>
        </a:p>
      </dgm:t>
    </dgm:pt>
    <dgm:pt modelId="{C553CCE6-C2E8-CE4B-8240-AF74D79B7894}" type="sibTrans" cxnId="{DFBB4848-9577-EE44-AB07-2E87410F0779}">
      <dgm:prSet/>
      <dgm:spPr/>
      <dgm:t>
        <a:bodyPr/>
        <a:lstStyle/>
        <a:p>
          <a:endParaRPr lang="ru-RU"/>
        </a:p>
      </dgm:t>
    </dgm:pt>
    <dgm:pt modelId="{346BF62C-788E-8748-9614-06BC40D89059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Претензионная работа</a:t>
          </a:r>
        </a:p>
      </dgm:t>
    </dgm:pt>
    <dgm:pt modelId="{AA15A750-6C6D-DC4E-A2A7-6557101CB37B}" type="parTrans" cxnId="{675CBBED-2459-EC45-AF8A-8B96F8F50419}">
      <dgm:prSet/>
      <dgm:spPr/>
      <dgm:t>
        <a:bodyPr/>
        <a:lstStyle/>
        <a:p>
          <a:endParaRPr lang="ru-RU"/>
        </a:p>
      </dgm:t>
    </dgm:pt>
    <dgm:pt modelId="{A86DA032-184F-3545-9531-D7AB6A10B63B}" type="sibTrans" cxnId="{675CBBED-2459-EC45-AF8A-8B96F8F50419}">
      <dgm:prSet/>
      <dgm:spPr/>
      <dgm:t>
        <a:bodyPr/>
        <a:lstStyle/>
        <a:p>
          <a:endParaRPr lang="ru-RU"/>
        </a:p>
      </dgm:t>
    </dgm:pt>
    <dgm:pt modelId="{72746001-57B8-B44F-82B3-0022A03FF846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инцидентами, "белые пятна"</a:t>
          </a:r>
        </a:p>
      </dgm:t>
    </dgm:pt>
    <dgm:pt modelId="{127DD570-F7EE-BC4D-BBA6-313EBC7EF863}" type="parTrans" cxnId="{9274EDC7-A686-DE43-9656-98E1E4113FAF}">
      <dgm:prSet/>
      <dgm:spPr/>
      <dgm:t>
        <a:bodyPr/>
        <a:lstStyle/>
        <a:p>
          <a:endParaRPr lang="ru-RU"/>
        </a:p>
      </dgm:t>
    </dgm:pt>
    <dgm:pt modelId="{40623BF8-1F35-9441-9731-F6F25C373C1F}" type="sibTrans" cxnId="{9274EDC7-A686-DE43-9656-98E1E4113FAF}">
      <dgm:prSet/>
      <dgm:spPr/>
      <dgm:t>
        <a:bodyPr/>
        <a:lstStyle/>
        <a:p>
          <a:endParaRPr lang="ru-RU"/>
        </a:p>
      </dgm:t>
    </dgm:pt>
    <dgm:pt modelId="{E0C48B45-03F1-B94B-942B-333CFE786BBB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массовыми инцидентами и проблемами</a:t>
          </a:r>
        </a:p>
      </dgm:t>
    </dgm:pt>
    <dgm:pt modelId="{7B86E963-68D3-8B48-9453-3C0E6616B257}" type="parTrans" cxnId="{3AE61BC8-7991-9F43-85BD-2A5263C963E0}">
      <dgm:prSet/>
      <dgm:spPr/>
      <dgm:t>
        <a:bodyPr/>
        <a:lstStyle/>
        <a:p>
          <a:endParaRPr lang="ru-RU"/>
        </a:p>
      </dgm:t>
    </dgm:pt>
    <dgm:pt modelId="{0A8C1F07-7463-6441-A6F0-EFF531095C38}" type="sibTrans" cxnId="{3AE61BC8-7991-9F43-85BD-2A5263C963E0}">
      <dgm:prSet/>
      <dgm:spPr/>
      <dgm:t>
        <a:bodyPr/>
        <a:lstStyle/>
        <a:p>
          <a:endParaRPr lang="ru-RU"/>
        </a:p>
      </dgm:t>
    </dgm:pt>
    <dgm:pt modelId="{EC035731-EEF2-D042-804C-54495272EF86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изменениями и полный сквозной процесс</a:t>
          </a:r>
        </a:p>
      </dgm:t>
    </dgm:pt>
    <dgm:pt modelId="{92CBAE3A-0B59-3D46-A541-284DB6ED466B}" type="parTrans" cxnId="{24E83381-BB2A-1A41-B4D1-0A78F144F7E4}">
      <dgm:prSet/>
      <dgm:spPr/>
      <dgm:t>
        <a:bodyPr/>
        <a:lstStyle/>
        <a:p>
          <a:endParaRPr lang="ru-RU"/>
        </a:p>
      </dgm:t>
    </dgm:pt>
    <dgm:pt modelId="{7BB3DCC1-E5E9-B346-8981-A96D0F874964}" type="sibTrans" cxnId="{24E83381-BB2A-1A41-B4D1-0A78F144F7E4}">
      <dgm:prSet/>
      <dgm:spPr/>
      <dgm:t>
        <a:bodyPr/>
        <a:lstStyle/>
        <a:p>
          <a:endParaRPr lang="ru-RU"/>
        </a:p>
      </dgm:t>
    </dgm:pt>
    <dgm:pt modelId="{8EA46880-DD42-014B-A499-BF112D6D068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продуктов, тарифов, дилеров и точек продаж</a:t>
          </a:r>
        </a:p>
      </dgm:t>
    </dgm:pt>
    <dgm:pt modelId="{34BEEA63-D0AE-E24C-A099-AE715E0AE5A7}" type="parTrans" cxnId="{282AF7CD-E6CB-3C4F-BA30-4F8240557E49}">
      <dgm:prSet/>
      <dgm:spPr/>
      <dgm:t>
        <a:bodyPr/>
        <a:lstStyle/>
        <a:p>
          <a:endParaRPr lang="ru-RU"/>
        </a:p>
      </dgm:t>
    </dgm:pt>
    <dgm:pt modelId="{31781116-DBD8-DB4D-8E14-61E7B16870AB}" type="sibTrans" cxnId="{282AF7CD-E6CB-3C4F-BA30-4F8240557E49}">
      <dgm:prSet/>
      <dgm:spPr/>
      <dgm:t>
        <a:bodyPr/>
        <a:lstStyle/>
        <a:p>
          <a:endParaRPr lang="ru-RU"/>
        </a:p>
      </dgm:t>
    </dgm:pt>
    <dgm:pt modelId="{591921B2-4767-1644-A9E1-8512C83995D2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активов ИТ-блока</a:t>
          </a:r>
        </a:p>
      </dgm:t>
    </dgm:pt>
    <dgm:pt modelId="{8D6D1965-9382-7D4E-9E1B-0AC34C215466}" type="parTrans" cxnId="{E838B1BA-A39B-734D-85A0-C8A57CA287C5}">
      <dgm:prSet/>
      <dgm:spPr/>
      <dgm:t>
        <a:bodyPr/>
        <a:lstStyle/>
        <a:p>
          <a:endParaRPr lang="ru-RU"/>
        </a:p>
      </dgm:t>
    </dgm:pt>
    <dgm:pt modelId="{ED900CD5-E16C-904B-AE2D-D104E5EAC44E}" type="sibTrans" cxnId="{E838B1BA-A39B-734D-85A0-C8A57CA287C5}">
      <dgm:prSet/>
      <dgm:spPr/>
      <dgm:t>
        <a:bodyPr/>
        <a:lstStyle/>
        <a:p>
          <a:endParaRPr lang="ru-RU"/>
        </a:p>
      </dgm:t>
    </dgm:pt>
    <dgm:pt modelId="{6376ECD9-8C83-454A-8D35-1F4778432490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нематериальных активов, доступов</a:t>
          </a:r>
        </a:p>
      </dgm:t>
    </dgm:pt>
    <dgm:pt modelId="{FAF42996-2E31-A347-8C04-30E6CCAFBF0A}" type="parTrans" cxnId="{9AE373A6-84C4-BE44-A4E2-E11D5D13A17E}">
      <dgm:prSet/>
      <dgm:spPr/>
      <dgm:t>
        <a:bodyPr/>
        <a:lstStyle/>
        <a:p>
          <a:endParaRPr lang="ru-RU"/>
        </a:p>
      </dgm:t>
    </dgm:pt>
    <dgm:pt modelId="{7FA372D3-303F-E946-8254-E55E80578B17}" type="sibTrans" cxnId="{9AE373A6-84C4-BE44-A4E2-E11D5D13A17E}">
      <dgm:prSet/>
      <dgm:spPr/>
      <dgm:t>
        <a:bodyPr/>
        <a:lstStyle/>
        <a:p>
          <a:endParaRPr lang="ru-RU"/>
        </a:p>
      </dgm:t>
    </dgm:pt>
    <dgm:pt modelId="{DE7DBA97-F8C5-3F4F-B7BB-359281DE137B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подключенных продуктов и услуг</a:t>
          </a:r>
        </a:p>
      </dgm:t>
    </dgm:pt>
    <dgm:pt modelId="{BAE9F5E7-0246-8F42-8199-F14B3B2B2B88}" type="parTrans" cxnId="{05DB9617-E414-AA4C-AF9B-E06B520FE06A}">
      <dgm:prSet/>
      <dgm:spPr/>
      <dgm:t>
        <a:bodyPr/>
        <a:lstStyle/>
        <a:p>
          <a:endParaRPr lang="ru-RU"/>
        </a:p>
      </dgm:t>
    </dgm:pt>
    <dgm:pt modelId="{7F687E35-E93E-554C-BBDD-19C1F8FD8B24}" type="sibTrans" cxnId="{05DB9617-E414-AA4C-AF9B-E06B520FE06A}">
      <dgm:prSet/>
      <dgm:spPr/>
      <dgm:t>
        <a:bodyPr/>
        <a:lstStyle/>
        <a:p>
          <a:endParaRPr lang="ru-RU"/>
        </a:p>
      </dgm:t>
    </dgm:pt>
    <dgm:pt modelId="{5C1B3EDC-C3F7-D24F-99E8-066E1324186E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активов тех. Блока</a:t>
          </a:r>
        </a:p>
        <a:p>
          <a:r>
            <a:rPr lang="ru-RU" sz="600" b="1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Сервисно</a:t>
          </a:r>
          <a:r>
            <a:rPr lang="ru-RU" sz="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-ресурсная модель услуг</a:t>
          </a:r>
        </a:p>
      </dgm:t>
    </dgm:pt>
    <dgm:pt modelId="{81135E5A-6E7C-4343-83F2-21A645CAFF53}" type="parTrans" cxnId="{29C9485F-4A68-8045-B1F3-5C5A9C6837AE}">
      <dgm:prSet/>
      <dgm:spPr/>
      <dgm:t>
        <a:bodyPr/>
        <a:lstStyle/>
        <a:p>
          <a:endParaRPr lang="ru-RU"/>
        </a:p>
      </dgm:t>
    </dgm:pt>
    <dgm:pt modelId="{8B4BBF7D-8B40-3E46-9184-A9A2B6A46B18}" type="sibTrans" cxnId="{29C9485F-4A68-8045-B1F3-5C5A9C6837AE}">
      <dgm:prSet/>
      <dgm:spPr/>
      <dgm:t>
        <a:bodyPr/>
        <a:lstStyle/>
        <a:p>
          <a:endParaRPr lang="ru-RU"/>
        </a:p>
      </dgm:t>
    </dgm:pt>
    <dgm:pt modelId="{57B79BE9-EE11-4115-AD9A-5E0A9B9C21FA}">
      <dgm:prSet custT="1"/>
      <dgm:spPr/>
      <dgm:t>
        <a:bodyPr/>
        <a:lstStyle/>
        <a:p>
          <a:r>
            <a:rPr lang="ru-RU" sz="1800" spc="16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Архитектурный контроль</a:t>
          </a:r>
        </a:p>
      </dgm:t>
    </dgm:pt>
    <dgm:pt modelId="{35E0F26D-E02A-4311-AA1C-EE19C0171BCB}" type="parTrans" cxnId="{F5B3A431-47E5-4A3D-8DE4-F2BCA2FA7998}">
      <dgm:prSet/>
      <dgm:spPr/>
      <dgm:t>
        <a:bodyPr/>
        <a:lstStyle/>
        <a:p>
          <a:endParaRPr lang="en-GB"/>
        </a:p>
      </dgm:t>
    </dgm:pt>
    <dgm:pt modelId="{3CC16BC0-A4F5-4E69-9DBA-D53197AB8D45}" type="sibTrans" cxnId="{F5B3A431-47E5-4A3D-8DE4-F2BCA2FA7998}">
      <dgm:prSet/>
      <dgm:spPr/>
      <dgm:t>
        <a:bodyPr/>
        <a:lstStyle/>
        <a:p>
          <a:endParaRPr lang="en-GB"/>
        </a:p>
      </dgm:t>
    </dgm:pt>
    <dgm:pt modelId="{9611C138-FE11-B040-8D4D-EBBF3E253D82}" type="pres">
      <dgm:prSet presAssocID="{BF9B4A9C-6A88-B34C-AD6F-C339D281691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5DFEA0D-1EFC-BA44-B468-3DBDBC54E4DD}" type="pres">
      <dgm:prSet presAssocID="{EACFE6B5-7F7A-854D-A985-7EA5080F6974}" presName="horFlow" presStyleCnt="0"/>
      <dgm:spPr/>
    </dgm:pt>
    <dgm:pt modelId="{BCE8F08D-496A-7047-ABAC-3B616C643C7E}" type="pres">
      <dgm:prSet presAssocID="{EACFE6B5-7F7A-854D-A985-7EA5080F6974}" presName="bigChev" presStyleLbl="node1" presStyleIdx="0" presStyleCnt="5"/>
      <dgm:spPr/>
    </dgm:pt>
    <dgm:pt modelId="{E20D9DB6-9821-D64D-8E92-8800DE196390}" type="pres">
      <dgm:prSet presAssocID="{055FB78F-6496-7741-A024-F8C895F475D5}" presName="parTrans" presStyleCnt="0"/>
      <dgm:spPr/>
    </dgm:pt>
    <dgm:pt modelId="{A351D9AF-1F00-9A49-8CB3-17D7CA05049F}" type="pres">
      <dgm:prSet presAssocID="{674F1D2C-EE6E-D641-B41D-AFA3C4541FF9}" presName="node" presStyleLbl="alignAccFollowNode1" presStyleIdx="0" presStyleCnt="24">
        <dgm:presLayoutVars>
          <dgm:bulletEnabled val="1"/>
        </dgm:presLayoutVars>
      </dgm:prSet>
      <dgm:spPr/>
    </dgm:pt>
    <dgm:pt modelId="{CB7CD719-F6B4-8C4E-AACA-53DCCA7411C5}" type="pres">
      <dgm:prSet presAssocID="{A22DA3A6-BC40-124C-B6A1-3938F9711004}" presName="sibTrans" presStyleCnt="0"/>
      <dgm:spPr/>
    </dgm:pt>
    <dgm:pt modelId="{2505DFFA-A85C-DA4D-BFAC-BBA181CAEF7F}" type="pres">
      <dgm:prSet presAssocID="{682642A9-87F9-254A-B30B-E034510E5F19}" presName="node" presStyleLbl="alignAccFollowNode1" presStyleIdx="1" presStyleCnt="24">
        <dgm:presLayoutVars>
          <dgm:bulletEnabled val="1"/>
        </dgm:presLayoutVars>
      </dgm:prSet>
      <dgm:spPr/>
    </dgm:pt>
    <dgm:pt modelId="{62C9D289-F4C9-3546-AF38-1925135C8C2B}" type="pres">
      <dgm:prSet presAssocID="{18401255-201C-BE4C-A0D3-BDB81EF8849B}" presName="sibTrans" presStyleCnt="0"/>
      <dgm:spPr/>
    </dgm:pt>
    <dgm:pt modelId="{57F22AF8-5611-2543-AC5F-79ED88ED5737}" type="pres">
      <dgm:prSet presAssocID="{77290F6F-3221-C044-AF0C-4827BA9821F7}" presName="node" presStyleLbl="alignAccFollowNode1" presStyleIdx="2" presStyleCnt="24">
        <dgm:presLayoutVars>
          <dgm:bulletEnabled val="1"/>
        </dgm:presLayoutVars>
      </dgm:prSet>
      <dgm:spPr/>
    </dgm:pt>
    <dgm:pt modelId="{D04C5134-A475-CC4F-9992-BB527E1B592E}" type="pres">
      <dgm:prSet presAssocID="{3D1F1FBB-EE87-4F49-8745-B3BA39400989}" presName="sibTrans" presStyleCnt="0"/>
      <dgm:spPr/>
    </dgm:pt>
    <dgm:pt modelId="{21FC7CB4-4893-D942-8DB9-EFAAE24300F1}" type="pres">
      <dgm:prSet presAssocID="{131D6304-688F-CD44-B25C-5CEC306F1068}" presName="node" presStyleLbl="alignAccFollowNode1" presStyleIdx="3" presStyleCnt="24">
        <dgm:presLayoutVars>
          <dgm:bulletEnabled val="1"/>
        </dgm:presLayoutVars>
      </dgm:prSet>
      <dgm:spPr/>
    </dgm:pt>
    <dgm:pt modelId="{E1B9B0C4-0D92-3440-8331-097C10EC6BC5}" type="pres">
      <dgm:prSet presAssocID="{BC0ADC6F-AA8D-E747-8B7E-04E9FEE8BF5C}" presName="sibTrans" presStyleCnt="0"/>
      <dgm:spPr/>
    </dgm:pt>
    <dgm:pt modelId="{F35E00AB-34D3-B84B-B319-3121857F9B21}" type="pres">
      <dgm:prSet presAssocID="{A970F84F-1A27-6243-AC30-FC4863DAC974}" presName="node" presStyleLbl="alignAccFollowNode1" presStyleIdx="4" presStyleCnt="24">
        <dgm:presLayoutVars>
          <dgm:bulletEnabled val="1"/>
        </dgm:presLayoutVars>
      </dgm:prSet>
      <dgm:spPr/>
    </dgm:pt>
    <dgm:pt modelId="{43156B19-971E-FC47-B008-B29E1F0E03D2}" type="pres">
      <dgm:prSet presAssocID="{091DB42E-BC5B-644A-B814-D99A89B9B497}" presName="sibTrans" presStyleCnt="0"/>
      <dgm:spPr/>
    </dgm:pt>
    <dgm:pt modelId="{701EE5CB-1089-4646-BB5B-D80D1C7753CA}" type="pres">
      <dgm:prSet presAssocID="{D993D29B-47B1-2245-AF0C-834ACF4CB674}" presName="node" presStyleLbl="alignAccFollowNode1" presStyleIdx="5" presStyleCnt="24">
        <dgm:presLayoutVars>
          <dgm:bulletEnabled val="1"/>
        </dgm:presLayoutVars>
      </dgm:prSet>
      <dgm:spPr/>
    </dgm:pt>
    <dgm:pt modelId="{1B590E2E-628A-154C-8224-48CCE01EE3E0}" type="pres">
      <dgm:prSet presAssocID="{EACFE6B5-7F7A-854D-A985-7EA5080F6974}" presName="vSp" presStyleCnt="0"/>
      <dgm:spPr/>
    </dgm:pt>
    <dgm:pt modelId="{6557C078-9473-C748-9A14-5ED051F1D5F1}" type="pres">
      <dgm:prSet presAssocID="{A970E3EA-D5BC-D745-97B8-0CA8ED7A7645}" presName="horFlow" presStyleCnt="0"/>
      <dgm:spPr/>
    </dgm:pt>
    <dgm:pt modelId="{2E37FFF5-E423-7449-B3DF-E9DC4A418185}" type="pres">
      <dgm:prSet presAssocID="{A970E3EA-D5BC-D745-97B8-0CA8ED7A7645}" presName="bigChev" presStyleLbl="node1" presStyleIdx="1" presStyleCnt="5"/>
      <dgm:spPr/>
    </dgm:pt>
    <dgm:pt modelId="{B36A7DB5-888D-7848-933F-F93C87FA70B3}" type="pres">
      <dgm:prSet presAssocID="{CE6F2D52-7DC6-034A-A4E6-CE374BE36BE7}" presName="parTrans" presStyleCnt="0"/>
      <dgm:spPr/>
    </dgm:pt>
    <dgm:pt modelId="{65043274-9339-7F41-80D8-E0232C59EC9F}" type="pres">
      <dgm:prSet presAssocID="{64FF82DE-074B-7140-8805-36EAAB655EA5}" presName="node" presStyleLbl="alignAccFollowNode1" presStyleIdx="6" presStyleCnt="24" custLinFactNeighborX="-18579">
        <dgm:presLayoutVars>
          <dgm:bulletEnabled val="1"/>
        </dgm:presLayoutVars>
      </dgm:prSet>
      <dgm:spPr/>
    </dgm:pt>
    <dgm:pt modelId="{C2A472FE-824F-3A4C-97A3-B2841650B5CD}" type="pres">
      <dgm:prSet presAssocID="{DE2CFD12-1434-C74F-BE50-DC28DE050FB0}" presName="sibTrans" presStyleCnt="0"/>
      <dgm:spPr/>
    </dgm:pt>
    <dgm:pt modelId="{01FE6115-9EA6-1940-8E73-C07BF865C490}" type="pres">
      <dgm:prSet presAssocID="{DE582F69-5F22-B243-AC16-20C7E169D16A}" presName="node" presStyleLbl="alignAccFollowNode1" presStyleIdx="7" presStyleCnt="24" custLinFactNeighborX="-18579">
        <dgm:presLayoutVars>
          <dgm:bulletEnabled val="1"/>
        </dgm:presLayoutVars>
      </dgm:prSet>
      <dgm:spPr/>
    </dgm:pt>
    <dgm:pt modelId="{CB00407E-DB83-7F4C-8B20-80BBA3C5ACE8}" type="pres">
      <dgm:prSet presAssocID="{C6B2489C-97BD-E441-B633-B7AB69147CF9}" presName="sibTrans" presStyleCnt="0"/>
      <dgm:spPr/>
    </dgm:pt>
    <dgm:pt modelId="{2A262113-0660-0149-99BE-5755C00CACF2}" type="pres">
      <dgm:prSet presAssocID="{90451FDC-E290-5A4C-8A8D-123AA8111D56}" presName="node" presStyleLbl="alignAccFollowNode1" presStyleIdx="8" presStyleCnt="24" custLinFactNeighborX="-18579">
        <dgm:presLayoutVars>
          <dgm:bulletEnabled val="1"/>
        </dgm:presLayoutVars>
      </dgm:prSet>
      <dgm:spPr/>
    </dgm:pt>
    <dgm:pt modelId="{03D6724F-E152-3140-A029-42F2027BE887}" type="pres">
      <dgm:prSet presAssocID="{0C7C0B5F-85F8-0D47-B1D4-DAC9630A7B55}" presName="sibTrans" presStyleCnt="0"/>
      <dgm:spPr/>
    </dgm:pt>
    <dgm:pt modelId="{5EFA7415-3E2A-774A-9337-18448D7955EF}" type="pres">
      <dgm:prSet presAssocID="{FC71BC33-A209-5E4E-94D1-EC08A31ADA50}" presName="node" presStyleLbl="alignAccFollowNode1" presStyleIdx="9" presStyleCnt="24" custLinFactNeighborX="-6190">
        <dgm:presLayoutVars>
          <dgm:bulletEnabled val="1"/>
        </dgm:presLayoutVars>
      </dgm:prSet>
      <dgm:spPr/>
    </dgm:pt>
    <dgm:pt modelId="{84B5D47E-AF6B-0842-A6EF-A45B3A5A2A6D}" type="pres">
      <dgm:prSet presAssocID="{3C676733-2993-704A-BDDD-FA53095240A9}" presName="sibTrans" presStyleCnt="0"/>
      <dgm:spPr/>
    </dgm:pt>
    <dgm:pt modelId="{F3470D79-903C-1841-AD1E-37B565E4AF20}" type="pres">
      <dgm:prSet presAssocID="{A2657C14-C6B7-064A-8708-4EA6CBD682B4}" presName="node" presStyleLbl="alignAccFollowNode1" presStyleIdx="10" presStyleCnt="24" custLinFactNeighborX="-6190">
        <dgm:presLayoutVars>
          <dgm:bulletEnabled val="1"/>
        </dgm:presLayoutVars>
      </dgm:prSet>
      <dgm:spPr/>
    </dgm:pt>
    <dgm:pt modelId="{89771017-771D-4A42-9851-8F2473A848FA}" type="pres">
      <dgm:prSet presAssocID="{924D2889-C72C-9041-BDDA-2946195BAABF}" presName="sibTrans" presStyleCnt="0"/>
      <dgm:spPr/>
    </dgm:pt>
    <dgm:pt modelId="{D55B9A96-BC57-8D4A-B50C-DCB83B7E40A6}" type="pres">
      <dgm:prSet presAssocID="{325180B5-5E74-4F44-8EC0-7C18BDFE50C8}" presName="node" presStyleLbl="alignAccFollowNode1" presStyleIdx="11" presStyleCnt="24">
        <dgm:presLayoutVars>
          <dgm:bulletEnabled val="1"/>
        </dgm:presLayoutVars>
      </dgm:prSet>
      <dgm:spPr/>
    </dgm:pt>
    <dgm:pt modelId="{BF341995-B526-2647-924D-7D878B7DF5CF}" type="pres">
      <dgm:prSet presAssocID="{A970E3EA-D5BC-D745-97B8-0CA8ED7A7645}" presName="vSp" presStyleCnt="0"/>
      <dgm:spPr/>
    </dgm:pt>
    <dgm:pt modelId="{02C81BB9-46B7-6344-8788-DF85987F8FA7}" type="pres">
      <dgm:prSet presAssocID="{3078B457-D02A-D042-9D23-FF1132D0F901}" presName="horFlow" presStyleCnt="0"/>
      <dgm:spPr/>
    </dgm:pt>
    <dgm:pt modelId="{9B4318C6-AF47-0143-9F47-CE13C060256F}" type="pres">
      <dgm:prSet presAssocID="{3078B457-D02A-D042-9D23-FF1132D0F901}" presName="bigChev" presStyleLbl="node1" presStyleIdx="2" presStyleCnt="5"/>
      <dgm:spPr/>
    </dgm:pt>
    <dgm:pt modelId="{69C23A80-EC4C-C045-B0DD-9B91BCB09FC9}" type="pres">
      <dgm:prSet presAssocID="{4F1954B0-4B74-3E41-ACE5-DC6E11B3FAC4}" presName="parTrans" presStyleCnt="0"/>
      <dgm:spPr/>
    </dgm:pt>
    <dgm:pt modelId="{890D7B25-DA2A-E149-B839-28405459447C}" type="pres">
      <dgm:prSet presAssocID="{73CC663A-A75B-924B-959F-E1BCA74F694A}" presName="node" presStyleLbl="alignAccFollowNode1" presStyleIdx="12" presStyleCnt="24" custLinFactNeighborX="-18579">
        <dgm:presLayoutVars>
          <dgm:bulletEnabled val="1"/>
        </dgm:presLayoutVars>
      </dgm:prSet>
      <dgm:spPr/>
    </dgm:pt>
    <dgm:pt modelId="{5CB6F370-6F75-3A45-8219-AFFF4D4A3D7B}" type="pres">
      <dgm:prSet presAssocID="{AC3DB23D-427F-F748-B7BD-8BE9E44EB5B3}" presName="sibTrans" presStyleCnt="0"/>
      <dgm:spPr/>
    </dgm:pt>
    <dgm:pt modelId="{57C14569-AB7C-6145-86E5-2B8458D30A16}" type="pres">
      <dgm:prSet presAssocID="{DB73AACE-07A5-224F-BF80-AB89DF366591}" presName="node" presStyleLbl="alignAccFollowNode1" presStyleIdx="13" presStyleCnt="24" custLinFactNeighborX="-18579">
        <dgm:presLayoutVars>
          <dgm:bulletEnabled val="1"/>
        </dgm:presLayoutVars>
      </dgm:prSet>
      <dgm:spPr/>
    </dgm:pt>
    <dgm:pt modelId="{50C27017-49AF-7F43-AEF1-D5EB36DA6038}" type="pres">
      <dgm:prSet presAssocID="{33C991AA-5432-9341-A7DC-570C93B275CA}" presName="sibTrans" presStyleCnt="0"/>
      <dgm:spPr/>
    </dgm:pt>
    <dgm:pt modelId="{35D18F07-DFD8-3641-8E54-2876B84624FB}" type="pres">
      <dgm:prSet presAssocID="{346BF62C-788E-8748-9614-06BC40D89059}" presName="node" presStyleLbl="alignAccFollowNode1" presStyleIdx="14" presStyleCnt="24" custLinFactNeighborX="-18579">
        <dgm:presLayoutVars>
          <dgm:bulletEnabled val="1"/>
        </dgm:presLayoutVars>
      </dgm:prSet>
      <dgm:spPr/>
    </dgm:pt>
    <dgm:pt modelId="{4F9F8B95-DE0D-9841-9EE2-48CB14CEE41E}" type="pres">
      <dgm:prSet presAssocID="{A86DA032-184F-3545-9531-D7AB6A10B63B}" presName="sibTrans" presStyleCnt="0"/>
      <dgm:spPr/>
    </dgm:pt>
    <dgm:pt modelId="{5A74EA37-F6F8-F240-8C41-809A2DDA23DC}" type="pres">
      <dgm:prSet presAssocID="{72746001-57B8-B44F-82B3-0022A03FF846}" presName="node" presStyleLbl="alignAccFollowNode1" presStyleIdx="15" presStyleCnt="24" custLinFactNeighborX="-18579">
        <dgm:presLayoutVars>
          <dgm:bulletEnabled val="1"/>
        </dgm:presLayoutVars>
      </dgm:prSet>
      <dgm:spPr/>
    </dgm:pt>
    <dgm:pt modelId="{CBE74ACC-184D-0547-B29D-B5411AF132BE}" type="pres">
      <dgm:prSet presAssocID="{40623BF8-1F35-9441-9731-F6F25C373C1F}" presName="sibTrans" presStyleCnt="0"/>
      <dgm:spPr/>
    </dgm:pt>
    <dgm:pt modelId="{254E84F6-005C-0E40-B1B4-59B745D762BE}" type="pres">
      <dgm:prSet presAssocID="{E0C48B45-03F1-B94B-942B-333CFE786BBB}" presName="node" presStyleLbl="alignAccFollowNode1" presStyleIdx="16" presStyleCnt="24" custLinFactNeighborX="-6190">
        <dgm:presLayoutVars>
          <dgm:bulletEnabled val="1"/>
        </dgm:presLayoutVars>
      </dgm:prSet>
      <dgm:spPr/>
    </dgm:pt>
    <dgm:pt modelId="{AAFDBD33-B896-A54A-9DBB-37CDCA0619FD}" type="pres">
      <dgm:prSet presAssocID="{0A8C1F07-7463-6441-A6F0-EFF531095C38}" presName="sibTrans" presStyleCnt="0"/>
      <dgm:spPr/>
    </dgm:pt>
    <dgm:pt modelId="{A811C00B-56E2-A142-A93D-87B7405E74AD}" type="pres">
      <dgm:prSet presAssocID="{EC035731-EEF2-D042-804C-54495272EF86}" presName="node" presStyleLbl="alignAccFollowNode1" presStyleIdx="17" presStyleCnt="24" custLinFactNeighborX="-6190">
        <dgm:presLayoutVars>
          <dgm:bulletEnabled val="1"/>
        </dgm:presLayoutVars>
      </dgm:prSet>
      <dgm:spPr/>
    </dgm:pt>
    <dgm:pt modelId="{827DFC52-4625-764E-AD80-BF538E2FC356}" type="pres">
      <dgm:prSet presAssocID="{3078B457-D02A-D042-9D23-FF1132D0F901}" presName="vSp" presStyleCnt="0"/>
      <dgm:spPr/>
    </dgm:pt>
    <dgm:pt modelId="{DFD2B7C8-60EE-B24A-BC6B-675DE8CEA73D}" type="pres">
      <dgm:prSet presAssocID="{03167547-E2C8-7A49-9FE1-6EC9029ED02E}" presName="horFlow" presStyleCnt="0"/>
      <dgm:spPr/>
    </dgm:pt>
    <dgm:pt modelId="{2C889BDD-811D-5A4E-8F1B-548E7D901C20}" type="pres">
      <dgm:prSet presAssocID="{03167547-E2C8-7A49-9FE1-6EC9029ED02E}" presName="bigChev" presStyleLbl="node1" presStyleIdx="3" presStyleCnt="5"/>
      <dgm:spPr/>
    </dgm:pt>
    <dgm:pt modelId="{14CD35D9-40B3-AE4C-925E-4B9C6C1A9080}" type="pres">
      <dgm:prSet presAssocID="{2056A784-2C84-EC41-B220-8C43997A0C59}" presName="parTrans" presStyleCnt="0"/>
      <dgm:spPr/>
    </dgm:pt>
    <dgm:pt modelId="{4267BFB7-07EE-D445-99C7-0495033DBB60}" type="pres">
      <dgm:prSet presAssocID="{4DE0A6D2-976C-C34E-B4B7-F0291BCEBEE1}" presName="node" presStyleLbl="alignAccFollowNode1" presStyleIdx="18" presStyleCnt="24" custLinFactNeighborX="-18579">
        <dgm:presLayoutVars>
          <dgm:bulletEnabled val="1"/>
        </dgm:presLayoutVars>
      </dgm:prSet>
      <dgm:spPr/>
    </dgm:pt>
    <dgm:pt modelId="{0CD52490-9E44-7F47-92B7-9B41AF2B7BC0}" type="pres">
      <dgm:prSet presAssocID="{F77F0326-8465-644A-93A4-E8088954BBB7}" presName="sibTrans" presStyleCnt="0"/>
      <dgm:spPr/>
    </dgm:pt>
    <dgm:pt modelId="{F56506BD-55D6-624A-9FBB-19F7131F06B4}" type="pres">
      <dgm:prSet presAssocID="{8EA46880-DD42-014B-A499-BF112D6D068D}" presName="node" presStyleLbl="alignAccFollowNode1" presStyleIdx="19" presStyleCnt="24" custLinFactNeighborX="-18579">
        <dgm:presLayoutVars>
          <dgm:bulletEnabled val="1"/>
        </dgm:presLayoutVars>
      </dgm:prSet>
      <dgm:spPr/>
    </dgm:pt>
    <dgm:pt modelId="{69749122-6AF1-2B40-9193-E8451DCC745F}" type="pres">
      <dgm:prSet presAssocID="{31781116-DBD8-DB4D-8E14-61E7B16870AB}" presName="sibTrans" presStyleCnt="0"/>
      <dgm:spPr/>
    </dgm:pt>
    <dgm:pt modelId="{34B1A33C-9257-194F-8B15-8EAD59BDA3CC}" type="pres">
      <dgm:prSet presAssocID="{591921B2-4767-1644-A9E1-8512C83995D2}" presName="node" presStyleLbl="alignAccFollowNode1" presStyleIdx="20" presStyleCnt="24" custLinFactNeighborX="-18579">
        <dgm:presLayoutVars>
          <dgm:bulletEnabled val="1"/>
        </dgm:presLayoutVars>
      </dgm:prSet>
      <dgm:spPr/>
    </dgm:pt>
    <dgm:pt modelId="{618C56F6-36CA-4F49-BBB3-2A8203E9EAEF}" type="pres">
      <dgm:prSet presAssocID="{ED900CD5-E16C-904B-AE2D-D104E5EAC44E}" presName="sibTrans" presStyleCnt="0"/>
      <dgm:spPr/>
    </dgm:pt>
    <dgm:pt modelId="{6B835F99-3E61-CF47-8505-75D63D5B64C4}" type="pres">
      <dgm:prSet presAssocID="{6376ECD9-8C83-454A-8D35-1F4778432490}" presName="node" presStyleLbl="alignAccFollowNode1" presStyleIdx="21" presStyleCnt="24" custLinFactNeighborX="-18579">
        <dgm:presLayoutVars>
          <dgm:bulletEnabled val="1"/>
        </dgm:presLayoutVars>
      </dgm:prSet>
      <dgm:spPr/>
    </dgm:pt>
    <dgm:pt modelId="{17E2CE66-31E0-BC45-A1BF-1B886D2F284F}" type="pres">
      <dgm:prSet presAssocID="{7FA372D3-303F-E946-8254-E55E80578B17}" presName="sibTrans" presStyleCnt="0"/>
      <dgm:spPr/>
    </dgm:pt>
    <dgm:pt modelId="{C9FD2244-6909-5049-A1CF-548CF768C72C}" type="pres">
      <dgm:prSet presAssocID="{DE7DBA97-F8C5-3F4F-B7BB-359281DE137B}" presName="node" presStyleLbl="alignAccFollowNode1" presStyleIdx="22" presStyleCnt="24" custLinFactNeighborX="-6190">
        <dgm:presLayoutVars>
          <dgm:bulletEnabled val="1"/>
        </dgm:presLayoutVars>
      </dgm:prSet>
      <dgm:spPr/>
    </dgm:pt>
    <dgm:pt modelId="{E863EEEC-2595-2C4B-BCAF-0EE3613A4FE0}" type="pres">
      <dgm:prSet presAssocID="{7F687E35-E93E-554C-BBDD-19C1F8FD8B24}" presName="sibTrans" presStyleCnt="0"/>
      <dgm:spPr/>
    </dgm:pt>
    <dgm:pt modelId="{3195A83F-F2ED-AA40-8388-9DD120E0B501}" type="pres">
      <dgm:prSet presAssocID="{5C1B3EDC-C3F7-D24F-99E8-066E1324186E}" presName="node" presStyleLbl="alignAccFollowNode1" presStyleIdx="23" presStyleCnt="24" custLinFactNeighborX="-6190">
        <dgm:presLayoutVars>
          <dgm:bulletEnabled val="1"/>
        </dgm:presLayoutVars>
      </dgm:prSet>
      <dgm:spPr/>
    </dgm:pt>
    <dgm:pt modelId="{31F73E95-A5A4-4566-968E-B2FF0B04D806}" type="pres">
      <dgm:prSet presAssocID="{03167547-E2C8-7A49-9FE1-6EC9029ED02E}" presName="vSp" presStyleCnt="0"/>
      <dgm:spPr/>
    </dgm:pt>
    <dgm:pt modelId="{07582DB4-47D2-4F60-A292-FA790842CA67}" type="pres">
      <dgm:prSet presAssocID="{57B79BE9-EE11-4115-AD9A-5E0A9B9C21FA}" presName="horFlow" presStyleCnt="0"/>
      <dgm:spPr/>
    </dgm:pt>
    <dgm:pt modelId="{2C5559E2-A684-4A92-9427-772FF94597EF}" type="pres">
      <dgm:prSet presAssocID="{57B79BE9-EE11-4115-AD9A-5E0A9B9C21FA}" presName="bigChev" presStyleLbl="node1" presStyleIdx="4" presStyleCnt="5" custScaleX="527156" custScaleY="75973"/>
      <dgm:spPr/>
    </dgm:pt>
  </dgm:ptLst>
  <dgm:cxnLst>
    <dgm:cxn modelId="{476E7202-9367-944A-A3A0-AF46DA71DDF5}" type="presOf" srcId="{A2657C14-C6B7-064A-8708-4EA6CBD682B4}" destId="{F3470D79-903C-1841-AD1E-37B565E4AF20}" srcOrd="0" destOrd="0" presId="urn:microsoft.com/office/officeart/2005/8/layout/lProcess3"/>
    <dgm:cxn modelId="{D595100F-A2C5-5943-B898-8281330DABFD}" srcId="{EACFE6B5-7F7A-854D-A985-7EA5080F6974}" destId="{D993D29B-47B1-2245-AF0C-834ACF4CB674}" srcOrd="5" destOrd="0" parTransId="{CFB67C86-EAAB-ED4B-99E2-F82AD8435FBB}" sibTransId="{5B9460D0-0473-0C45-9379-09BA1C8BD4C9}"/>
    <dgm:cxn modelId="{E409CD12-4395-C04A-AF93-9EDAACC7CDA4}" type="presOf" srcId="{64FF82DE-074B-7140-8805-36EAAB655EA5}" destId="{65043274-9339-7F41-80D8-E0232C59EC9F}" srcOrd="0" destOrd="0" presId="urn:microsoft.com/office/officeart/2005/8/layout/lProcess3"/>
    <dgm:cxn modelId="{B0DE3A14-7D2F-964E-A231-E5182F404E22}" srcId="{EACFE6B5-7F7A-854D-A985-7EA5080F6974}" destId="{77290F6F-3221-C044-AF0C-4827BA9821F7}" srcOrd="2" destOrd="0" parTransId="{E60D952B-0485-EE49-9777-BEE7BA937DCD}" sibTransId="{3D1F1FBB-EE87-4F49-8745-B3BA39400989}"/>
    <dgm:cxn modelId="{05DB9617-E414-AA4C-AF9B-E06B520FE06A}" srcId="{03167547-E2C8-7A49-9FE1-6EC9029ED02E}" destId="{DE7DBA97-F8C5-3F4F-B7BB-359281DE137B}" srcOrd="4" destOrd="0" parTransId="{BAE9F5E7-0246-8F42-8199-F14B3B2B2B88}" sibTransId="{7F687E35-E93E-554C-BBDD-19C1F8FD8B24}"/>
    <dgm:cxn modelId="{5DB9ED17-2E7F-024E-B083-A38BE162EA58}" srcId="{BF9B4A9C-6A88-B34C-AD6F-C339D2816911}" destId="{EACFE6B5-7F7A-854D-A985-7EA5080F6974}" srcOrd="0" destOrd="0" parTransId="{72A4F3CB-5D93-7A45-B459-A88B9EE5A7A9}" sibTransId="{F2951FA0-6F98-1941-BCD1-9CCD7E8D6168}"/>
    <dgm:cxn modelId="{4A45F029-B6D0-9545-8709-527682613794}" srcId="{A970E3EA-D5BC-D745-97B8-0CA8ED7A7645}" destId="{DE582F69-5F22-B243-AC16-20C7E169D16A}" srcOrd="1" destOrd="0" parTransId="{F58E7D3F-F639-5644-AA42-917B11F08625}" sibTransId="{C6B2489C-97BD-E441-B633-B7AB69147CF9}"/>
    <dgm:cxn modelId="{F239C12B-CC0E-B145-9581-53755C48D583}" type="presOf" srcId="{A970E3EA-D5BC-D745-97B8-0CA8ED7A7645}" destId="{2E37FFF5-E423-7449-B3DF-E9DC4A418185}" srcOrd="0" destOrd="0" presId="urn:microsoft.com/office/officeart/2005/8/layout/lProcess3"/>
    <dgm:cxn modelId="{B701BF2E-8CAD-9C48-8B33-94C270AA661D}" srcId="{03167547-E2C8-7A49-9FE1-6EC9029ED02E}" destId="{4DE0A6D2-976C-C34E-B4B7-F0291BCEBEE1}" srcOrd="0" destOrd="0" parTransId="{2056A784-2C84-EC41-B220-8C43997A0C59}" sibTransId="{F77F0326-8465-644A-93A4-E8088954BBB7}"/>
    <dgm:cxn modelId="{30C97B30-93B7-E947-A4CA-0C5091F0C18C}" type="presOf" srcId="{5C1B3EDC-C3F7-D24F-99E8-066E1324186E}" destId="{3195A83F-F2ED-AA40-8388-9DD120E0B501}" srcOrd="0" destOrd="0" presId="urn:microsoft.com/office/officeart/2005/8/layout/lProcess3"/>
    <dgm:cxn modelId="{F5B3A431-47E5-4A3D-8DE4-F2BCA2FA7998}" srcId="{BF9B4A9C-6A88-B34C-AD6F-C339D2816911}" destId="{57B79BE9-EE11-4115-AD9A-5E0A9B9C21FA}" srcOrd="4" destOrd="0" parTransId="{35E0F26D-E02A-4311-AA1C-EE19C0171BCB}" sibTransId="{3CC16BC0-A4F5-4E69-9DBA-D53197AB8D45}"/>
    <dgm:cxn modelId="{94021C40-E5B2-7841-81E6-DDF075874308}" type="presOf" srcId="{EACFE6B5-7F7A-854D-A985-7EA5080F6974}" destId="{BCE8F08D-496A-7047-ABAC-3B616C643C7E}" srcOrd="0" destOrd="0" presId="urn:microsoft.com/office/officeart/2005/8/layout/lProcess3"/>
    <dgm:cxn modelId="{A4ED9B40-0674-1047-9AAA-BD3E803DAFBC}" type="presOf" srcId="{FC71BC33-A209-5E4E-94D1-EC08A31ADA50}" destId="{5EFA7415-3E2A-774A-9337-18448D7955EF}" srcOrd="0" destOrd="0" presId="urn:microsoft.com/office/officeart/2005/8/layout/lProcess3"/>
    <dgm:cxn modelId="{DA36A75C-7868-1543-9254-474542C02652}" srcId="{BF9B4A9C-6A88-B34C-AD6F-C339D2816911}" destId="{03167547-E2C8-7A49-9FE1-6EC9029ED02E}" srcOrd="3" destOrd="0" parTransId="{1BC607E1-0598-5342-ACFB-977CE62EDE96}" sibTransId="{41D5FDFD-F849-7D42-A862-E09059D77884}"/>
    <dgm:cxn modelId="{29C9485F-4A68-8045-B1F3-5C5A9C6837AE}" srcId="{03167547-E2C8-7A49-9FE1-6EC9029ED02E}" destId="{5C1B3EDC-C3F7-D24F-99E8-066E1324186E}" srcOrd="5" destOrd="0" parTransId="{81135E5A-6E7C-4343-83F2-21A645CAFF53}" sibTransId="{8B4BBF7D-8B40-3E46-9184-A9A2B6A46B18}"/>
    <dgm:cxn modelId="{DFBB4848-9577-EE44-AB07-2E87410F0779}" srcId="{A970E3EA-D5BC-D745-97B8-0CA8ED7A7645}" destId="{325180B5-5E74-4F44-8EC0-7C18BDFE50C8}" srcOrd="5" destOrd="0" parTransId="{46E50A3D-FDD1-8145-86DA-4A0A497558AF}" sibTransId="{C553CCE6-C2E8-CE4B-8240-AF74D79B7894}"/>
    <dgm:cxn modelId="{A71CAE49-2273-AD44-AEE2-7D5C4420FD29}" srcId="{3078B457-D02A-D042-9D23-FF1132D0F901}" destId="{73CC663A-A75B-924B-959F-E1BCA74F694A}" srcOrd="0" destOrd="0" parTransId="{4F1954B0-4B74-3E41-ACE5-DC6E11B3FAC4}" sibTransId="{AC3DB23D-427F-F748-B7BD-8BE9E44EB5B3}"/>
    <dgm:cxn modelId="{05AFFD69-F303-D447-B57D-55A7D9686524}" type="presOf" srcId="{6376ECD9-8C83-454A-8D35-1F4778432490}" destId="{6B835F99-3E61-CF47-8505-75D63D5B64C4}" srcOrd="0" destOrd="0" presId="urn:microsoft.com/office/officeart/2005/8/layout/lProcess3"/>
    <dgm:cxn modelId="{C4667B4F-3CBF-ED4B-AFAD-C15215480331}" type="presOf" srcId="{325180B5-5E74-4F44-8EC0-7C18BDFE50C8}" destId="{D55B9A96-BC57-8D4A-B50C-DCB83B7E40A6}" srcOrd="0" destOrd="0" presId="urn:microsoft.com/office/officeart/2005/8/layout/lProcess3"/>
    <dgm:cxn modelId="{C602FC6F-7C43-3241-B904-2D4AB416DD62}" srcId="{BF9B4A9C-6A88-B34C-AD6F-C339D2816911}" destId="{3078B457-D02A-D042-9D23-FF1132D0F901}" srcOrd="2" destOrd="0" parTransId="{7AE0454B-4F4E-2C4B-8173-E8EBDF398926}" sibTransId="{36CCD335-2F98-704E-877B-732CCA4D2B32}"/>
    <dgm:cxn modelId="{1365A057-8EF8-A140-A06A-21FB5F9EE438}" srcId="{EACFE6B5-7F7A-854D-A985-7EA5080F6974}" destId="{A970F84F-1A27-6243-AC30-FC4863DAC974}" srcOrd="4" destOrd="0" parTransId="{7CF98B0D-0B35-AA49-9953-F7F76FCE22BC}" sibTransId="{091DB42E-BC5B-644A-B814-D99A89B9B497}"/>
    <dgm:cxn modelId="{8611865A-E222-7344-A0C0-DBC97A5F72BA}" srcId="{EACFE6B5-7F7A-854D-A985-7EA5080F6974}" destId="{674F1D2C-EE6E-D641-B41D-AFA3C4541FF9}" srcOrd="0" destOrd="0" parTransId="{055FB78F-6496-7741-A024-F8C895F475D5}" sibTransId="{A22DA3A6-BC40-124C-B6A1-3938F9711004}"/>
    <dgm:cxn modelId="{24E83381-BB2A-1A41-B4D1-0A78F144F7E4}" srcId="{3078B457-D02A-D042-9D23-FF1132D0F901}" destId="{EC035731-EEF2-D042-804C-54495272EF86}" srcOrd="5" destOrd="0" parTransId="{92CBAE3A-0B59-3D46-A541-284DB6ED466B}" sibTransId="{7BB3DCC1-E5E9-B346-8981-A96D0F874964}"/>
    <dgm:cxn modelId="{98409D81-27D5-4448-99CF-56EF3FFC2DD1}" type="presOf" srcId="{346BF62C-788E-8748-9614-06BC40D89059}" destId="{35D18F07-DFD8-3641-8E54-2876B84624FB}" srcOrd="0" destOrd="0" presId="urn:microsoft.com/office/officeart/2005/8/layout/lProcess3"/>
    <dgm:cxn modelId="{4E20D081-36A4-9642-A031-2CCE2F3F9E89}" srcId="{EACFE6B5-7F7A-854D-A985-7EA5080F6974}" destId="{682642A9-87F9-254A-B30B-E034510E5F19}" srcOrd="1" destOrd="0" parTransId="{6AC8CD6C-9BF7-4E46-8768-F1F60E7503F4}" sibTransId="{18401255-201C-BE4C-A0D3-BDB81EF8849B}"/>
    <dgm:cxn modelId="{EE54B485-C30C-014B-B1BD-10C815714A8A}" type="presOf" srcId="{90451FDC-E290-5A4C-8A8D-123AA8111D56}" destId="{2A262113-0660-0149-99BE-5755C00CACF2}" srcOrd="0" destOrd="0" presId="urn:microsoft.com/office/officeart/2005/8/layout/lProcess3"/>
    <dgm:cxn modelId="{BA4B7E86-A810-AC4E-AF6C-025B913043A2}" type="presOf" srcId="{A970F84F-1A27-6243-AC30-FC4863DAC974}" destId="{F35E00AB-34D3-B84B-B319-3121857F9B21}" srcOrd="0" destOrd="0" presId="urn:microsoft.com/office/officeart/2005/8/layout/lProcess3"/>
    <dgm:cxn modelId="{30DD5A8A-9ECE-FE4A-B52B-60124C312642}" type="presOf" srcId="{DE7DBA97-F8C5-3F4F-B7BB-359281DE137B}" destId="{C9FD2244-6909-5049-A1CF-548CF768C72C}" srcOrd="0" destOrd="0" presId="urn:microsoft.com/office/officeart/2005/8/layout/lProcess3"/>
    <dgm:cxn modelId="{3B54CE92-0791-064D-893A-9E177F72A804}" type="presOf" srcId="{EC035731-EEF2-D042-804C-54495272EF86}" destId="{A811C00B-56E2-A142-A93D-87B7405E74AD}" srcOrd="0" destOrd="0" presId="urn:microsoft.com/office/officeart/2005/8/layout/lProcess3"/>
    <dgm:cxn modelId="{467CE792-6AF9-4D46-B897-04A9F77A502B}" srcId="{BF9B4A9C-6A88-B34C-AD6F-C339D2816911}" destId="{A970E3EA-D5BC-D745-97B8-0CA8ED7A7645}" srcOrd="1" destOrd="0" parTransId="{929632AA-4745-E843-A9EF-E4507589AC8A}" sibTransId="{3F28F173-52A5-8242-B984-ED6860CA42CF}"/>
    <dgm:cxn modelId="{B7CA0093-D3D3-1D4D-A4F5-F282E5B368BE}" type="presOf" srcId="{8EA46880-DD42-014B-A499-BF112D6D068D}" destId="{F56506BD-55D6-624A-9FBB-19F7131F06B4}" srcOrd="0" destOrd="0" presId="urn:microsoft.com/office/officeart/2005/8/layout/lProcess3"/>
    <dgm:cxn modelId="{FE85CC94-993F-944B-9E6E-DE4E7B43FF88}" type="presOf" srcId="{D993D29B-47B1-2245-AF0C-834ACF4CB674}" destId="{701EE5CB-1089-4646-BB5B-D80D1C7753CA}" srcOrd="0" destOrd="0" presId="urn:microsoft.com/office/officeart/2005/8/layout/lProcess3"/>
    <dgm:cxn modelId="{6A8554A5-0853-C84D-BF2B-5A55AED7D27D}" type="presOf" srcId="{BF9B4A9C-6A88-B34C-AD6F-C339D2816911}" destId="{9611C138-FE11-B040-8D4D-EBBF3E253D82}" srcOrd="0" destOrd="0" presId="urn:microsoft.com/office/officeart/2005/8/layout/lProcess3"/>
    <dgm:cxn modelId="{9AE373A6-84C4-BE44-A4E2-E11D5D13A17E}" srcId="{03167547-E2C8-7A49-9FE1-6EC9029ED02E}" destId="{6376ECD9-8C83-454A-8D35-1F4778432490}" srcOrd="3" destOrd="0" parTransId="{FAF42996-2E31-A347-8C04-30E6CCAFBF0A}" sibTransId="{7FA372D3-303F-E946-8254-E55E80578B17}"/>
    <dgm:cxn modelId="{4662ABA7-05A2-41E1-89B0-212F8C0D5A79}" type="presOf" srcId="{57B79BE9-EE11-4115-AD9A-5E0A9B9C21FA}" destId="{2C5559E2-A684-4A92-9427-772FF94597EF}" srcOrd="0" destOrd="0" presId="urn:microsoft.com/office/officeart/2005/8/layout/lProcess3"/>
    <dgm:cxn modelId="{223D52B5-8C68-FE42-B799-39BEDEC46280}" type="presOf" srcId="{E0C48B45-03F1-B94B-942B-333CFE786BBB}" destId="{254E84F6-005C-0E40-B1B4-59B745D762BE}" srcOrd="0" destOrd="0" presId="urn:microsoft.com/office/officeart/2005/8/layout/lProcess3"/>
    <dgm:cxn modelId="{E838B1BA-A39B-734D-85A0-C8A57CA287C5}" srcId="{03167547-E2C8-7A49-9FE1-6EC9029ED02E}" destId="{591921B2-4767-1644-A9E1-8512C83995D2}" srcOrd="2" destOrd="0" parTransId="{8D6D1965-9382-7D4E-9E1B-0AC34C215466}" sibTransId="{ED900CD5-E16C-904B-AE2D-D104E5EAC44E}"/>
    <dgm:cxn modelId="{EBFFBBBC-D31F-BB4D-8677-8C37B6503AC3}" srcId="{A970E3EA-D5BC-D745-97B8-0CA8ED7A7645}" destId="{64FF82DE-074B-7140-8805-36EAAB655EA5}" srcOrd="0" destOrd="0" parTransId="{CE6F2D52-7DC6-034A-A4E6-CE374BE36BE7}" sibTransId="{DE2CFD12-1434-C74F-BE50-DC28DE050FB0}"/>
    <dgm:cxn modelId="{2C4FC2BE-8254-E848-89D8-BE2800150994}" type="presOf" srcId="{682642A9-87F9-254A-B30B-E034510E5F19}" destId="{2505DFFA-A85C-DA4D-BFAC-BBA181CAEF7F}" srcOrd="0" destOrd="0" presId="urn:microsoft.com/office/officeart/2005/8/layout/lProcess3"/>
    <dgm:cxn modelId="{4C67E7C3-1381-6E43-B3FD-FB4458B7F088}" srcId="{A970E3EA-D5BC-D745-97B8-0CA8ED7A7645}" destId="{A2657C14-C6B7-064A-8708-4EA6CBD682B4}" srcOrd="4" destOrd="0" parTransId="{BFD1E920-65A7-3845-A030-ABA903F1580B}" sibTransId="{924D2889-C72C-9041-BDDA-2946195BAABF}"/>
    <dgm:cxn modelId="{9274EDC7-A686-DE43-9656-98E1E4113FAF}" srcId="{3078B457-D02A-D042-9D23-FF1132D0F901}" destId="{72746001-57B8-B44F-82B3-0022A03FF846}" srcOrd="3" destOrd="0" parTransId="{127DD570-F7EE-BC4D-BBA6-313EBC7EF863}" sibTransId="{40623BF8-1F35-9441-9731-F6F25C373C1F}"/>
    <dgm:cxn modelId="{3AE61BC8-7991-9F43-85BD-2A5263C963E0}" srcId="{3078B457-D02A-D042-9D23-FF1132D0F901}" destId="{E0C48B45-03F1-B94B-942B-333CFE786BBB}" srcOrd="4" destOrd="0" parTransId="{7B86E963-68D3-8B48-9453-3C0E6616B257}" sibTransId="{0A8C1F07-7463-6441-A6F0-EFF531095C38}"/>
    <dgm:cxn modelId="{282AF7CD-E6CB-3C4F-BA30-4F8240557E49}" srcId="{03167547-E2C8-7A49-9FE1-6EC9029ED02E}" destId="{8EA46880-DD42-014B-A499-BF112D6D068D}" srcOrd="1" destOrd="0" parTransId="{34BEEA63-D0AE-E24C-A099-AE715E0AE5A7}" sibTransId="{31781116-DBD8-DB4D-8E14-61E7B16870AB}"/>
    <dgm:cxn modelId="{B0AF1BD4-D873-9B40-88BC-6BDC3F6F941B}" type="presOf" srcId="{03167547-E2C8-7A49-9FE1-6EC9029ED02E}" destId="{2C889BDD-811D-5A4E-8F1B-548E7D901C20}" srcOrd="0" destOrd="0" presId="urn:microsoft.com/office/officeart/2005/8/layout/lProcess3"/>
    <dgm:cxn modelId="{416101D9-1F0C-E44E-BC56-8DB55D9A9D51}" srcId="{A970E3EA-D5BC-D745-97B8-0CA8ED7A7645}" destId="{FC71BC33-A209-5E4E-94D1-EC08A31ADA50}" srcOrd="3" destOrd="0" parTransId="{2BAE4D4D-FDFD-3642-847A-E2322A628C73}" sibTransId="{3C676733-2993-704A-BDDD-FA53095240A9}"/>
    <dgm:cxn modelId="{9A16DDDF-81C7-D94D-8A2C-DB56C65919B0}" type="presOf" srcId="{4DE0A6D2-976C-C34E-B4B7-F0291BCEBEE1}" destId="{4267BFB7-07EE-D445-99C7-0495033DBB60}" srcOrd="0" destOrd="0" presId="urn:microsoft.com/office/officeart/2005/8/layout/lProcess3"/>
    <dgm:cxn modelId="{19DFBBE3-5371-0547-BAD2-D215110F5A24}" type="presOf" srcId="{72746001-57B8-B44F-82B3-0022A03FF846}" destId="{5A74EA37-F6F8-F240-8C41-809A2DDA23DC}" srcOrd="0" destOrd="0" presId="urn:microsoft.com/office/officeart/2005/8/layout/lProcess3"/>
    <dgm:cxn modelId="{C85D17E5-18D3-6E4E-9942-501A409EF2B1}" type="presOf" srcId="{131D6304-688F-CD44-B25C-5CEC306F1068}" destId="{21FC7CB4-4893-D942-8DB9-EFAAE24300F1}" srcOrd="0" destOrd="0" presId="urn:microsoft.com/office/officeart/2005/8/layout/lProcess3"/>
    <dgm:cxn modelId="{435FB7EA-9A2C-204C-B1A9-0D14DDDD9C48}" srcId="{EACFE6B5-7F7A-854D-A985-7EA5080F6974}" destId="{131D6304-688F-CD44-B25C-5CEC306F1068}" srcOrd="3" destOrd="0" parTransId="{31514C82-B93D-B542-8C7B-0A58EFDC2AEC}" sibTransId="{BC0ADC6F-AA8D-E747-8B7E-04E9FEE8BF5C}"/>
    <dgm:cxn modelId="{643BC3EC-7918-D447-89C8-B2DA562542CB}" srcId="{A970E3EA-D5BC-D745-97B8-0CA8ED7A7645}" destId="{90451FDC-E290-5A4C-8A8D-123AA8111D56}" srcOrd="2" destOrd="0" parTransId="{409E416B-32EA-9B4A-B39B-90CDFFAEB479}" sibTransId="{0C7C0B5F-85F8-0D47-B1D4-DAC9630A7B55}"/>
    <dgm:cxn modelId="{03329EED-3FC1-9D48-BB7E-8D81C0BD57D5}" type="presOf" srcId="{77290F6F-3221-C044-AF0C-4827BA9821F7}" destId="{57F22AF8-5611-2543-AC5F-79ED88ED5737}" srcOrd="0" destOrd="0" presId="urn:microsoft.com/office/officeart/2005/8/layout/lProcess3"/>
    <dgm:cxn modelId="{675CBBED-2459-EC45-AF8A-8B96F8F50419}" srcId="{3078B457-D02A-D042-9D23-FF1132D0F901}" destId="{346BF62C-788E-8748-9614-06BC40D89059}" srcOrd="2" destOrd="0" parTransId="{AA15A750-6C6D-DC4E-A2A7-6557101CB37B}" sibTransId="{A86DA032-184F-3545-9531-D7AB6A10B63B}"/>
    <dgm:cxn modelId="{B49242EE-D2A5-3746-B7CF-C440A351E775}" type="presOf" srcId="{73CC663A-A75B-924B-959F-E1BCA74F694A}" destId="{890D7B25-DA2A-E149-B839-28405459447C}" srcOrd="0" destOrd="0" presId="urn:microsoft.com/office/officeart/2005/8/layout/lProcess3"/>
    <dgm:cxn modelId="{1A67ECF1-8700-664E-B194-4060358CC582}" type="presOf" srcId="{591921B2-4767-1644-A9E1-8512C83995D2}" destId="{34B1A33C-9257-194F-8B15-8EAD59BDA3CC}" srcOrd="0" destOrd="0" presId="urn:microsoft.com/office/officeart/2005/8/layout/lProcess3"/>
    <dgm:cxn modelId="{A12CA8F3-BEF3-064F-B6A7-F4393E2CF2DD}" type="presOf" srcId="{DB73AACE-07A5-224F-BF80-AB89DF366591}" destId="{57C14569-AB7C-6145-86E5-2B8458D30A16}" srcOrd="0" destOrd="0" presId="urn:microsoft.com/office/officeart/2005/8/layout/lProcess3"/>
    <dgm:cxn modelId="{CA8A4FF6-504E-6E41-AFC3-D5FCAA6FE811}" srcId="{3078B457-D02A-D042-9D23-FF1132D0F901}" destId="{DB73AACE-07A5-224F-BF80-AB89DF366591}" srcOrd="1" destOrd="0" parTransId="{53271B6E-4728-2C4B-9574-EB01191592E9}" sibTransId="{33C991AA-5432-9341-A7DC-570C93B275CA}"/>
    <dgm:cxn modelId="{39A182F7-1BE6-5841-B439-D6A39BADEAED}" type="presOf" srcId="{3078B457-D02A-D042-9D23-FF1132D0F901}" destId="{9B4318C6-AF47-0143-9F47-CE13C060256F}" srcOrd="0" destOrd="0" presId="urn:microsoft.com/office/officeart/2005/8/layout/lProcess3"/>
    <dgm:cxn modelId="{F73CE4F9-5DE3-E94A-BC85-674B6A8076C4}" type="presOf" srcId="{674F1D2C-EE6E-D641-B41D-AFA3C4541FF9}" destId="{A351D9AF-1F00-9A49-8CB3-17D7CA05049F}" srcOrd="0" destOrd="0" presId="urn:microsoft.com/office/officeart/2005/8/layout/lProcess3"/>
    <dgm:cxn modelId="{884441FA-6FFE-F944-9815-DD89F26605D8}" type="presOf" srcId="{DE582F69-5F22-B243-AC16-20C7E169D16A}" destId="{01FE6115-9EA6-1940-8E73-C07BF865C490}" srcOrd="0" destOrd="0" presId="urn:microsoft.com/office/officeart/2005/8/layout/lProcess3"/>
    <dgm:cxn modelId="{1B81CA94-2775-E84D-A1B1-C936E13A1332}" type="presParOf" srcId="{9611C138-FE11-B040-8D4D-EBBF3E253D82}" destId="{75DFEA0D-1EFC-BA44-B468-3DBDBC54E4DD}" srcOrd="0" destOrd="0" presId="urn:microsoft.com/office/officeart/2005/8/layout/lProcess3"/>
    <dgm:cxn modelId="{2BDDEC8F-0F54-C349-86D5-CEDF7FF4091D}" type="presParOf" srcId="{75DFEA0D-1EFC-BA44-B468-3DBDBC54E4DD}" destId="{BCE8F08D-496A-7047-ABAC-3B616C643C7E}" srcOrd="0" destOrd="0" presId="urn:microsoft.com/office/officeart/2005/8/layout/lProcess3"/>
    <dgm:cxn modelId="{FD38BE94-7A85-D543-9846-91BBCCEBE86A}" type="presParOf" srcId="{75DFEA0D-1EFC-BA44-B468-3DBDBC54E4DD}" destId="{E20D9DB6-9821-D64D-8E92-8800DE196390}" srcOrd="1" destOrd="0" presId="urn:microsoft.com/office/officeart/2005/8/layout/lProcess3"/>
    <dgm:cxn modelId="{A0091169-4C1E-FB4E-B085-AAF64D0643CB}" type="presParOf" srcId="{75DFEA0D-1EFC-BA44-B468-3DBDBC54E4DD}" destId="{A351D9AF-1F00-9A49-8CB3-17D7CA05049F}" srcOrd="2" destOrd="0" presId="urn:microsoft.com/office/officeart/2005/8/layout/lProcess3"/>
    <dgm:cxn modelId="{29885B58-47DF-FD43-B1B7-2D21CB47A82A}" type="presParOf" srcId="{75DFEA0D-1EFC-BA44-B468-3DBDBC54E4DD}" destId="{CB7CD719-F6B4-8C4E-AACA-53DCCA7411C5}" srcOrd="3" destOrd="0" presId="urn:microsoft.com/office/officeart/2005/8/layout/lProcess3"/>
    <dgm:cxn modelId="{F6284EF6-2695-3C4A-834E-DEFE034A1C8F}" type="presParOf" srcId="{75DFEA0D-1EFC-BA44-B468-3DBDBC54E4DD}" destId="{2505DFFA-A85C-DA4D-BFAC-BBA181CAEF7F}" srcOrd="4" destOrd="0" presId="urn:microsoft.com/office/officeart/2005/8/layout/lProcess3"/>
    <dgm:cxn modelId="{C8B477A4-66DB-A748-B0B4-0FDADFA72B25}" type="presParOf" srcId="{75DFEA0D-1EFC-BA44-B468-3DBDBC54E4DD}" destId="{62C9D289-F4C9-3546-AF38-1925135C8C2B}" srcOrd="5" destOrd="0" presId="urn:microsoft.com/office/officeart/2005/8/layout/lProcess3"/>
    <dgm:cxn modelId="{7244EBF2-3FCB-8E42-8477-53A089E7C86A}" type="presParOf" srcId="{75DFEA0D-1EFC-BA44-B468-3DBDBC54E4DD}" destId="{57F22AF8-5611-2543-AC5F-79ED88ED5737}" srcOrd="6" destOrd="0" presId="urn:microsoft.com/office/officeart/2005/8/layout/lProcess3"/>
    <dgm:cxn modelId="{7866656F-57AE-9E40-B9BA-9D2AFFD33EC7}" type="presParOf" srcId="{75DFEA0D-1EFC-BA44-B468-3DBDBC54E4DD}" destId="{D04C5134-A475-CC4F-9992-BB527E1B592E}" srcOrd="7" destOrd="0" presId="urn:microsoft.com/office/officeart/2005/8/layout/lProcess3"/>
    <dgm:cxn modelId="{35CAD56E-1191-3E46-9E48-7FD501EA5911}" type="presParOf" srcId="{75DFEA0D-1EFC-BA44-B468-3DBDBC54E4DD}" destId="{21FC7CB4-4893-D942-8DB9-EFAAE24300F1}" srcOrd="8" destOrd="0" presId="urn:microsoft.com/office/officeart/2005/8/layout/lProcess3"/>
    <dgm:cxn modelId="{98328913-4315-5B4C-945C-2485A6B5512C}" type="presParOf" srcId="{75DFEA0D-1EFC-BA44-B468-3DBDBC54E4DD}" destId="{E1B9B0C4-0D92-3440-8331-097C10EC6BC5}" srcOrd="9" destOrd="0" presId="urn:microsoft.com/office/officeart/2005/8/layout/lProcess3"/>
    <dgm:cxn modelId="{0D8CB07A-E7E4-D74A-8734-D83F333ABB8E}" type="presParOf" srcId="{75DFEA0D-1EFC-BA44-B468-3DBDBC54E4DD}" destId="{F35E00AB-34D3-B84B-B319-3121857F9B21}" srcOrd="10" destOrd="0" presId="urn:microsoft.com/office/officeart/2005/8/layout/lProcess3"/>
    <dgm:cxn modelId="{58CAC2BC-FE12-EA41-8928-217A38EEB62B}" type="presParOf" srcId="{75DFEA0D-1EFC-BA44-B468-3DBDBC54E4DD}" destId="{43156B19-971E-FC47-B008-B29E1F0E03D2}" srcOrd="11" destOrd="0" presId="urn:microsoft.com/office/officeart/2005/8/layout/lProcess3"/>
    <dgm:cxn modelId="{C85ACD22-552E-D04E-9FCD-7CE8F5009B6B}" type="presParOf" srcId="{75DFEA0D-1EFC-BA44-B468-3DBDBC54E4DD}" destId="{701EE5CB-1089-4646-BB5B-D80D1C7753CA}" srcOrd="12" destOrd="0" presId="urn:microsoft.com/office/officeart/2005/8/layout/lProcess3"/>
    <dgm:cxn modelId="{032A7E1F-72BE-8C4F-B630-D9E038606226}" type="presParOf" srcId="{9611C138-FE11-B040-8D4D-EBBF3E253D82}" destId="{1B590E2E-628A-154C-8224-48CCE01EE3E0}" srcOrd="1" destOrd="0" presId="urn:microsoft.com/office/officeart/2005/8/layout/lProcess3"/>
    <dgm:cxn modelId="{C6A96F17-B674-564A-9F47-E8A330B511CF}" type="presParOf" srcId="{9611C138-FE11-B040-8D4D-EBBF3E253D82}" destId="{6557C078-9473-C748-9A14-5ED051F1D5F1}" srcOrd="2" destOrd="0" presId="urn:microsoft.com/office/officeart/2005/8/layout/lProcess3"/>
    <dgm:cxn modelId="{B26C6F04-A6F5-2942-88CC-303567890023}" type="presParOf" srcId="{6557C078-9473-C748-9A14-5ED051F1D5F1}" destId="{2E37FFF5-E423-7449-B3DF-E9DC4A418185}" srcOrd="0" destOrd="0" presId="urn:microsoft.com/office/officeart/2005/8/layout/lProcess3"/>
    <dgm:cxn modelId="{1C2F0F4B-6E2F-D049-A097-4A205C09BAF0}" type="presParOf" srcId="{6557C078-9473-C748-9A14-5ED051F1D5F1}" destId="{B36A7DB5-888D-7848-933F-F93C87FA70B3}" srcOrd="1" destOrd="0" presId="urn:microsoft.com/office/officeart/2005/8/layout/lProcess3"/>
    <dgm:cxn modelId="{EBB0E3CF-E36F-4E4F-B513-FB5D5591D4AC}" type="presParOf" srcId="{6557C078-9473-C748-9A14-5ED051F1D5F1}" destId="{65043274-9339-7F41-80D8-E0232C59EC9F}" srcOrd="2" destOrd="0" presId="urn:microsoft.com/office/officeart/2005/8/layout/lProcess3"/>
    <dgm:cxn modelId="{09770507-39C4-A04B-875B-B366F9C9173C}" type="presParOf" srcId="{6557C078-9473-C748-9A14-5ED051F1D5F1}" destId="{C2A472FE-824F-3A4C-97A3-B2841650B5CD}" srcOrd="3" destOrd="0" presId="urn:microsoft.com/office/officeart/2005/8/layout/lProcess3"/>
    <dgm:cxn modelId="{5D6872B4-640A-774C-AECF-423E46BE0E6E}" type="presParOf" srcId="{6557C078-9473-C748-9A14-5ED051F1D5F1}" destId="{01FE6115-9EA6-1940-8E73-C07BF865C490}" srcOrd="4" destOrd="0" presId="urn:microsoft.com/office/officeart/2005/8/layout/lProcess3"/>
    <dgm:cxn modelId="{6E6EBE49-80EA-9242-8A6E-A553C5AA0A05}" type="presParOf" srcId="{6557C078-9473-C748-9A14-5ED051F1D5F1}" destId="{CB00407E-DB83-7F4C-8B20-80BBA3C5ACE8}" srcOrd="5" destOrd="0" presId="urn:microsoft.com/office/officeart/2005/8/layout/lProcess3"/>
    <dgm:cxn modelId="{0DA0315E-74C2-8147-BC9A-B9D096515A32}" type="presParOf" srcId="{6557C078-9473-C748-9A14-5ED051F1D5F1}" destId="{2A262113-0660-0149-99BE-5755C00CACF2}" srcOrd="6" destOrd="0" presId="urn:microsoft.com/office/officeart/2005/8/layout/lProcess3"/>
    <dgm:cxn modelId="{5E701D15-1486-A946-A4AF-6C2BC7137925}" type="presParOf" srcId="{6557C078-9473-C748-9A14-5ED051F1D5F1}" destId="{03D6724F-E152-3140-A029-42F2027BE887}" srcOrd="7" destOrd="0" presId="urn:microsoft.com/office/officeart/2005/8/layout/lProcess3"/>
    <dgm:cxn modelId="{8E1403E9-F654-B349-AABF-4A82454498DC}" type="presParOf" srcId="{6557C078-9473-C748-9A14-5ED051F1D5F1}" destId="{5EFA7415-3E2A-774A-9337-18448D7955EF}" srcOrd="8" destOrd="0" presId="urn:microsoft.com/office/officeart/2005/8/layout/lProcess3"/>
    <dgm:cxn modelId="{51F8F3AF-7F73-8A4B-9279-6423CE2536F0}" type="presParOf" srcId="{6557C078-9473-C748-9A14-5ED051F1D5F1}" destId="{84B5D47E-AF6B-0842-A6EF-A45B3A5A2A6D}" srcOrd="9" destOrd="0" presId="urn:microsoft.com/office/officeart/2005/8/layout/lProcess3"/>
    <dgm:cxn modelId="{BFBFBA51-6A71-DA41-A2F8-ED423E732C8C}" type="presParOf" srcId="{6557C078-9473-C748-9A14-5ED051F1D5F1}" destId="{F3470D79-903C-1841-AD1E-37B565E4AF20}" srcOrd="10" destOrd="0" presId="urn:microsoft.com/office/officeart/2005/8/layout/lProcess3"/>
    <dgm:cxn modelId="{70366BC3-F522-2242-9835-8C082224A470}" type="presParOf" srcId="{6557C078-9473-C748-9A14-5ED051F1D5F1}" destId="{89771017-771D-4A42-9851-8F2473A848FA}" srcOrd="11" destOrd="0" presId="urn:microsoft.com/office/officeart/2005/8/layout/lProcess3"/>
    <dgm:cxn modelId="{8156E95F-6E8E-6B4F-8DE1-8A5DD0353332}" type="presParOf" srcId="{6557C078-9473-C748-9A14-5ED051F1D5F1}" destId="{D55B9A96-BC57-8D4A-B50C-DCB83B7E40A6}" srcOrd="12" destOrd="0" presId="urn:microsoft.com/office/officeart/2005/8/layout/lProcess3"/>
    <dgm:cxn modelId="{CD6D16AE-55B9-114F-A390-2A069A630EA8}" type="presParOf" srcId="{9611C138-FE11-B040-8D4D-EBBF3E253D82}" destId="{BF341995-B526-2647-924D-7D878B7DF5CF}" srcOrd="3" destOrd="0" presId="urn:microsoft.com/office/officeart/2005/8/layout/lProcess3"/>
    <dgm:cxn modelId="{8D6ED43A-6FDF-1E4E-AD4C-F7C98045F524}" type="presParOf" srcId="{9611C138-FE11-B040-8D4D-EBBF3E253D82}" destId="{02C81BB9-46B7-6344-8788-DF85987F8FA7}" srcOrd="4" destOrd="0" presId="urn:microsoft.com/office/officeart/2005/8/layout/lProcess3"/>
    <dgm:cxn modelId="{B7B4B872-9921-DB4B-B0D9-2D7FD12632B4}" type="presParOf" srcId="{02C81BB9-46B7-6344-8788-DF85987F8FA7}" destId="{9B4318C6-AF47-0143-9F47-CE13C060256F}" srcOrd="0" destOrd="0" presId="urn:microsoft.com/office/officeart/2005/8/layout/lProcess3"/>
    <dgm:cxn modelId="{9FE8D1CB-DCD2-CE4F-8A38-9FB3AB05FF0B}" type="presParOf" srcId="{02C81BB9-46B7-6344-8788-DF85987F8FA7}" destId="{69C23A80-EC4C-C045-B0DD-9B91BCB09FC9}" srcOrd="1" destOrd="0" presId="urn:microsoft.com/office/officeart/2005/8/layout/lProcess3"/>
    <dgm:cxn modelId="{E9E3B254-E539-3540-8408-31CFB63A5132}" type="presParOf" srcId="{02C81BB9-46B7-6344-8788-DF85987F8FA7}" destId="{890D7B25-DA2A-E149-B839-28405459447C}" srcOrd="2" destOrd="0" presId="urn:microsoft.com/office/officeart/2005/8/layout/lProcess3"/>
    <dgm:cxn modelId="{14773533-8879-3D4B-BBBA-779A558B0AEF}" type="presParOf" srcId="{02C81BB9-46B7-6344-8788-DF85987F8FA7}" destId="{5CB6F370-6F75-3A45-8219-AFFF4D4A3D7B}" srcOrd="3" destOrd="0" presId="urn:microsoft.com/office/officeart/2005/8/layout/lProcess3"/>
    <dgm:cxn modelId="{F40E339B-3222-9D47-AEAF-C53DC9F30152}" type="presParOf" srcId="{02C81BB9-46B7-6344-8788-DF85987F8FA7}" destId="{57C14569-AB7C-6145-86E5-2B8458D30A16}" srcOrd="4" destOrd="0" presId="urn:microsoft.com/office/officeart/2005/8/layout/lProcess3"/>
    <dgm:cxn modelId="{EA937F12-2EE3-D74D-8DA8-E6F7106F4593}" type="presParOf" srcId="{02C81BB9-46B7-6344-8788-DF85987F8FA7}" destId="{50C27017-49AF-7F43-AEF1-D5EB36DA6038}" srcOrd="5" destOrd="0" presId="urn:microsoft.com/office/officeart/2005/8/layout/lProcess3"/>
    <dgm:cxn modelId="{6A978BCA-DD9F-1848-9F41-8FD3D03984F0}" type="presParOf" srcId="{02C81BB9-46B7-6344-8788-DF85987F8FA7}" destId="{35D18F07-DFD8-3641-8E54-2876B84624FB}" srcOrd="6" destOrd="0" presId="urn:microsoft.com/office/officeart/2005/8/layout/lProcess3"/>
    <dgm:cxn modelId="{9451532A-61F4-9F4B-A31B-D9451F893245}" type="presParOf" srcId="{02C81BB9-46B7-6344-8788-DF85987F8FA7}" destId="{4F9F8B95-DE0D-9841-9EE2-48CB14CEE41E}" srcOrd="7" destOrd="0" presId="urn:microsoft.com/office/officeart/2005/8/layout/lProcess3"/>
    <dgm:cxn modelId="{A76A441F-18D0-7346-AA78-1CC6E986DDF7}" type="presParOf" srcId="{02C81BB9-46B7-6344-8788-DF85987F8FA7}" destId="{5A74EA37-F6F8-F240-8C41-809A2DDA23DC}" srcOrd="8" destOrd="0" presId="urn:microsoft.com/office/officeart/2005/8/layout/lProcess3"/>
    <dgm:cxn modelId="{7905D856-E8D9-104C-BE46-9D9265707D8F}" type="presParOf" srcId="{02C81BB9-46B7-6344-8788-DF85987F8FA7}" destId="{CBE74ACC-184D-0547-B29D-B5411AF132BE}" srcOrd="9" destOrd="0" presId="urn:microsoft.com/office/officeart/2005/8/layout/lProcess3"/>
    <dgm:cxn modelId="{77AD2327-DAC0-C148-94AF-58C87729204D}" type="presParOf" srcId="{02C81BB9-46B7-6344-8788-DF85987F8FA7}" destId="{254E84F6-005C-0E40-B1B4-59B745D762BE}" srcOrd="10" destOrd="0" presId="urn:microsoft.com/office/officeart/2005/8/layout/lProcess3"/>
    <dgm:cxn modelId="{E0978E57-1604-8245-B191-33BFF666C96E}" type="presParOf" srcId="{02C81BB9-46B7-6344-8788-DF85987F8FA7}" destId="{AAFDBD33-B896-A54A-9DBB-37CDCA0619FD}" srcOrd="11" destOrd="0" presId="urn:microsoft.com/office/officeart/2005/8/layout/lProcess3"/>
    <dgm:cxn modelId="{565B302C-16A9-7347-A505-1E1946472C55}" type="presParOf" srcId="{02C81BB9-46B7-6344-8788-DF85987F8FA7}" destId="{A811C00B-56E2-A142-A93D-87B7405E74AD}" srcOrd="12" destOrd="0" presId="urn:microsoft.com/office/officeart/2005/8/layout/lProcess3"/>
    <dgm:cxn modelId="{4EED4F38-5248-0047-A1FC-7434F73E98CA}" type="presParOf" srcId="{9611C138-FE11-B040-8D4D-EBBF3E253D82}" destId="{827DFC52-4625-764E-AD80-BF538E2FC356}" srcOrd="5" destOrd="0" presId="urn:microsoft.com/office/officeart/2005/8/layout/lProcess3"/>
    <dgm:cxn modelId="{3CD3BF36-CD1E-C749-9A09-98EAB8E55D91}" type="presParOf" srcId="{9611C138-FE11-B040-8D4D-EBBF3E253D82}" destId="{DFD2B7C8-60EE-B24A-BC6B-675DE8CEA73D}" srcOrd="6" destOrd="0" presId="urn:microsoft.com/office/officeart/2005/8/layout/lProcess3"/>
    <dgm:cxn modelId="{7C37BEB5-741B-AA4F-BE80-D2A84177DB46}" type="presParOf" srcId="{DFD2B7C8-60EE-B24A-BC6B-675DE8CEA73D}" destId="{2C889BDD-811D-5A4E-8F1B-548E7D901C20}" srcOrd="0" destOrd="0" presId="urn:microsoft.com/office/officeart/2005/8/layout/lProcess3"/>
    <dgm:cxn modelId="{24F8644F-4622-D444-A7B3-DDCBB1A7E575}" type="presParOf" srcId="{DFD2B7C8-60EE-B24A-BC6B-675DE8CEA73D}" destId="{14CD35D9-40B3-AE4C-925E-4B9C6C1A9080}" srcOrd="1" destOrd="0" presId="urn:microsoft.com/office/officeart/2005/8/layout/lProcess3"/>
    <dgm:cxn modelId="{0D40AFAB-CD16-4447-9F09-AC08B1E51BB5}" type="presParOf" srcId="{DFD2B7C8-60EE-B24A-BC6B-675DE8CEA73D}" destId="{4267BFB7-07EE-D445-99C7-0495033DBB60}" srcOrd="2" destOrd="0" presId="urn:microsoft.com/office/officeart/2005/8/layout/lProcess3"/>
    <dgm:cxn modelId="{DE01E371-3BA0-5A45-8309-EEBF79C8BB57}" type="presParOf" srcId="{DFD2B7C8-60EE-B24A-BC6B-675DE8CEA73D}" destId="{0CD52490-9E44-7F47-92B7-9B41AF2B7BC0}" srcOrd="3" destOrd="0" presId="urn:microsoft.com/office/officeart/2005/8/layout/lProcess3"/>
    <dgm:cxn modelId="{A77993FA-4723-0248-98C7-7A56F36337CE}" type="presParOf" srcId="{DFD2B7C8-60EE-B24A-BC6B-675DE8CEA73D}" destId="{F56506BD-55D6-624A-9FBB-19F7131F06B4}" srcOrd="4" destOrd="0" presId="urn:microsoft.com/office/officeart/2005/8/layout/lProcess3"/>
    <dgm:cxn modelId="{B5A99D3E-6002-F14B-9151-D0665F87737D}" type="presParOf" srcId="{DFD2B7C8-60EE-B24A-BC6B-675DE8CEA73D}" destId="{69749122-6AF1-2B40-9193-E8451DCC745F}" srcOrd="5" destOrd="0" presId="urn:microsoft.com/office/officeart/2005/8/layout/lProcess3"/>
    <dgm:cxn modelId="{98B6A5A8-85F0-3B42-84E1-8C4F8918EC22}" type="presParOf" srcId="{DFD2B7C8-60EE-B24A-BC6B-675DE8CEA73D}" destId="{34B1A33C-9257-194F-8B15-8EAD59BDA3CC}" srcOrd="6" destOrd="0" presId="urn:microsoft.com/office/officeart/2005/8/layout/lProcess3"/>
    <dgm:cxn modelId="{FB89D05B-035B-1147-A600-0E5C8CC33AD5}" type="presParOf" srcId="{DFD2B7C8-60EE-B24A-BC6B-675DE8CEA73D}" destId="{618C56F6-36CA-4F49-BBB3-2A8203E9EAEF}" srcOrd="7" destOrd="0" presId="urn:microsoft.com/office/officeart/2005/8/layout/lProcess3"/>
    <dgm:cxn modelId="{EF62C026-5C5D-044F-BA43-B57837666E81}" type="presParOf" srcId="{DFD2B7C8-60EE-B24A-BC6B-675DE8CEA73D}" destId="{6B835F99-3E61-CF47-8505-75D63D5B64C4}" srcOrd="8" destOrd="0" presId="urn:microsoft.com/office/officeart/2005/8/layout/lProcess3"/>
    <dgm:cxn modelId="{50B476EE-A0C9-4942-A90D-AFBAFC885124}" type="presParOf" srcId="{DFD2B7C8-60EE-B24A-BC6B-675DE8CEA73D}" destId="{17E2CE66-31E0-BC45-A1BF-1B886D2F284F}" srcOrd="9" destOrd="0" presId="urn:microsoft.com/office/officeart/2005/8/layout/lProcess3"/>
    <dgm:cxn modelId="{2EE47BB9-C504-2C41-9AE0-3844ABE2DC84}" type="presParOf" srcId="{DFD2B7C8-60EE-B24A-BC6B-675DE8CEA73D}" destId="{C9FD2244-6909-5049-A1CF-548CF768C72C}" srcOrd="10" destOrd="0" presId="urn:microsoft.com/office/officeart/2005/8/layout/lProcess3"/>
    <dgm:cxn modelId="{A1BFF865-30A8-2543-901D-4893FB6E7666}" type="presParOf" srcId="{DFD2B7C8-60EE-B24A-BC6B-675DE8CEA73D}" destId="{E863EEEC-2595-2C4B-BCAF-0EE3613A4FE0}" srcOrd="11" destOrd="0" presId="urn:microsoft.com/office/officeart/2005/8/layout/lProcess3"/>
    <dgm:cxn modelId="{71D4D034-DBD1-7342-9B20-B240F0C93541}" type="presParOf" srcId="{DFD2B7C8-60EE-B24A-BC6B-675DE8CEA73D}" destId="{3195A83F-F2ED-AA40-8388-9DD120E0B501}" srcOrd="12" destOrd="0" presId="urn:microsoft.com/office/officeart/2005/8/layout/lProcess3"/>
    <dgm:cxn modelId="{0EAB9F93-5ACE-473A-B5AC-F6FBD36D2A01}" type="presParOf" srcId="{9611C138-FE11-B040-8D4D-EBBF3E253D82}" destId="{31F73E95-A5A4-4566-968E-B2FF0B04D806}" srcOrd="7" destOrd="0" presId="urn:microsoft.com/office/officeart/2005/8/layout/lProcess3"/>
    <dgm:cxn modelId="{FA08B4B9-AE56-4D91-A314-6425A64BBEAC}" type="presParOf" srcId="{9611C138-FE11-B040-8D4D-EBBF3E253D82}" destId="{07582DB4-47D2-4F60-A292-FA790842CA67}" srcOrd="8" destOrd="0" presId="urn:microsoft.com/office/officeart/2005/8/layout/lProcess3"/>
    <dgm:cxn modelId="{472A557F-4005-450A-A7FF-651B3F726E29}" type="presParOf" srcId="{07582DB4-47D2-4F60-A292-FA790842CA67}" destId="{2C5559E2-A684-4A92-9427-772FF94597E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8F08D-496A-7047-ABAC-3B616C643C7E}">
      <dsp:nvSpPr>
        <dsp:cNvPr id="0" name=""/>
        <dsp:cNvSpPr/>
      </dsp:nvSpPr>
      <dsp:spPr>
        <a:xfrm>
          <a:off x="5521" y="276200"/>
          <a:ext cx="1626138" cy="650455"/>
        </a:xfrm>
        <a:prstGeom prst="chevron">
          <a:avLst/>
        </a:prstGeom>
        <a:solidFill>
          <a:srgbClr val="61A2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Функциональные релизы</a:t>
          </a:r>
        </a:p>
      </dsp:txBody>
      <dsp:txXfrm>
        <a:off x="330749" y="276200"/>
        <a:ext cx="975683" cy="650455"/>
      </dsp:txXfrm>
    </dsp:sp>
    <dsp:sp modelId="{A351D9AF-1F00-9A49-8CB3-17D7CA05049F}">
      <dsp:nvSpPr>
        <dsp:cNvPr id="0" name=""/>
        <dsp:cNvSpPr/>
      </dsp:nvSpPr>
      <dsp:spPr>
        <a:xfrm>
          <a:off x="1420261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</a:t>
          </a:r>
        </a:p>
      </dsp:txBody>
      <dsp:txXfrm>
        <a:off x="1690200" y="331489"/>
        <a:ext cx="809817" cy="539877"/>
      </dsp:txXfrm>
    </dsp:sp>
    <dsp:sp modelId="{2505DFFA-A85C-DA4D-BFAC-BBA181CAEF7F}">
      <dsp:nvSpPr>
        <dsp:cNvPr id="0" name=""/>
        <dsp:cNvSpPr/>
      </dsp:nvSpPr>
      <dsp:spPr>
        <a:xfrm>
          <a:off x="2580999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</a:t>
          </a:r>
        </a:p>
      </dsp:txBody>
      <dsp:txXfrm>
        <a:off x="2850938" y="331489"/>
        <a:ext cx="809817" cy="539877"/>
      </dsp:txXfrm>
    </dsp:sp>
    <dsp:sp modelId="{57F22AF8-5611-2543-AC5F-79ED88ED5737}">
      <dsp:nvSpPr>
        <dsp:cNvPr id="0" name=""/>
        <dsp:cNvSpPr/>
      </dsp:nvSpPr>
      <dsp:spPr>
        <a:xfrm>
          <a:off x="3741736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</a:t>
          </a:r>
        </a:p>
      </dsp:txBody>
      <dsp:txXfrm>
        <a:off x="4011675" y="331489"/>
        <a:ext cx="809817" cy="539877"/>
      </dsp:txXfrm>
    </dsp:sp>
    <dsp:sp modelId="{21FC7CB4-4893-D942-8DB9-EFAAE24300F1}">
      <dsp:nvSpPr>
        <dsp:cNvPr id="0" name=""/>
        <dsp:cNvSpPr/>
      </dsp:nvSpPr>
      <dsp:spPr>
        <a:xfrm>
          <a:off x="4902474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 </a:t>
          </a:r>
        </a:p>
      </dsp:txBody>
      <dsp:txXfrm>
        <a:off x="5172413" y="331489"/>
        <a:ext cx="809817" cy="539877"/>
      </dsp:txXfrm>
    </dsp:sp>
    <dsp:sp modelId="{F35E00AB-34D3-B84B-B319-3121857F9B21}">
      <dsp:nvSpPr>
        <dsp:cNvPr id="0" name=""/>
        <dsp:cNvSpPr/>
      </dsp:nvSpPr>
      <dsp:spPr>
        <a:xfrm>
          <a:off x="6063212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5</a:t>
          </a:r>
        </a:p>
      </dsp:txBody>
      <dsp:txXfrm>
        <a:off x="6333151" y="331489"/>
        <a:ext cx="809817" cy="539877"/>
      </dsp:txXfrm>
    </dsp:sp>
    <dsp:sp modelId="{701EE5CB-1089-4646-BB5B-D80D1C7753CA}">
      <dsp:nvSpPr>
        <dsp:cNvPr id="0" name=""/>
        <dsp:cNvSpPr/>
      </dsp:nvSpPr>
      <dsp:spPr>
        <a:xfrm>
          <a:off x="7223949" y="331489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 </a:t>
          </a:r>
        </a:p>
      </dsp:txBody>
      <dsp:txXfrm>
        <a:off x="7493888" y="331489"/>
        <a:ext cx="809817" cy="539877"/>
      </dsp:txXfrm>
    </dsp:sp>
    <dsp:sp modelId="{2E37FFF5-E423-7449-B3DF-E9DC4A418185}">
      <dsp:nvSpPr>
        <dsp:cNvPr id="0" name=""/>
        <dsp:cNvSpPr/>
      </dsp:nvSpPr>
      <dsp:spPr>
        <a:xfrm>
          <a:off x="5521" y="1017720"/>
          <a:ext cx="1626138" cy="6504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CRM</a:t>
          </a:r>
          <a:endParaRPr lang="ru-RU" sz="105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30749" y="1017720"/>
        <a:ext cx="975683" cy="650455"/>
      </dsp:txXfrm>
    </dsp:sp>
    <dsp:sp modelId="{65043274-9339-7F41-80D8-E0232C59EC9F}">
      <dsp:nvSpPr>
        <dsp:cNvPr id="0" name=""/>
        <dsp:cNvSpPr/>
      </dsp:nvSpPr>
      <dsp:spPr>
        <a:xfrm>
          <a:off x="1385155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клиентами</a:t>
          </a:r>
        </a:p>
      </dsp:txBody>
      <dsp:txXfrm>
        <a:off x="1655094" y="1073008"/>
        <a:ext cx="809817" cy="539877"/>
      </dsp:txXfrm>
    </dsp:sp>
    <dsp:sp modelId="{01FE6115-9EA6-1940-8E73-C07BF865C490}">
      <dsp:nvSpPr>
        <dsp:cNvPr id="0" name=""/>
        <dsp:cNvSpPr/>
      </dsp:nvSpPr>
      <dsp:spPr>
        <a:xfrm>
          <a:off x="2545892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Голосовые каналы</a:t>
          </a:r>
        </a:p>
      </dsp:txBody>
      <dsp:txXfrm>
        <a:off x="2815831" y="1073008"/>
        <a:ext cx="809817" cy="539877"/>
      </dsp:txXfrm>
    </dsp:sp>
    <dsp:sp modelId="{2A262113-0660-0149-99BE-5755C00CACF2}">
      <dsp:nvSpPr>
        <dsp:cNvPr id="0" name=""/>
        <dsp:cNvSpPr/>
      </dsp:nvSpPr>
      <dsp:spPr>
        <a:xfrm>
          <a:off x="3706630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Собственные офисы и точки продаж</a:t>
          </a:r>
        </a:p>
      </dsp:txBody>
      <dsp:txXfrm>
        <a:off x="3976569" y="1073008"/>
        <a:ext cx="809817" cy="539877"/>
      </dsp:txXfrm>
    </dsp:sp>
    <dsp:sp modelId="{5EFA7415-3E2A-774A-9337-18448D7955EF}">
      <dsp:nvSpPr>
        <dsp:cNvPr id="0" name=""/>
        <dsp:cNvSpPr/>
      </dsp:nvSpPr>
      <dsp:spPr>
        <a:xfrm>
          <a:off x="4890778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Не-голосовые каналы</a:t>
          </a:r>
        </a:p>
      </dsp:txBody>
      <dsp:txXfrm>
        <a:off x="5160717" y="1073008"/>
        <a:ext cx="809817" cy="539877"/>
      </dsp:txXfrm>
    </dsp:sp>
    <dsp:sp modelId="{F3470D79-903C-1841-AD1E-37B565E4AF20}">
      <dsp:nvSpPr>
        <dsp:cNvPr id="0" name=""/>
        <dsp:cNvSpPr/>
      </dsp:nvSpPr>
      <dsp:spPr>
        <a:xfrm>
          <a:off x="6051515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360-</a:t>
          </a:r>
          <a:r>
            <a:rPr lang="en-US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view</a:t>
          </a:r>
          <a:endParaRPr lang="ru-RU" sz="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321454" y="1073008"/>
        <a:ext cx="809817" cy="539877"/>
      </dsp:txXfrm>
    </dsp:sp>
    <dsp:sp modelId="{D55B9A96-BC57-8D4A-B50C-DCB83B7E40A6}">
      <dsp:nvSpPr>
        <dsp:cNvPr id="0" name=""/>
        <dsp:cNvSpPr/>
      </dsp:nvSpPr>
      <dsp:spPr>
        <a:xfrm>
          <a:off x="7223949" y="1073008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Все клиенты компании (вкл. клиентов тех. подразделений, партнеров)</a:t>
          </a:r>
        </a:p>
      </dsp:txBody>
      <dsp:txXfrm>
        <a:off x="7493888" y="1073008"/>
        <a:ext cx="809817" cy="539877"/>
      </dsp:txXfrm>
    </dsp:sp>
    <dsp:sp modelId="{9B4318C6-AF47-0143-9F47-CE13C060256F}">
      <dsp:nvSpPr>
        <dsp:cNvPr id="0" name=""/>
        <dsp:cNvSpPr/>
      </dsp:nvSpPr>
      <dsp:spPr>
        <a:xfrm>
          <a:off x="5521" y="1759239"/>
          <a:ext cx="1626138" cy="6504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BPM</a:t>
          </a:r>
          <a:endParaRPr lang="ru-RU" sz="105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30749" y="1759239"/>
        <a:ext cx="975683" cy="650455"/>
      </dsp:txXfrm>
    </dsp:sp>
    <dsp:sp modelId="{890D7B25-DA2A-E149-B839-28405459447C}">
      <dsp:nvSpPr>
        <dsp:cNvPr id="0" name=""/>
        <dsp:cNvSpPr/>
      </dsp:nvSpPr>
      <dsp:spPr>
        <a:xfrm>
          <a:off x="1385155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Общие механизмы</a:t>
          </a:r>
        </a:p>
      </dsp:txBody>
      <dsp:txXfrm>
        <a:off x="1655094" y="1814527"/>
        <a:ext cx="809817" cy="539877"/>
      </dsp:txXfrm>
    </dsp:sp>
    <dsp:sp modelId="{57C14569-AB7C-6145-86E5-2B8458D30A16}">
      <dsp:nvSpPr>
        <dsp:cNvPr id="0" name=""/>
        <dsp:cNvSpPr/>
      </dsp:nvSpPr>
      <dsp:spPr>
        <a:xfrm>
          <a:off x="2545892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Внутренние бизнес-процессы</a:t>
          </a:r>
        </a:p>
      </dsp:txBody>
      <dsp:txXfrm>
        <a:off x="2815831" y="1814527"/>
        <a:ext cx="809817" cy="539877"/>
      </dsp:txXfrm>
    </dsp:sp>
    <dsp:sp modelId="{35D18F07-DFD8-3641-8E54-2876B84624FB}">
      <dsp:nvSpPr>
        <dsp:cNvPr id="0" name=""/>
        <dsp:cNvSpPr/>
      </dsp:nvSpPr>
      <dsp:spPr>
        <a:xfrm>
          <a:off x="3706630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Претензионная работа</a:t>
          </a:r>
        </a:p>
      </dsp:txBody>
      <dsp:txXfrm>
        <a:off x="3976569" y="1814527"/>
        <a:ext cx="809817" cy="539877"/>
      </dsp:txXfrm>
    </dsp:sp>
    <dsp:sp modelId="{5A74EA37-F6F8-F240-8C41-809A2DDA23DC}">
      <dsp:nvSpPr>
        <dsp:cNvPr id="0" name=""/>
        <dsp:cNvSpPr/>
      </dsp:nvSpPr>
      <dsp:spPr>
        <a:xfrm>
          <a:off x="4867368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инцидентами, "белые пятна"</a:t>
          </a:r>
        </a:p>
      </dsp:txBody>
      <dsp:txXfrm>
        <a:off x="5137307" y="1814527"/>
        <a:ext cx="809817" cy="539877"/>
      </dsp:txXfrm>
    </dsp:sp>
    <dsp:sp modelId="{254E84F6-005C-0E40-B1B4-59B745D762BE}">
      <dsp:nvSpPr>
        <dsp:cNvPr id="0" name=""/>
        <dsp:cNvSpPr/>
      </dsp:nvSpPr>
      <dsp:spPr>
        <a:xfrm>
          <a:off x="6051515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массовыми инцидентами и проблемами</a:t>
          </a:r>
        </a:p>
      </dsp:txBody>
      <dsp:txXfrm>
        <a:off x="6321454" y="1814527"/>
        <a:ext cx="809817" cy="539877"/>
      </dsp:txXfrm>
    </dsp:sp>
    <dsp:sp modelId="{A811C00B-56E2-A142-A93D-87B7405E74AD}">
      <dsp:nvSpPr>
        <dsp:cNvPr id="0" name=""/>
        <dsp:cNvSpPr/>
      </dsp:nvSpPr>
      <dsp:spPr>
        <a:xfrm>
          <a:off x="7212253" y="181452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Управление изменениями и полный сквозной процесс</a:t>
          </a:r>
        </a:p>
      </dsp:txBody>
      <dsp:txXfrm>
        <a:off x="7482192" y="1814527"/>
        <a:ext cx="809817" cy="539877"/>
      </dsp:txXfrm>
    </dsp:sp>
    <dsp:sp modelId="{2C889BDD-811D-5A4E-8F1B-548E7D901C20}">
      <dsp:nvSpPr>
        <dsp:cNvPr id="0" name=""/>
        <dsp:cNvSpPr/>
      </dsp:nvSpPr>
      <dsp:spPr>
        <a:xfrm>
          <a:off x="5521" y="2500758"/>
          <a:ext cx="1626138" cy="6504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Inventory</a:t>
          </a:r>
          <a:endParaRPr lang="ru-RU" sz="105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30749" y="2500758"/>
        <a:ext cx="975683" cy="650455"/>
      </dsp:txXfrm>
    </dsp:sp>
    <dsp:sp modelId="{4267BFB7-07EE-D445-99C7-0495033DBB60}">
      <dsp:nvSpPr>
        <dsp:cNvPr id="0" name=""/>
        <dsp:cNvSpPr/>
      </dsp:nvSpPr>
      <dsp:spPr>
        <a:xfrm>
          <a:off x="1385155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Общие механизмы</a:t>
          </a:r>
        </a:p>
      </dsp:txBody>
      <dsp:txXfrm>
        <a:off x="1655094" y="2556047"/>
        <a:ext cx="809817" cy="539877"/>
      </dsp:txXfrm>
    </dsp:sp>
    <dsp:sp modelId="{F56506BD-55D6-624A-9FBB-19F7131F06B4}">
      <dsp:nvSpPr>
        <dsp:cNvPr id="0" name=""/>
        <dsp:cNvSpPr/>
      </dsp:nvSpPr>
      <dsp:spPr>
        <a:xfrm>
          <a:off x="2545892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продуктов, тарифов, дилеров и точек продаж</a:t>
          </a:r>
        </a:p>
      </dsp:txBody>
      <dsp:txXfrm>
        <a:off x="2815831" y="2556047"/>
        <a:ext cx="809817" cy="539877"/>
      </dsp:txXfrm>
    </dsp:sp>
    <dsp:sp modelId="{34B1A33C-9257-194F-8B15-8EAD59BDA3CC}">
      <dsp:nvSpPr>
        <dsp:cNvPr id="0" name=""/>
        <dsp:cNvSpPr/>
      </dsp:nvSpPr>
      <dsp:spPr>
        <a:xfrm>
          <a:off x="3706630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активов ИТ-блока</a:t>
          </a:r>
        </a:p>
      </dsp:txBody>
      <dsp:txXfrm>
        <a:off x="3976569" y="2556047"/>
        <a:ext cx="809817" cy="539877"/>
      </dsp:txXfrm>
    </dsp:sp>
    <dsp:sp modelId="{6B835F99-3E61-CF47-8505-75D63D5B64C4}">
      <dsp:nvSpPr>
        <dsp:cNvPr id="0" name=""/>
        <dsp:cNvSpPr/>
      </dsp:nvSpPr>
      <dsp:spPr>
        <a:xfrm>
          <a:off x="4867368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нематериальных активов, доступов</a:t>
          </a:r>
        </a:p>
      </dsp:txBody>
      <dsp:txXfrm>
        <a:off x="5137307" y="2556047"/>
        <a:ext cx="809817" cy="539877"/>
      </dsp:txXfrm>
    </dsp:sp>
    <dsp:sp modelId="{C9FD2244-6909-5049-A1CF-548CF768C72C}">
      <dsp:nvSpPr>
        <dsp:cNvPr id="0" name=""/>
        <dsp:cNvSpPr/>
      </dsp:nvSpPr>
      <dsp:spPr>
        <a:xfrm>
          <a:off x="6051515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5080" rIns="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подключенных продуктов и услуг</a:t>
          </a:r>
        </a:p>
      </dsp:txBody>
      <dsp:txXfrm>
        <a:off x="6321454" y="2556047"/>
        <a:ext cx="809817" cy="539877"/>
      </dsp:txXfrm>
    </dsp:sp>
    <dsp:sp modelId="{3195A83F-F2ED-AA40-8388-9DD120E0B501}">
      <dsp:nvSpPr>
        <dsp:cNvPr id="0" name=""/>
        <dsp:cNvSpPr/>
      </dsp:nvSpPr>
      <dsp:spPr>
        <a:xfrm>
          <a:off x="7212253" y="2556047"/>
          <a:ext cx="1349694" cy="539877"/>
        </a:xfrm>
        <a:prstGeom prst="chevron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Учет активов тех. Блока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Сервисно</a:t>
          </a:r>
          <a:r>
            <a:rPr lang="ru-RU" sz="6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-ресурсная модель услуг</a:t>
          </a:r>
        </a:p>
      </dsp:txBody>
      <dsp:txXfrm>
        <a:off x="7482192" y="2556047"/>
        <a:ext cx="809817" cy="539877"/>
      </dsp:txXfrm>
    </dsp:sp>
    <dsp:sp modelId="{2C5559E2-A684-4A92-9427-772FF94597EF}">
      <dsp:nvSpPr>
        <dsp:cNvPr id="0" name=""/>
        <dsp:cNvSpPr/>
      </dsp:nvSpPr>
      <dsp:spPr>
        <a:xfrm>
          <a:off x="5521" y="3242277"/>
          <a:ext cx="8572286" cy="494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spc="160" baseline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Архитектурный контроль</a:t>
          </a:r>
        </a:p>
      </dsp:txBody>
      <dsp:txXfrm>
        <a:off x="252606" y="3242277"/>
        <a:ext cx="8078116" cy="494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60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56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94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88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22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8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">
    <p:bg>
      <p:bgPr>
        <a:solidFill>
          <a:srgbClr val="F06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0">
            <a:extLst>
              <a:ext uri="{FF2B5EF4-FFF2-40B4-BE49-F238E27FC236}">
                <a16:creationId xmlns:a16="http://schemas.microsoft.com/office/drawing/2014/main" id="{8CB0657F-CFEA-954F-82BF-D2CCB70046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496" y="3363838"/>
            <a:ext cx="4469732" cy="1635621"/>
          </a:xfrm>
        </p:spPr>
        <p:txBody>
          <a:bodyPr/>
          <a:lstStyle/>
          <a:p>
            <a:pPr marL="114300" indent="0">
              <a:buNone/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презентации используется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стандартный операционный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шрифт 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Verdana,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чтобы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корректное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отображение на любом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устройстве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(см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пункт </a:t>
            </a:r>
            <a:b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4.2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гайдбуке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418FEB7D-F6F2-474F-AA83-B30EB74D2454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274" y="227425"/>
            <a:ext cx="1200825" cy="267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07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ов 5">
    <p:bg>
      <p:bgPr>
        <a:solidFill>
          <a:srgbClr val="F06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816AA4-2B45-4446-BBCD-4C9C93A64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68" y="0"/>
            <a:ext cx="9351819" cy="5143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78E2FB4-9DB3-6C41-AE52-7FD1CCC0AB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793FF35A-D032-C44F-A778-17988A8035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9" name="Google Shape;19;p4">
            <a:extLst>
              <a:ext uri="{FF2B5EF4-FFF2-40B4-BE49-F238E27FC236}">
                <a16:creationId xmlns:a16="http://schemas.microsoft.com/office/drawing/2014/main" id="{99465E04-76A0-1D4B-89FE-B8719ADFB9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00933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Разделитель слайдов 6">
    <p:bg>
      <p:bgPr>
        <a:solidFill>
          <a:srgbClr val="E684AD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AD7DA8-B383-4842-ACEA-82984A859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60432" cy="51435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850C33D-2C56-0747-A64E-EADF8AF2B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93D7346F-A697-F040-8D86-333AEA198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12" name="Google Shape;19;p4">
            <a:extLst>
              <a:ext uri="{FF2B5EF4-FFF2-40B4-BE49-F238E27FC236}">
                <a16:creationId xmlns:a16="http://schemas.microsoft.com/office/drawing/2014/main" id="{1A9B4F8A-619B-454C-8A3F-516A19BD70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151696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Разделитель слайдов 7">
    <p:bg>
      <p:bgPr>
        <a:solidFill>
          <a:srgbClr val="F06E0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FA1D535A-1445-204D-98BF-C3778A96A8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333E2-2630-CA48-A505-B64CBC569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568" y="7182"/>
            <a:ext cx="8460432" cy="51291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A912-5F71-C64A-A953-DBD794C9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4FF5AABC-F890-0D48-BB17-12A99403A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3092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Заголовок и текст в три колонки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id="{30CA33B1-4E34-A843-BC4A-CAA72DCA8A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4242652" cy="923330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  <a:p>
            <a:r>
              <a:rPr lang="ru-RU" dirty="0"/>
              <a:t>слайда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904C0E8-922A-0442-89BF-94F822CEE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597605"/>
            <a:ext cx="2877900" cy="530915"/>
          </a:xfrm>
        </p:spPr>
        <p:txBody>
          <a:bodyPr wrap="square" lIns="144000" tIns="0" rIns="0" bIns="0">
            <a:spAutoFit/>
          </a:bodyPr>
          <a:lstStyle>
            <a:lvl1pPr marL="114300" indent="0">
              <a:buNone/>
              <a:defRPr sz="3000" b="1" i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7D98BB2-88AD-1645-8A87-F9FF3C0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648" y="1597605"/>
            <a:ext cx="2497757" cy="530915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3000" b="1" i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5483DDFA-FC0E-B242-A4A1-1900EA646C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2200" y="1597605"/>
            <a:ext cx="2493160" cy="530915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3000" b="1" i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640EA9-7E2F-6748-BA15-8F2D102752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2128366"/>
            <a:ext cx="2878138" cy="2387600"/>
          </a:xfrm>
        </p:spPr>
        <p:txBody>
          <a:bodyPr lIns="144000"/>
          <a:lstStyle>
            <a:lvl1pPr marL="1143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6C94581-C445-3546-A37F-A7C05C742F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87227" y="2128366"/>
            <a:ext cx="2595563" cy="2387600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7A2AB58-239A-B047-86A8-DC5E337116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87281" y="2128366"/>
            <a:ext cx="2595563" cy="2387600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5" name="Google Shape;19;p4">
            <a:extLst>
              <a:ext uri="{FF2B5EF4-FFF2-40B4-BE49-F238E27FC236}">
                <a16:creationId xmlns:a16="http://schemas.microsoft.com/office/drawing/2014/main" id="{A0E9DE8B-C220-3144-85BF-15F3D7DA53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736B92-2BBA-0F40-9B07-0DAFB7B64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372E26D-D58C-F749-8F5C-50F6813732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36" name="Текст 5">
            <a:extLst>
              <a:ext uri="{FF2B5EF4-FFF2-40B4-BE49-F238E27FC236}">
                <a16:creationId xmlns:a16="http://schemas.microsoft.com/office/drawing/2014/main" id="{CAD70D9A-510D-7848-987D-485A3D127D51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B39AC5D1-37E2-8840-B00E-96F35F4B9047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2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>
            <a:extLst>
              <a:ext uri="{FF2B5EF4-FFF2-40B4-BE49-F238E27FC236}">
                <a16:creationId xmlns:a16="http://schemas.microsoft.com/office/drawing/2014/main" id="{D0BF4B22-EEA5-2E4B-AA68-62830B652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6786390" cy="461665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9" name="Текст 15">
            <a:extLst>
              <a:ext uri="{FF2B5EF4-FFF2-40B4-BE49-F238E27FC236}">
                <a16:creationId xmlns:a16="http://schemas.microsoft.com/office/drawing/2014/main" id="{61B74CC2-4152-E943-A908-0E63B82220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2000" y="3939902"/>
            <a:ext cx="2619981" cy="351031"/>
          </a:xfrm>
        </p:spPr>
        <p:txBody>
          <a:bodyPr/>
          <a:lstStyle>
            <a:lvl1pPr marL="360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A697FB45-8BAA-AC49-AF39-395934323C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5394" y="3939902"/>
            <a:ext cx="2619981" cy="351031"/>
          </a:xfrm>
        </p:spPr>
        <p:txBody>
          <a:bodyPr/>
          <a:lstStyle>
            <a:lvl1pPr marL="360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359572F-2238-7249-B6C0-03EE4009226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2574" y="1023938"/>
            <a:ext cx="4292819" cy="2870871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E2064BD3-9FD1-AB47-8AED-5EF07920D41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75174" y="1023938"/>
            <a:ext cx="4293622" cy="2870871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Google Shape;19;p4">
            <a:extLst>
              <a:ext uri="{FF2B5EF4-FFF2-40B4-BE49-F238E27FC236}">
                <a16:creationId xmlns:a16="http://schemas.microsoft.com/office/drawing/2014/main" id="{6BF0CDCD-94C3-2D4E-A148-7E98298511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9F7AB5-8E9A-4A49-805F-457C6596F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E2FDD1-E8AB-3E40-A432-9A776BF26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30" name="Текст 5">
            <a:extLst>
              <a:ext uri="{FF2B5EF4-FFF2-40B4-BE49-F238E27FC236}">
                <a16:creationId xmlns:a16="http://schemas.microsoft.com/office/drawing/2014/main" id="{C7548D41-EECE-134D-97FA-62C3425E4E0D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C96CE3D5-FA4E-7941-9D09-CF965A514E8B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6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:a16="http://schemas.microsoft.com/office/drawing/2014/main" id="{C9B4C897-52C5-9C4E-891F-0B8849EC2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3" y="4037387"/>
            <a:ext cx="2854325" cy="320675"/>
          </a:xfrm>
        </p:spPr>
        <p:txBody>
          <a:bodyPr/>
          <a:lstStyle>
            <a:lvl1pPr marL="114300" indent="0">
              <a:buNone/>
              <a:defRPr sz="1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52F2BAD2-A10A-664E-9B19-926D01DCC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0232" y="4037387"/>
            <a:ext cx="2854325" cy="320675"/>
          </a:xfrm>
        </p:spPr>
        <p:txBody>
          <a:bodyPr/>
          <a:lstStyle>
            <a:lvl1pPr marL="114300" indent="0">
              <a:buNone/>
              <a:defRPr sz="1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936422D9-7A4C-0C4B-A168-D33D714F7D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03601" y="4037387"/>
            <a:ext cx="2846261" cy="320675"/>
          </a:xfrm>
        </p:spPr>
        <p:txBody>
          <a:bodyPr/>
          <a:lstStyle>
            <a:lvl1pPr marL="114300" indent="0">
              <a:buNone/>
              <a:defRPr sz="1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30F94EEC-F471-0047-89F8-2E6AA09FD3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77402"/>
            <a:ext cx="8100392" cy="461665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172F8754-C1E9-DD40-95F2-69E698C81D6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160368" y="1074081"/>
            <a:ext cx="2853368" cy="2878122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1">
            <a:extLst>
              <a:ext uri="{FF2B5EF4-FFF2-40B4-BE49-F238E27FC236}">
                <a16:creationId xmlns:a16="http://schemas.microsoft.com/office/drawing/2014/main" id="{97CC691F-52CC-7F41-AC4D-CF2ABFC13F8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91702" y="1074081"/>
            <a:ext cx="2878122" cy="28781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21">
            <a:extLst>
              <a:ext uri="{FF2B5EF4-FFF2-40B4-BE49-F238E27FC236}">
                <a16:creationId xmlns:a16="http://schemas.microsoft.com/office/drawing/2014/main" id="{4B4B2B46-B84D-5C4F-8564-1E2E937AA1E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5982" y="1074081"/>
            <a:ext cx="2878122" cy="2878122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Google Shape;19;p4">
            <a:extLst>
              <a:ext uri="{FF2B5EF4-FFF2-40B4-BE49-F238E27FC236}">
                <a16:creationId xmlns:a16="http://schemas.microsoft.com/office/drawing/2014/main" id="{C97663B5-576F-9142-938C-6051A2379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EB26A6A-549B-B440-8CA8-33AA648BD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3F5C1F9-8350-0C47-9C96-6D3F2AA2B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36" name="Текст 5">
            <a:extLst>
              <a:ext uri="{FF2B5EF4-FFF2-40B4-BE49-F238E27FC236}">
                <a16:creationId xmlns:a16="http://schemas.microsoft.com/office/drawing/2014/main" id="{AE30CBDD-391E-DF49-9A0F-95F49769737F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642314E1-03A7-BD44-8C87-7C4DF3E3ACAF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6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6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>
            <a:extLst>
              <a:ext uri="{FF2B5EF4-FFF2-40B4-BE49-F238E27FC236}">
                <a16:creationId xmlns:a16="http://schemas.microsoft.com/office/drawing/2014/main" id="{F7CA2979-1B1C-8046-AED6-9F2534A2B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6876256" cy="461665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5CC494C5-95C8-F34C-900D-3A357DD44A33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827584" y="1110249"/>
            <a:ext cx="7529785" cy="285789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Google Shape;19;p4">
            <a:extLst>
              <a:ext uri="{FF2B5EF4-FFF2-40B4-BE49-F238E27FC236}">
                <a16:creationId xmlns:a16="http://schemas.microsoft.com/office/drawing/2014/main" id="{28A32167-79B0-0F4F-916E-A91FA6BD84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F829E383-FA3A-6945-851F-1CABA049F0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4054737"/>
            <a:ext cx="5400600" cy="320675"/>
          </a:xfrm>
        </p:spPr>
        <p:txBody>
          <a:bodyPr/>
          <a:lstStyle>
            <a:lvl1pPr marL="114300" indent="0">
              <a:buNone/>
              <a:defRPr sz="1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Поясняющий текст в несколько предложений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129902-BBD3-2D45-A65A-23AC89F03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8317D38-2783-D24C-980E-EBDA61086E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27" name="Текст 5">
            <a:extLst>
              <a:ext uri="{FF2B5EF4-FFF2-40B4-BE49-F238E27FC236}">
                <a16:creationId xmlns:a16="http://schemas.microsoft.com/office/drawing/2014/main" id="{070F9C98-1F16-E147-9AD2-5288B2BF4360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BC5641A6-CFF8-4946-B0EA-475350A2D226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">
            <a:extLst>
              <a:ext uri="{FF2B5EF4-FFF2-40B4-BE49-F238E27FC236}">
                <a16:creationId xmlns:a16="http://schemas.microsoft.com/office/drawing/2014/main" id="{05C5FF1B-B6CC-EA47-BBA2-90997B8DB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4201943" cy="923330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  <a:p>
            <a:r>
              <a:rPr lang="ru-RU" dirty="0"/>
              <a:t>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36F4CDB5-6721-DE4F-8240-2C755325C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1708150"/>
            <a:ext cx="2935032" cy="2375768"/>
          </a:xfrm>
        </p:spPr>
        <p:txBody>
          <a:bodyPr lIns="144000"/>
          <a:lstStyle>
            <a:lvl1pPr marL="1143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B8A2D771-772C-3748-AF7F-81D8BFD55B2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02526311"/>
              </p:ext>
            </p:extLst>
          </p:nvPr>
        </p:nvGraphicFramePr>
        <p:xfrm>
          <a:off x="3552744" y="1070425"/>
          <a:ext cx="5044409" cy="336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Google Shape;19;p4">
            <a:extLst>
              <a:ext uri="{FF2B5EF4-FFF2-40B4-BE49-F238E27FC236}">
                <a16:creationId xmlns:a16="http://schemas.microsoft.com/office/drawing/2014/main" id="{C8CC7140-6013-C84D-A9DD-193BD4DF0D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4C9011F-B82C-D64F-9BE4-3C6BD759F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653B11-6801-F046-B021-128E868818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29" name="Текст 5">
            <a:extLst>
              <a:ext uri="{FF2B5EF4-FFF2-40B4-BE49-F238E27FC236}">
                <a16:creationId xmlns:a16="http://schemas.microsoft.com/office/drawing/2014/main" id="{B503BEDF-D5A0-0545-B600-8103E64F2976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id="{B23144AA-1D39-B04C-BEB6-FABB5AFE08E7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74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07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>
            <a:extLst>
              <a:ext uri="{FF2B5EF4-FFF2-40B4-BE49-F238E27FC236}">
                <a16:creationId xmlns:a16="http://schemas.microsoft.com/office/drawing/2014/main" id="{8FEF61F3-CA10-7A49-B3CA-042365EA90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4242652" cy="923330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  <a:p>
            <a:r>
              <a:rPr lang="ru-RU" dirty="0"/>
              <a:t>слайда</a:t>
            </a:r>
          </a:p>
        </p:txBody>
      </p:sp>
      <p:sp>
        <p:nvSpPr>
          <p:cNvPr id="9" name="Текст 15">
            <a:extLst>
              <a:ext uri="{FF2B5EF4-FFF2-40B4-BE49-F238E27FC236}">
                <a16:creationId xmlns:a16="http://schemas.microsoft.com/office/drawing/2014/main" id="{5B532418-3566-3245-8DB7-27B936D899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1708150"/>
            <a:ext cx="2935032" cy="2338388"/>
          </a:xfrm>
        </p:spPr>
        <p:txBody>
          <a:bodyPr lIns="144000"/>
          <a:lstStyle>
            <a:lvl1pPr marL="114300" indent="0">
              <a:lnSpc>
                <a:spcPct val="150000"/>
              </a:lnSpc>
              <a:buNone/>
              <a:defRPr sz="11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15BEF1D7-3C64-564D-A0D8-F9FD78908C2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06245529"/>
              </p:ext>
            </p:extLst>
          </p:nvPr>
        </p:nvGraphicFramePr>
        <p:xfrm>
          <a:off x="2594412" y="151966"/>
          <a:ext cx="7267074" cy="4844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Google Shape;19;p4">
            <a:extLst>
              <a:ext uri="{FF2B5EF4-FFF2-40B4-BE49-F238E27FC236}">
                <a16:creationId xmlns:a16="http://schemas.microsoft.com/office/drawing/2014/main" id="{9D787882-4BF9-9342-AB71-11BA7658B8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42D8883-C0B7-A54C-88D2-27C94713B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3E4A5E8-304E-C747-AD8B-9A670D50C5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28" name="Текст 5">
            <a:extLst>
              <a:ext uri="{FF2B5EF4-FFF2-40B4-BE49-F238E27FC236}">
                <a16:creationId xmlns:a16="http://schemas.microsoft.com/office/drawing/2014/main" id="{1BBF2E27-728A-6F41-AF65-F6361A87468A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C420F85D-D9A3-F744-B208-25202FC73A8C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4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Титульный слайд">
    <p:bg>
      <p:bgPr>
        <a:solidFill>
          <a:srgbClr val="F06E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522DB73C-9508-BF4D-AA1A-DD974B1F26BB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274" y="227425"/>
            <a:ext cx="1200825" cy="2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DC10772-F9E5-5742-9550-41E83E633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31" y="1259100"/>
            <a:ext cx="8520600" cy="2317817"/>
          </a:xfrm>
        </p:spPr>
        <p:txBody>
          <a:bodyPr/>
          <a:lstStyle>
            <a:lvl1pPr>
              <a:defRPr sz="6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Создай свою</a:t>
            </a:r>
            <a:br>
              <a:rPr lang="ru-RU" dirty="0"/>
            </a:br>
            <a:r>
              <a:rPr lang="ru-RU" dirty="0"/>
              <a:t>презентацию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43AA15E7-5C87-3D4F-9560-C2D72CC2AC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4515966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в одну строку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9" userDrawn="1">
          <p15:clr>
            <a:srgbClr val="FBAE40"/>
          </p15:clr>
        </p15:guide>
        <p15:guide id="5" orient="horz" pos="3072" userDrawn="1">
          <p15:clr>
            <a:srgbClr val="FBAE40"/>
          </p15:clr>
        </p15:guide>
        <p15:guide id="6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BED6773E-F852-2E49-8ADB-AACBC62BE4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788" y="1601801"/>
            <a:ext cx="2599004" cy="884858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500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800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0B61E36B-D274-0747-9743-8F8C1E9CFA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5441" y="2338819"/>
            <a:ext cx="2380234" cy="324811"/>
          </a:xfrm>
        </p:spPr>
        <p:txBody>
          <a:bodyPr lIns="0" tIns="0" rIns="0" bIns="0"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39FA0DF-4384-3E4C-A556-EB6EFB179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760" y="1474815"/>
            <a:ext cx="2595563" cy="1061829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6000" b="1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1500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1451B8F1-4650-B842-8FA6-1F827725AF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58604" y="1347614"/>
            <a:ext cx="3737932" cy="1238801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700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10 000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14F98BD3-7C1F-B84E-9B52-A42AA8A8F2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11761" y="2266713"/>
            <a:ext cx="2595563" cy="549505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ACC7B86D-F03B-2D42-90F4-82C5D4E29D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58604" y="2276338"/>
            <a:ext cx="2595563" cy="2387600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607F4DE9-142A-084C-8B3B-67E3A6B2C5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7402"/>
            <a:ext cx="4096798" cy="923330"/>
          </a:xfrm>
        </p:spPr>
        <p:txBody>
          <a:bodyPr wrap="square" lIns="144000" tIns="0" rIns="0" bIns="0">
            <a:spAutoFit/>
          </a:bodyPr>
          <a:lstStyle>
            <a:lvl1pPr marL="114300" indent="0">
              <a:lnSpc>
                <a:spcPct val="100000"/>
              </a:lnSpc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 </a:t>
            </a:r>
          </a:p>
          <a:p>
            <a:r>
              <a:rPr lang="ru-RU" dirty="0"/>
              <a:t>слайда 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78444C60-E42D-B141-99E3-539FB454F2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1463" y="3242417"/>
            <a:ext cx="2599004" cy="353943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200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200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4BDE5AF-3E45-8B49-82E4-E03ADCE4C1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6334" y="3107452"/>
            <a:ext cx="2595563" cy="530915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3000" b="1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600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5177AD35-E713-A848-AB60-14B0D3E453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58604" y="2977141"/>
            <a:ext cx="3737932" cy="707886"/>
          </a:xfrm>
        </p:spPr>
        <p:txBody>
          <a:bodyPr wrap="square" lIns="0" tIns="0" rIns="0" bIns="0">
            <a:spAutoFit/>
          </a:bodyPr>
          <a:lstStyle>
            <a:lvl1pPr marL="114300" indent="0">
              <a:buNone/>
              <a:defRPr sz="400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1000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E8021EF7-4B4E-EC4B-892E-7EC7904971A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11761" y="3503401"/>
            <a:ext cx="2595563" cy="2400804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E9AFBDF5-4ED3-064F-990A-B0DD0467C12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8604" y="3513026"/>
            <a:ext cx="2595563" cy="2387600"/>
          </a:xfrm>
        </p:spPr>
        <p:txBody>
          <a:bodyPr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Google Shape;19;p4">
            <a:extLst>
              <a:ext uri="{FF2B5EF4-FFF2-40B4-BE49-F238E27FC236}">
                <a16:creationId xmlns:a16="http://schemas.microsoft.com/office/drawing/2014/main" id="{C776AF4D-291A-7E45-B6D3-4B051839C4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DCD5E9CB-D9FA-B648-A419-5304EB712D5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5441" y="3579862"/>
            <a:ext cx="2380234" cy="324811"/>
          </a:xfrm>
        </p:spPr>
        <p:txBody>
          <a:bodyPr lIns="0" tIns="0" rIns="0" bIns="0"/>
          <a:lstStyle>
            <a:lvl1pPr marL="114300" indent="0">
              <a:lnSpc>
                <a:spcPct val="150000"/>
              </a:lnSpc>
              <a:buNone/>
              <a:defRPr sz="1100" b="0" i="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8B7376-112C-7449-BC2C-B792F780D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"/>
          <a:stretch/>
        </p:blipFill>
        <p:spPr>
          <a:xfrm>
            <a:off x="0" y="4268470"/>
            <a:ext cx="1979712" cy="8750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D50E680-3ADA-6E44-80D3-E70B43D1E6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sp>
        <p:nvSpPr>
          <p:cNvPr id="38" name="Текст 5">
            <a:extLst>
              <a:ext uri="{FF2B5EF4-FFF2-40B4-BE49-F238E27FC236}">
                <a16:creationId xmlns:a16="http://schemas.microsoft.com/office/drawing/2014/main" id="{27976494-F1FA-5348-9359-6FBE01D354BE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05018B89-CD71-1141-A176-46A947C00351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9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0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на фон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69F03D-42A0-904A-ACFB-5023D38E7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5124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0201323E-C111-A642-B7F6-1E8D2F21A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9544"/>
            <a:ext cx="8689927" cy="2284412"/>
          </a:xfrm>
        </p:spPr>
        <p:txBody>
          <a:bodyPr lIns="144000" tIns="0" rIns="0" bIns="0"/>
          <a:lstStyle>
            <a:lvl1pPr marL="114300" indent="0">
              <a:buNone/>
              <a:defRPr sz="3000" b="1" i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0CB5CC59-36E5-2444-96CE-20851DE43F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65BEF9-A14E-4D48-844B-4A49334518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52DF6C-3FC9-5C4C-B5FE-F6A7D7F235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04068">
            <a:off x="13397" y="4563162"/>
            <a:ext cx="1003281" cy="1024626"/>
          </a:xfrm>
          <a:prstGeom prst="rect">
            <a:avLst/>
          </a:prstGeom>
        </p:spPr>
      </p:pic>
      <p:sp>
        <p:nvSpPr>
          <p:cNvPr id="28" name="Текст 5">
            <a:extLst>
              <a:ext uri="{FF2B5EF4-FFF2-40B4-BE49-F238E27FC236}">
                <a16:creationId xmlns:a16="http://schemas.microsoft.com/office/drawing/2014/main" id="{235BDFCE-6735-8F42-84D8-2559399C5D40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402E8DB3-5B23-1349-B263-11E785B4E2F8}"/>
              </a:ext>
            </a:extLst>
          </p:cNvPr>
          <p:cNvSpPr txBox="1">
            <a:spLocks/>
          </p:cNvSpPr>
          <p:nvPr userDrawn="1"/>
        </p:nvSpPr>
        <p:spPr>
          <a:xfrm>
            <a:off x="844384" y="4894334"/>
            <a:ext cx="847295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46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на фон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6A4CA2-E595-EA4F-9515-188DECE07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525"/>
            <a:ext cx="9144000" cy="5124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01402-400A-9B4B-B77D-9927E14E228B}"/>
              </a:ext>
            </a:extLst>
          </p:cNvPr>
          <p:cNvSpPr txBox="1"/>
          <p:nvPr userDrawn="1"/>
        </p:nvSpPr>
        <p:spPr>
          <a:xfrm>
            <a:off x="1391920" y="-58928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ctr" anchorCtr="0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3600" b="1" dirty="0">
              <a:solidFill>
                <a:srgbClr val="F370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3F78E-6E39-E944-8E73-5314347EE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" y="4792396"/>
            <a:ext cx="746826" cy="235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0F5E2E-B8F2-CD48-8237-7D0CABB6E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04068">
            <a:off x="13397" y="4563162"/>
            <a:ext cx="1003281" cy="1024626"/>
          </a:xfrm>
          <a:prstGeom prst="rect">
            <a:avLst/>
          </a:prstGeom>
        </p:spPr>
      </p:pic>
      <p:sp>
        <p:nvSpPr>
          <p:cNvPr id="7" name="Текст 5">
            <a:extLst>
              <a:ext uri="{FF2B5EF4-FFF2-40B4-BE49-F238E27FC236}">
                <a16:creationId xmlns:a16="http://schemas.microsoft.com/office/drawing/2014/main" id="{37FFFE02-798F-0C4B-9F8E-0C0906877348}"/>
              </a:ext>
            </a:extLst>
          </p:cNvPr>
          <p:cNvSpPr txBox="1">
            <a:spLocks/>
          </p:cNvSpPr>
          <p:nvPr userDrawn="1"/>
        </p:nvSpPr>
        <p:spPr>
          <a:xfrm>
            <a:off x="844385" y="4765222"/>
            <a:ext cx="1080120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1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презентации</a:t>
            </a:r>
            <a:endParaRPr lang="en-US" sz="500" b="1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D67BBDD9-E052-5841-88BE-EA0A67815577}"/>
              </a:ext>
            </a:extLst>
          </p:cNvPr>
          <p:cNvSpPr txBox="1">
            <a:spLocks/>
          </p:cNvSpPr>
          <p:nvPr userDrawn="1"/>
        </p:nvSpPr>
        <p:spPr>
          <a:xfrm>
            <a:off x="844385" y="4894334"/>
            <a:ext cx="792088" cy="147505"/>
          </a:xfrm>
          <a:prstGeom prst="rect">
            <a:avLst/>
          </a:prstGeom>
          <a:solidFill>
            <a:srgbClr val="61A2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700" b="0" i="0" u="none" strike="noStrike" cap="none" spc="100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500" b="0" spc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Название раздела</a:t>
            </a:r>
            <a:endParaRPr lang="en-US" sz="500" b="0" spc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5E35A5F-A4FC-5B4F-AD4A-F99CF84CB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32595"/>
            <a:ext cx="8689927" cy="2078310"/>
          </a:xfrm>
        </p:spPr>
        <p:txBody>
          <a:bodyPr lIns="144000" tIns="0" rIns="0" bIns="0"/>
          <a:lstStyle>
            <a:lvl1pPr marL="1143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 sz="30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ru-RU" dirty="0"/>
              <a:t>Текст текст текст Текст текст текст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ru-RU" dirty="0"/>
              <a:t>Текст текст текст Текст текст текст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ru-RU" dirty="0"/>
              <a:t>Текст текст текст Текст текст текст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ru-RU" dirty="0"/>
              <a:t>Текст текст текст Текст текст текст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97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ная информац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06CC5-AC40-BD41-B7F9-A2EE6977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CA3CBB-EF21-F94C-8F38-DFAA392CE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534" b="-42950"/>
          <a:stretch/>
        </p:blipFill>
        <p:spPr>
          <a:xfrm>
            <a:off x="467544" y="4087251"/>
            <a:ext cx="144016" cy="288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8FE2A9-EC13-B44E-A5B8-7F0A7D00F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534" b="-42950"/>
          <a:stretch/>
        </p:blipFill>
        <p:spPr>
          <a:xfrm>
            <a:off x="467544" y="4303791"/>
            <a:ext cx="144016" cy="288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9826D0-AE96-D74A-A74B-0A6012071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534" r="-50000" b="-42950"/>
          <a:stretch/>
        </p:blipFill>
        <p:spPr>
          <a:xfrm>
            <a:off x="467544" y="4516437"/>
            <a:ext cx="216024" cy="2880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4E86BC-D025-C34B-8849-259D40A5AAB2}"/>
              </a:ext>
            </a:extLst>
          </p:cNvPr>
          <p:cNvSpPr/>
          <p:nvPr userDrawn="1"/>
        </p:nvSpPr>
        <p:spPr>
          <a:xfrm>
            <a:off x="608008" y="4077378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vk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4692A4-56B7-0E40-BE9F-C4D3384CDDD3}"/>
              </a:ext>
            </a:extLst>
          </p:cNvPr>
          <p:cNvSpPr/>
          <p:nvPr userDrawn="1"/>
        </p:nvSpPr>
        <p:spPr>
          <a:xfrm>
            <a:off x="608008" y="4299942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facebook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40A41B-30CF-1048-8180-5E91413E0FD0}"/>
              </a:ext>
            </a:extLst>
          </p:cNvPr>
          <p:cNvSpPr/>
          <p:nvPr userDrawn="1"/>
        </p:nvSpPr>
        <p:spPr>
          <a:xfrm>
            <a:off x="608008" y="4514258"/>
            <a:ext cx="857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instagram</a:t>
            </a:r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E07F05-A537-2045-92ED-8417D63891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856" y="123478"/>
            <a:ext cx="1825152" cy="576064"/>
          </a:xfrm>
          <a:prstGeom prst="rect">
            <a:avLst/>
          </a:prstGeom>
        </p:spPr>
      </p:pic>
      <p:sp>
        <p:nvSpPr>
          <p:cNvPr id="15" name="Текст 15">
            <a:extLst>
              <a:ext uri="{FF2B5EF4-FFF2-40B4-BE49-F238E27FC236}">
                <a16:creationId xmlns:a16="http://schemas.microsoft.com/office/drawing/2014/main" id="{AD1B1A71-8E97-9341-B6F0-9B682EA16E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808" y="3130748"/>
            <a:ext cx="2935032" cy="2338388"/>
          </a:xfrm>
        </p:spPr>
        <p:txBody>
          <a:bodyPr lIns="144000"/>
          <a:lstStyle>
            <a:lvl1pPr marL="114300" indent="0">
              <a:lnSpc>
                <a:spcPct val="150000"/>
              </a:lnSpc>
              <a:buNone/>
              <a:defRPr sz="1200" baseline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 err="1"/>
              <a:t>motivtelecom.ru</a:t>
            </a:r>
            <a:br>
              <a:rPr lang="en-US" dirty="0"/>
            </a:br>
            <a:r>
              <a:rPr lang="en-US" dirty="0"/>
              <a:t>8 (343) 269 00 00</a:t>
            </a:r>
            <a:br>
              <a:rPr lang="en-US" dirty="0"/>
            </a:br>
            <a:r>
              <a:rPr lang="ru-RU" dirty="0"/>
              <a:t>адрес эл</a:t>
            </a:r>
            <a:r>
              <a:rPr lang="en-US" dirty="0"/>
              <a:t>.</a:t>
            </a:r>
            <a:r>
              <a:rPr lang="ru-RU" dirty="0"/>
              <a:t>почты</a:t>
            </a:r>
          </a:p>
        </p:txBody>
      </p:sp>
    </p:spTree>
    <p:extLst>
      <p:ext uri="{BB962C8B-B14F-4D97-AF65-F5344CB8AC3E}">
        <p14:creationId xmlns:p14="http://schemas.microsoft.com/office/powerpoint/2010/main" val="1948144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3A65-607F-4789-BDB0-E63E27FFBEC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C437A-FEBD-4E2A-ADA3-5DAEE39B4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476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Титульный слайд 2">
    <p:bg>
      <p:bgPr>
        <a:solidFill>
          <a:srgbClr val="F06E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EBA0F-2662-E84E-9594-13AA0A979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95" y="0"/>
            <a:ext cx="9568162" cy="5125801"/>
          </a:xfrm>
          <a:prstGeom prst="rect">
            <a:avLst/>
          </a:prstGeom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522DB73C-9508-BF4D-AA1A-DD974B1F26BB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27425"/>
            <a:ext cx="1200825" cy="2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DC10772-F9E5-5742-9550-41E83E633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31" y="951570"/>
            <a:ext cx="8520600" cy="3240360"/>
          </a:xfrm>
        </p:spPr>
        <p:txBody>
          <a:bodyPr/>
          <a:lstStyle>
            <a:lvl1pPr>
              <a:defRPr sz="6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Создай </a:t>
            </a:r>
            <a:br>
              <a:rPr lang="ru-RU" dirty="0"/>
            </a:br>
            <a:r>
              <a:rPr lang="ru-RU" dirty="0"/>
              <a:t>свою</a:t>
            </a:r>
            <a:br>
              <a:rPr lang="ru-RU" dirty="0"/>
            </a:br>
            <a:r>
              <a:rPr lang="ru-RU" dirty="0"/>
              <a:t>презентацию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B586F429-ABFF-C44D-B004-252D73C84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4515966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319042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9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pos="56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Титульный слайд 3">
    <p:bg>
      <p:bgPr>
        <a:solidFill>
          <a:srgbClr val="F06E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522DB73C-9508-BF4D-AA1A-DD974B1F26BB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274" y="227425"/>
            <a:ext cx="1200825" cy="2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26BAB-04B3-E743-9A83-91829D021F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788" y="1"/>
            <a:ext cx="8442684" cy="5151042"/>
          </a:xfrm>
          <a:prstGeom prst="rect">
            <a:avLst/>
          </a:prstGeo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A0701D16-9088-B34D-AADC-EBC3BF7D13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4515966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в одну строку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DC10772-F9E5-5742-9550-41E83E633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31" y="843558"/>
            <a:ext cx="8520600" cy="2317817"/>
          </a:xfrm>
        </p:spPr>
        <p:txBody>
          <a:bodyPr/>
          <a:lstStyle>
            <a:lvl1pPr>
              <a:defRPr sz="6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Создай </a:t>
            </a:r>
            <a:br>
              <a:rPr lang="ru-RU" dirty="0"/>
            </a:br>
            <a:r>
              <a:rPr lang="ru-RU" dirty="0"/>
              <a:t>свою</a:t>
            </a:r>
            <a:br>
              <a:rPr lang="ru-RU" dirty="0"/>
            </a:br>
            <a:r>
              <a:rPr lang="ru-RU" dirty="0"/>
              <a:t>презентацию</a:t>
            </a:r>
          </a:p>
        </p:txBody>
      </p:sp>
    </p:spTree>
    <p:extLst>
      <p:ext uri="{BB962C8B-B14F-4D97-AF65-F5344CB8AC3E}">
        <p14:creationId xmlns:p14="http://schemas.microsoft.com/office/powerpoint/2010/main" val="3472234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9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pos="56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bg>
      <p:bgPr>
        <a:solidFill>
          <a:srgbClr val="F06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2088EA-DAFF-FB4F-BBDF-4FA5DE49E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548" y="0"/>
            <a:ext cx="9177992" cy="5143500"/>
          </a:xfrm>
          <a:prstGeom prst="rect">
            <a:avLst/>
          </a:prstGeom>
        </p:spPr>
      </p:pic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3D7867FB-7C1E-1349-880C-96DF28ED65FB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27425"/>
            <a:ext cx="1200825" cy="2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D607195B-C78A-AD42-ADAD-444B21781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31" y="1419622"/>
            <a:ext cx="8520600" cy="3240360"/>
          </a:xfrm>
        </p:spPr>
        <p:txBody>
          <a:bodyPr/>
          <a:lstStyle>
            <a:lvl1pPr>
              <a:defRPr sz="66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69D8BBFE-C418-BC45-B226-0D0FD2EB9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4515966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384031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Разделитель слайдов 1">
    <p:bg>
      <p:bgPr>
        <a:solidFill>
          <a:srgbClr val="F06E0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F4194-40C9-F447-AEAA-9878E4633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60432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A912-5F71-C64A-A953-DBD794C9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4FF5AABC-F890-0D48-BB17-12A99403A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FA1D535A-1445-204D-98BF-C3778A96A8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Разделитель слайдов 2">
    <p:bg>
      <p:bgPr>
        <a:solidFill>
          <a:schemeClr val="bg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47F065-7131-8B45-99B1-251124387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80" y="0"/>
            <a:ext cx="9177992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A912-5F71-C64A-A953-DBD794C9D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5" name="Текст 15">
            <a:extLst>
              <a:ext uri="{FF2B5EF4-FFF2-40B4-BE49-F238E27FC236}">
                <a16:creationId xmlns:a16="http://schemas.microsoft.com/office/drawing/2014/main" id="{4FF5AABC-F890-0D48-BB17-12A99403A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FA1D535A-1445-204D-98BF-C3778A96A8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rgbClr val="F06E00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179707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Разделитель слайдов 3">
    <p:bg>
      <p:bgPr>
        <a:solidFill>
          <a:srgbClr val="61A2D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E8FFC4-C0AB-DF4C-9E0D-2B90A86170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1268" y="-92546"/>
            <a:ext cx="10204626" cy="574010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97CAE2-E682-824C-B25D-663BC58CC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89876459-D0C9-CA47-BAC6-7278BA0933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FD07B356-9635-3548-A821-00644648A2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58412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ов 4">
    <p:bg>
      <p:bgPr>
        <a:solidFill>
          <a:srgbClr val="F06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A65BA2-725E-FD49-97EC-32B4A02ED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4501" y="-2852"/>
            <a:ext cx="7917466" cy="514635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7C7CCA-7331-2740-98F6-957D6C64E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34" y="268288"/>
            <a:ext cx="8497639" cy="2186422"/>
          </a:xfrm>
        </p:spPr>
        <p:txBody>
          <a:bodyPr lIns="0" tIns="0" rIns="0" bIns="0"/>
          <a:lstStyle>
            <a:lvl1pPr algn="l">
              <a:defRPr sz="5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Разделитель </a:t>
            </a:r>
            <a:br>
              <a:rPr lang="ru-RU" dirty="0"/>
            </a:br>
            <a:r>
              <a:rPr lang="ru-RU" dirty="0"/>
              <a:t>слайдов</a:t>
            </a: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EC7DDABA-BC59-FE47-B700-8D91E4FAF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68" y="2185987"/>
            <a:ext cx="5217555" cy="771525"/>
          </a:xfrm>
        </p:spPr>
        <p:txBody>
          <a:bodyPr/>
          <a:lstStyle>
            <a:lvl1pPr marL="54000" indent="0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Подзаголовок слайда </a:t>
            </a:r>
            <a:br>
              <a:rPr lang="ru-RU" dirty="0"/>
            </a:br>
            <a:r>
              <a:rPr lang="ru-RU" dirty="0"/>
              <a:t>в одну или в две строки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52482EA7-1283-1640-A41D-DFF81C7956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864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48" r:id="rId2"/>
    <p:sldLayoutId id="2147483668" r:id="rId3"/>
    <p:sldLayoutId id="2147483676" r:id="rId4"/>
    <p:sldLayoutId id="2147483678" r:id="rId5"/>
    <p:sldLayoutId id="2147483649" r:id="rId6"/>
    <p:sldLayoutId id="2147483669" r:id="rId7"/>
    <p:sldLayoutId id="2147483666" r:id="rId8"/>
    <p:sldLayoutId id="2147483674" r:id="rId9"/>
    <p:sldLayoutId id="2147483675" r:id="rId10"/>
    <p:sldLayoutId id="2147483667" r:id="rId11"/>
    <p:sldLayoutId id="2147483670" r:id="rId12"/>
    <p:sldLayoutId id="2147483651" r:id="rId13"/>
    <p:sldLayoutId id="2147483663" r:id="rId14"/>
    <p:sldLayoutId id="2147483665" r:id="rId15"/>
    <p:sldLayoutId id="2147483671" r:id="rId16"/>
    <p:sldLayoutId id="2147483664" r:id="rId17"/>
    <p:sldLayoutId id="2147483660" r:id="rId18"/>
    <p:sldLayoutId id="2147483661" r:id="rId19"/>
    <p:sldLayoutId id="2147483662" r:id="rId20"/>
    <p:sldLayoutId id="2147483672" r:id="rId21"/>
    <p:sldLayoutId id="2147483680" r:id="rId22"/>
    <p:sldLayoutId id="2147483673" r:id="rId23"/>
    <p:sldLayoutId id="214748368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dk1"/>
        </a:buClr>
        <a:buSzPts val="2800"/>
        <a:buFont typeface="Arial"/>
        <a:buNone/>
        <a:tabLst/>
        <a:defRPr sz="30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 spc="0" baseline="0">
          <a:solidFill>
            <a:schemeClr val="tx1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0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29.png"/><Relationship Id="rId17" Type="http://schemas.openxmlformats.org/officeDocument/2006/relationships/image" Target="../media/image51.svg"/><Relationship Id="rId2" Type="http://schemas.openxmlformats.org/officeDocument/2006/relationships/image" Target="../media/image5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36.svg"/><Relationship Id="rId5" Type="http://schemas.openxmlformats.org/officeDocument/2006/relationships/image" Target="../media/image59.svg"/><Relationship Id="rId15" Type="http://schemas.openxmlformats.org/officeDocument/2006/relationships/image" Target="../media/image55.svg"/><Relationship Id="rId10" Type="http://schemas.openxmlformats.org/officeDocument/2006/relationships/image" Target="../media/image35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8186">
            <a:off x="-1428381" y="-2141009"/>
            <a:ext cx="9540963" cy="1028961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1C2CA3-77A4-EF4F-B908-55978824F7CD}"/>
              </a:ext>
            </a:extLst>
          </p:cNvPr>
          <p:cNvSpPr txBox="1">
            <a:spLocks/>
          </p:cNvSpPr>
          <p:nvPr/>
        </p:nvSpPr>
        <p:spPr>
          <a:xfrm>
            <a:off x="127537" y="555526"/>
            <a:ext cx="10009112" cy="22322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ВНЕДРЕНИЕ КОМПЛЕКСНОЙ СИСТЕМЫ «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ARENA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endParaRPr lang="en-GB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АВТОМАТИЗАЦИИ КОММУНИКАЦИЙ И	 </a:t>
            </a:r>
            <a:b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БИЗНЕС-ПРОЦЕССОВ </a:t>
            </a:r>
          </a:p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ОПЕРАТОРА СВЯЗИ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id="{98BD1A74-8BD4-3245-AE38-15E706926D25}"/>
              </a:ext>
            </a:extLst>
          </p:cNvPr>
          <p:cNvSpPr txBox="1">
            <a:spLocks/>
          </p:cNvSpPr>
          <p:nvPr/>
        </p:nvSpPr>
        <p:spPr>
          <a:xfrm>
            <a:off x="57372" y="3036877"/>
            <a:ext cx="568863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 spc="0" baseline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Презентация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87974"/>
            <a:ext cx="1998672" cy="3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86367" y="83989"/>
            <a:ext cx="9230367" cy="707886"/>
          </a:xfrm>
        </p:spPr>
        <p:txBody>
          <a:bodyPr/>
          <a:lstStyle/>
          <a:p>
            <a:r>
              <a:rPr lang="ru-RU" sz="2700" dirty="0"/>
              <a:t>МЕТОДОЛОГИЯ</a:t>
            </a:r>
          </a:p>
          <a:p>
            <a:r>
              <a:rPr lang="ru-RU" sz="1900" dirty="0"/>
              <a:t>Многослойная архитектура и процессный подход (</a:t>
            </a:r>
            <a:r>
              <a:rPr lang="en-GB" sz="1900" dirty="0"/>
              <a:t>BPM, ACM)</a:t>
            </a:r>
            <a:endParaRPr lang="ru-RU" sz="1900" dirty="0"/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10</a:t>
            </a:fld>
            <a:endParaRPr lang="ru" dirty="0">
              <a:solidFill>
                <a:srgbClr val="F06E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BF3F1-2FA3-4136-B592-4F4E54C0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25566"/>
            <a:ext cx="5300900" cy="3404099"/>
          </a:xfrm>
          <a:prstGeom prst="rect">
            <a:avLst/>
          </a:prstGeom>
        </p:spPr>
      </p:pic>
      <p:sp>
        <p:nvSpPr>
          <p:cNvPr id="152" name="Текст 5">
            <a:extLst>
              <a:ext uri="{FF2B5EF4-FFF2-40B4-BE49-F238E27FC236}">
                <a16:creationId xmlns:a16="http://schemas.microsoft.com/office/drawing/2014/main" id="{FEC3A5E7-BFD9-4DFB-BE40-76BE1D9A14C9}"/>
              </a:ext>
            </a:extLst>
          </p:cNvPr>
          <p:cNvSpPr txBox="1">
            <a:spLocks/>
          </p:cNvSpPr>
          <p:nvPr/>
        </p:nvSpPr>
        <p:spPr>
          <a:xfrm>
            <a:off x="827584" y="1042441"/>
            <a:ext cx="2592288" cy="362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100" b="0" i="0" u="none" strike="noStrike" cap="none" spc="0" baseline="0">
                <a:solidFill>
                  <a:schemeClr val="tx1"/>
                </a:solidFill>
                <a:latin typeface="Verdana" panose="020B0604030504040204" pitchFamily="34" charset="0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dirty="0">
                <a:solidFill>
                  <a:srgbClr val="4B50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Понимание связей и взаимовлияний</a:t>
            </a:r>
          </a:p>
          <a:p>
            <a:endParaRPr lang="ru-RU" sz="1400" dirty="0">
              <a:solidFill>
                <a:srgbClr val="4B505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4B50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Понимание общего объема изменений</a:t>
            </a:r>
          </a:p>
          <a:p>
            <a:endParaRPr lang="ru-RU" sz="1400" dirty="0">
              <a:solidFill>
                <a:srgbClr val="4B505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4B50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Создание видения целевого решения</a:t>
            </a:r>
          </a:p>
          <a:p>
            <a:endParaRPr lang="ru-RU" sz="1400" dirty="0">
              <a:solidFill>
                <a:srgbClr val="4B505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4B5052"/>
                </a:solidFill>
                <a:cs typeface="Times New Roman" panose="02020603050405020304" pitchFamily="18" charset="0"/>
              </a:rPr>
              <a:t>Построение этапов трансформации</a:t>
            </a:r>
            <a:endParaRPr lang="ru-RU" sz="1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4" name="Текст 2">
            <a:extLst>
              <a:ext uri="{FF2B5EF4-FFF2-40B4-BE49-F238E27FC236}">
                <a16:creationId xmlns:a16="http://schemas.microsoft.com/office/drawing/2014/main" id="{81DA2B06-07CC-4366-A44E-A2DFA6A415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2396" y="1022933"/>
            <a:ext cx="683568" cy="707886"/>
          </a:xfrm>
        </p:spPr>
        <p:txBody>
          <a:bodyPr/>
          <a:lstStyle/>
          <a:p>
            <a:r>
              <a:rPr lang="ru-RU" sz="4000" dirty="0"/>
              <a:t>1</a:t>
            </a:r>
          </a:p>
        </p:txBody>
      </p:sp>
      <p:sp>
        <p:nvSpPr>
          <p:cNvPr id="155" name="Текст 2">
            <a:extLst>
              <a:ext uri="{FF2B5EF4-FFF2-40B4-BE49-F238E27FC236}">
                <a16:creationId xmlns:a16="http://schemas.microsoft.com/office/drawing/2014/main" id="{3AF5C2E5-51F9-40EF-BA55-38831B395067}"/>
              </a:ext>
            </a:extLst>
          </p:cNvPr>
          <p:cNvSpPr txBox="1">
            <a:spLocks/>
          </p:cNvSpPr>
          <p:nvPr/>
        </p:nvSpPr>
        <p:spPr>
          <a:xfrm>
            <a:off x="232396" y="1961967"/>
            <a:ext cx="6835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000" b="0" i="0" u="none" strike="noStrike" cap="none" spc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/>
              <a:t>2</a:t>
            </a:r>
          </a:p>
        </p:txBody>
      </p:sp>
      <p:sp>
        <p:nvSpPr>
          <p:cNvPr id="156" name="Текст 2">
            <a:extLst>
              <a:ext uri="{FF2B5EF4-FFF2-40B4-BE49-F238E27FC236}">
                <a16:creationId xmlns:a16="http://schemas.microsoft.com/office/drawing/2014/main" id="{7A0C2943-C0EC-47BC-BB65-924E36410BE1}"/>
              </a:ext>
            </a:extLst>
          </p:cNvPr>
          <p:cNvSpPr txBox="1">
            <a:spLocks/>
          </p:cNvSpPr>
          <p:nvPr/>
        </p:nvSpPr>
        <p:spPr>
          <a:xfrm>
            <a:off x="232396" y="2953877"/>
            <a:ext cx="6835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000" b="0" i="0" u="none" strike="noStrike" cap="none" spc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/>
              <a:t>3</a:t>
            </a:r>
          </a:p>
        </p:txBody>
      </p:sp>
      <p:sp>
        <p:nvSpPr>
          <p:cNvPr id="157" name="Текст 2">
            <a:extLst>
              <a:ext uri="{FF2B5EF4-FFF2-40B4-BE49-F238E27FC236}">
                <a16:creationId xmlns:a16="http://schemas.microsoft.com/office/drawing/2014/main" id="{A24EC9AF-6A35-40EC-965B-948011BE8643}"/>
              </a:ext>
            </a:extLst>
          </p:cNvPr>
          <p:cNvSpPr txBox="1">
            <a:spLocks/>
          </p:cNvSpPr>
          <p:nvPr/>
        </p:nvSpPr>
        <p:spPr>
          <a:xfrm>
            <a:off x="232396" y="3945787"/>
            <a:ext cx="6835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000" b="0" i="0" u="none" strike="noStrike" cap="none" spc="0" baseline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3EC2E-3B2C-4E4A-95B4-0CB16F1643D8}"/>
              </a:ext>
            </a:extLst>
          </p:cNvPr>
          <p:cNvSpPr/>
          <p:nvPr/>
        </p:nvSpPr>
        <p:spPr>
          <a:xfrm>
            <a:off x="-12599" y="4554500"/>
            <a:ext cx="2226410" cy="5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FD06F-E434-4055-8B78-DF27448AEE42}"/>
              </a:ext>
            </a:extLst>
          </p:cNvPr>
          <p:cNvSpPr txBox="1"/>
          <p:nvPr/>
        </p:nvSpPr>
        <p:spPr>
          <a:xfrm>
            <a:off x="3419872" y="4647369"/>
            <a:ext cx="55498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Architecture is a way to cope with complexity</a:t>
            </a:r>
          </a:p>
        </p:txBody>
      </p:sp>
    </p:spTree>
    <p:extLst>
      <p:ext uri="{BB962C8B-B14F-4D97-AF65-F5344CB8AC3E}">
        <p14:creationId xmlns:p14="http://schemas.microsoft.com/office/powerpoint/2010/main" val="272378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78174" y="54141"/>
            <a:ext cx="9186677" cy="707886"/>
          </a:xfrm>
        </p:spPr>
        <p:txBody>
          <a:bodyPr/>
          <a:lstStyle/>
          <a:p>
            <a:r>
              <a:rPr lang="ru-RU" sz="2700" dirty="0"/>
              <a:t>МЕТОДОЛОГИЯ РЕАЛИЗАЦИИ ПРОЕКТА</a:t>
            </a:r>
          </a:p>
          <a:p>
            <a:r>
              <a:rPr lang="ru-RU" sz="1900" dirty="0"/>
              <a:t>от модели до реализации</a:t>
            </a:r>
            <a:r>
              <a:rPr lang="en-GB" sz="1900" dirty="0"/>
              <a:t> (Model-driven design)</a:t>
            </a:r>
            <a:endParaRPr lang="ru-RU" sz="1900" dirty="0"/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559804" y="-348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11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11223-8AC4-4109-B5EE-724CC0B05666}"/>
              </a:ext>
            </a:extLst>
          </p:cNvPr>
          <p:cNvSpPr txBox="1"/>
          <p:nvPr/>
        </p:nvSpPr>
        <p:spPr>
          <a:xfrm>
            <a:off x="424222" y="3102309"/>
            <a:ext cx="2132876" cy="2403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Функциональные решения</a:t>
            </a:r>
          </a:p>
          <a:p>
            <a:pPr lvl="0">
              <a:spcBef>
                <a:spcPts val="4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400"/>
              </a:spcBef>
            </a:pP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Доработка функционала</a:t>
            </a:r>
          </a:p>
          <a:p>
            <a:pPr lvl="0">
              <a:lnSpc>
                <a:spcPct val="150000"/>
              </a:lnSpc>
              <a:spcBef>
                <a:spcPts val="4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endParaRPr lang="ru-RU" dirty="0">
              <a:solidFill>
                <a:srgbClr val="4B505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42170-25A2-41E1-AE2F-60859AED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1" y="1056679"/>
            <a:ext cx="8964488" cy="1697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90C2CF-61BA-4A4D-AD2C-307BA16DB9C5}"/>
              </a:ext>
            </a:extLst>
          </p:cNvPr>
          <p:cNvSpPr txBox="1"/>
          <p:nvPr/>
        </p:nvSpPr>
        <p:spPr>
          <a:xfrm>
            <a:off x="4959404" y="3020236"/>
            <a:ext cx="2132876" cy="2403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Регламенты подразделений</a:t>
            </a:r>
          </a:p>
          <a:p>
            <a:pPr lvl="0">
              <a:spcBef>
                <a:spcPts val="4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400"/>
              </a:spcBef>
            </a:pP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Пользовательские инструкции</a:t>
            </a:r>
          </a:p>
          <a:p>
            <a:pPr lvl="0">
              <a:lnSpc>
                <a:spcPct val="150000"/>
              </a:lnSpc>
              <a:spcBef>
                <a:spcPts val="4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endParaRPr lang="ru-RU" dirty="0">
              <a:solidFill>
                <a:srgbClr val="4B505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endParaRPr lang="ru-RU" dirty="0">
              <a:solidFill>
                <a:srgbClr val="4B505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45200-1BF9-4EC0-835C-9872C1FD7241}"/>
              </a:ext>
            </a:extLst>
          </p:cNvPr>
          <p:cNvSpPr txBox="1"/>
          <p:nvPr/>
        </p:nvSpPr>
        <p:spPr>
          <a:xfrm>
            <a:off x="2487219" y="3104775"/>
            <a:ext cx="1966538" cy="15261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Настройка каталога услуг, маршрутов обработки, </a:t>
            </a:r>
            <a:b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 и шаблонов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endParaRPr lang="ru-RU" dirty="0">
              <a:solidFill>
                <a:srgbClr val="4B505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CA013-9CB3-41ED-ACDD-654D192C8AF3}"/>
              </a:ext>
            </a:extLst>
          </p:cNvPr>
          <p:cNvSpPr txBox="1"/>
          <p:nvPr/>
        </p:nvSpPr>
        <p:spPr>
          <a:xfrm>
            <a:off x="7519786" y="3216852"/>
            <a:ext cx="1474333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dirty="0" err="1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ПиМИ</a:t>
            </a:r>
            <a:r>
              <a:rPr lang="ru-RU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сквозным процессам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8BB6D5-C1E6-4519-86E3-C9D0E8B47D91}"/>
              </a:ext>
            </a:extLst>
          </p:cNvPr>
          <p:cNvSpPr/>
          <p:nvPr/>
        </p:nvSpPr>
        <p:spPr>
          <a:xfrm>
            <a:off x="-12599" y="4440746"/>
            <a:ext cx="2226410" cy="70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Качество управления ожиданиями и рисками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3AB64-E241-4045-8EAB-73510B8B96F0}"/>
              </a:ext>
            </a:extLst>
          </p:cNvPr>
          <p:cNvSpPr txBox="1"/>
          <p:nvPr/>
        </p:nvSpPr>
        <p:spPr>
          <a:xfrm>
            <a:off x="1900173" y="4550336"/>
            <a:ext cx="554987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Качество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управления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ожиданиями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заказчиков, </a:t>
            </a:r>
            <a:r>
              <a:rPr lang="en-GB" b="1" dirty="0" err="1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рисками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и скоростью внедрения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F641F6-CE8B-4C6F-A4E3-5F46CBA5F30C}"/>
              </a:ext>
            </a:extLst>
          </p:cNvPr>
          <p:cNvSpPr/>
          <p:nvPr/>
        </p:nvSpPr>
        <p:spPr>
          <a:xfrm>
            <a:off x="125885" y="3279885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1BABD2-D492-423D-A89F-B9DA304266AA}"/>
              </a:ext>
            </a:extLst>
          </p:cNvPr>
          <p:cNvSpPr/>
          <p:nvPr/>
        </p:nvSpPr>
        <p:spPr>
          <a:xfrm>
            <a:off x="125885" y="4041879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2FD7CF-DF29-4450-AC1E-42814150BACC}"/>
              </a:ext>
            </a:extLst>
          </p:cNvPr>
          <p:cNvSpPr/>
          <p:nvPr/>
        </p:nvSpPr>
        <p:spPr>
          <a:xfrm>
            <a:off x="2260515" y="3605286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43C5F17-DBFB-4794-888F-DA5354946843}"/>
              </a:ext>
            </a:extLst>
          </p:cNvPr>
          <p:cNvSpPr/>
          <p:nvPr/>
        </p:nvSpPr>
        <p:spPr>
          <a:xfrm>
            <a:off x="4701263" y="3206520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F8823-3BF7-4B27-9295-B1FAB879FEAA}"/>
              </a:ext>
            </a:extLst>
          </p:cNvPr>
          <p:cNvSpPr/>
          <p:nvPr/>
        </p:nvSpPr>
        <p:spPr>
          <a:xfrm>
            <a:off x="4693234" y="3906821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278D64-6ED9-459F-B4F5-481B525B2EDE}"/>
              </a:ext>
            </a:extLst>
          </p:cNvPr>
          <p:cNvSpPr/>
          <p:nvPr/>
        </p:nvSpPr>
        <p:spPr>
          <a:xfrm>
            <a:off x="7304727" y="3518832"/>
            <a:ext cx="180000" cy="180000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4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123219"/>
            <a:ext cx="5796136" cy="415498"/>
          </a:xfrm>
        </p:spPr>
        <p:txBody>
          <a:bodyPr/>
          <a:lstStyle/>
          <a:p>
            <a:r>
              <a:rPr lang="ru-RU" sz="2700" dirty="0"/>
              <a:t>ЭТАПНОСТЬ РЕАЛИЗАЦИИ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5104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12</a:t>
            </a:fld>
            <a:endParaRPr lang="ru" dirty="0">
              <a:solidFill>
                <a:srgbClr val="F06E00"/>
              </a:solidFill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2D0E7B8-AE6C-974B-B93F-9BD6EBF96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325700"/>
              </p:ext>
            </p:extLst>
          </p:nvPr>
        </p:nvGraphicFramePr>
        <p:xfrm>
          <a:off x="250824" y="700087"/>
          <a:ext cx="8583329" cy="401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47D667-4AB8-44FD-B556-24988DA035CC}"/>
              </a:ext>
            </a:extLst>
          </p:cNvPr>
          <p:cNvSpPr txBox="1"/>
          <p:nvPr/>
        </p:nvSpPr>
        <p:spPr>
          <a:xfrm>
            <a:off x="1797061" y="4825940"/>
            <a:ext cx="55498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МОТИВ – 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NAUMEN –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МАРК АВРЕЛИЙ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087ADB-3B19-4A51-978B-C475A25E030F}"/>
              </a:ext>
            </a:extLst>
          </p:cNvPr>
          <p:cNvCxnSpPr>
            <a:cxnSpLocks/>
          </p:cNvCxnSpPr>
          <p:nvPr/>
        </p:nvCxnSpPr>
        <p:spPr>
          <a:xfrm>
            <a:off x="-1" y="4769938"/>
            <a:ext cx="9144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8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6512" y="141768"/>
            <a:ext cx="8487796" cy="415498"/>
          </a:xfrm>
        </p:spPr>
        <p:txBody>
          <a:bodyPr/>
          <a:lstStyle/>
          <a:p>
            <a:r>
              <a:rPr lang="ru-RU" sz="2700" dirty="0"/>
              <a:t>ЦЕНТР ИНТЕГРАЦИОННЫХ ПОТОКОВ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8899" y="8452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13</a:t>
            </a:fld>
            <a:endParaRPr lang="ru" dirty="0">
              <a:solidFill>
                <a:srgbClr val="F06E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71477-CA13-462A-AAA1-F73C25A313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86" y="1059582"/>
            <a:ext cx="4596599" cy="3840554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:a16="http://schemas.microsoft.com/office/drawing/2014/main" id="{93125C72-014F-474F-919A-98D929095366}"/>
              </a:ext>
            </a:extLst>
          </p:cNvPr>
          <p:cNvSpPr/>
          <p:nvPr/>
        </p:nvSpPr>
        <p:spPr>
          <a:xfrm>
            <a:off x="5947211" y="1225979"/>
            <a:ext cx="972000" cy="3360255"/>
          </a:xfrm>
          <a:prstGeom prst="fram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8E740-3ADF-BA4E-BC26-BB533614E029}"/>
              </a:ext>
            </a:extLst>
          </p:cNvPr>
          <p:cNvSpPr txBox="1"/>
          <p:nvPr/>
        </p:nvSpPr>
        <p:spPr>
          <a:xfrm>
            <a:off x="179512" y="1218028"/>
            <a:ext cx="3600400" cy="2923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агрегирует основные потоки данных в компании, в том числе: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 err="1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Биллинговые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данные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коммуникаций с клиентами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Технологические данные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о сотрудниках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о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собственных офисах и точках продаж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Заказы ИМ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данных в МК и ЛК</a:t>
            </a:r>
          </a:p>
          <a:p>
            <a:pPr lvl="0" algn="just"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Интегрировано 17 информационных систем.</a:t>
            </a:r>
            <a:endParaRPr lang="ru-RU" sz="1200" dirty="0">
              <a:solidFill>
                <a:schemeClr val="tx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23052" y="207122"/>
            <a:ext cx="9071448" cy="1031051"/>
          </a:xfrm>
        </p:spPr>
        <p:txBody>
          <a:bodyPr/>
          <a:lstStyle/>
          <a:p>
            <a:r>
              <a:rPr lang="ru-RU" sz="2700" dirty="0"/>
              <a:t>КОМПЛЕКСНЫЕ БИЗНЕС-ПРОЦЕССЫ</a:t>
            </a:r>
            <a:endParaRPr lang="en-GB" sz="2700" dirty="0"/>
          </a:p>
          <a:p>
            <a:r>
              <a:rPr lang="ru-RU" sz="2000" dirty="0"/>
              <a:t>Сопряжение методологии </a:t>
            </a:r>
            <a:r>
              <a:rPr lang="en-GB" sz="2000" dirty="0"/>
              <a:t>ITIL </a:t>
            </a:r>
            <a:r>
              <a:rPr lang="ru-RU" sz="2000" dirty="0"/>
              <a:t>и ЕТОМ в единой системе</a:t>
            </a:r>
            <a:endParaRPr lang="ru-RU" sz="2700" dirty="0"/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9696" y="10035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14</a:t>
            </a:fld>
            <a:endParaRPr lang="ru" dirty="0">
              <a:solidFill>
                <a:srgbClr val="F06E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AD045-56BA-4EA1-A2F9-DEB3A434B5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24" y="1245475"/>
            <a:ext cx="8628254" cy="1406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F79A4-F2A1-374E-AFD8-05D28BEF9F28}"/>
              </a:ext>
            </a:extLst>
          </p:cNvPr>
          <p:cNvSpPr txBox="1"/>
          <p:nvPr/>
        </p:nvSpPr>
        <p:spPr>
          <a:xfrm>
            <a:off x="187980" y="2850911"/>
            <a:ext cx="266142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Реализованы комплексные бизнес-процессы, включающие десятки шагов, как выполняемых внутри централизованной системы, так и с использованием других средств автоматизации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8FEFF-A927-B74E-93D5-D8DE7D1EC425}"/>
              </a:ext>
            </a:extLst>
          </p:cNvPr>
          <p:cNvSpPr txBox="1"/>
          <p:nvPr/>
        </p:nvSpPr>
        <p:spPr>
          <a:xfrm>
            <a:off x="3119813" y="2860383"/>
            <a:ext cx="280604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процессов координируется взаимодействие Коммерческой дирекции, Дирекции по абонентскому обслуживанию, Технической дирекции, Департамент АСР и Дирекция ИТ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C599F-9A82-8740-BC55-BB18FD1162DB}"/>
              </a:ext>
            </a:extLst>
          </p:cNvPr>
          <p:cNvSpPr txBox="1"/>
          <p:nvPr/>
        </p:nvSpPr>
        <p:spPr>
          <a:xfrm>
            <a:off x="6196268" y="2860383"/>
            <a:ext cx="2745333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участники взаимодействуют на единой площадке с честными и прозрачными правилами – правила </a:t>
            </a:r>
            <a:r>
              <a:rPr lang="en-US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назначения ответственности за задачи</a:t>
            </a:r>
            <a:r>
              <a:rPr lang="en-US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расчет </a:t>
            </a:r>
            <a:r>
              <a:rPr lang="en-US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KPI, 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доступа и др.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F027B-45F0-4404-952B-FED96E5188AB}"/>
              </a:ext>
            </a:extLst>
          </p:cNvPr>
          <p:cNvSpPr txBox="1"/>
          <p:nvPr/>
        </p:nvSpPr>
        <p:spPr>
          <a:xfrm>
            <a:off x="1797061" y="4741276"/>
            <a:ext cx="55498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МОТИВ – 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NAUMEN –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МАРК АВРЕЛИЙ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A99EF-C68D-4B6B-A62C-68D03DB9EBD5}"/>
              </a:ext>
            </a:extLst>
          </p:cNvPr>
          <p:cNvCxnSpPr>
            <a:cxnSpLocks/>
          </p:cNvCxnSpPr>
          <p:nvPr/>
        </p:nvCxnSpPr>
        <p:spPr>
          <a:xfrm>
            <a:off x="-1" y="4685274"/>
            <a:ext cx="9144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9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172994"/>
            <a:ext cx="8655459" cy="415498"/>
          </a:xfrm>
        </p:spPr>
        <p:txBody>
          <a:bodyPr/>
          <a:lstStyle/>
          <a:p>
            <a:r>
              <a:rPr lang="ru-RU" sz="2700" dirty="0"/>
              <a:t>УНИКАЛЬНОСТЬ и ИННОВАЦИОННОСТЬ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9696" y="9750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15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C8FA2-F1C8-44F8-BC0C-3B6C6BE34DF6}"/>
              </a:ext>
            </a:extLst>
          </p:cNvPr>
          <p:cNvSpPr txBox="1"/>
          <p:nvPr/>
        </p:nvSpPr>
        <p:spPr>
          <a:xfrm>
            <a:off x="164690" y="1094422"/>
            <a:ext cx="8655460" cy="3077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Внедрение единой системы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выполняющей функции трех систем 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CRM, BPМ и </a:t>
            </a:r>
            <a:r>
              <a:rPr lang="ru-RU" sz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Inventory</a:t>
            </a:r>
            <a:endParaRPr lang="ru-RU" sz="1200" b="1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по-настоящему сквозных бизнес-процессов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от сотрудника КЦ или офиса продаж до специалистов технической дирекции и дирекции абонентского обслуживания</a:t>
            </a:r>
            <a:endParaRPr lang="ru-RU" sz="12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Централизованная платформа 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внутренних и внешних бизнес-процессов – клиентского обслуживания, претензионной работы, процессов ИТ, АХО и других внутренних подразделений</a:t>
            </a:r>
            <a:endParaRPr lang="ru-RU" sz="12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 на практике методологий </a:t>
            </a:r>
            <a:r>
              <a:rPr lang="en-US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ITIL</a:t>
            </a: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200" b="1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eTOM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которые помогли выстроить бизнес-процессы оптимально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«Единого окна» оператора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котором собрана информация из всех систем МОТИВ для мгновенного получения полной информации по клиенту в любом канале обслуживания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Совместная разработка с МОТИВ: 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кооперация разработчиков Заказчика и подрядчика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Гибкий формат ведения проекта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верхнеуровневое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ТЗ, </a:t>
            </a:r>
            <a:r>
              <a:rPr lang="ru-RU" sz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релизный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запуск, использование гибких методологий и средств документирования и совместной работы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BB40B-D417-44B3-9751-D6FDC6978026}"/>
              </a:ext>
            </a:extLst>
          </p:cNvPr>
          <p:cNvSpPr txBox="1"/>
          <p:nvPr/>
        </p:nvSpPr>
        <p:spPr>
          <a:xfrm>
            <a:off x="1797061" y="4741276"/>
            <a:ext cx="55498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МОТИВ – 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NAUMEN –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МАРК АВРЕЛИЙ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F29D36-435A-4DF7-BE24-C21F978AF950}"/>
              </a:ext>
            </a:extLst>
          </p:cNvPr>
          <p:cNvCxnSpPr>
            <a:cxnSpLocks/>
          </p:cNvCxnSpPr>
          <p:nvPr/>
        </p:nvCxnSpPr>
        <p:spPr>
          <a:xfrm>
            <a:off x="-1" y="4685274"/>
            <a:ext cx="9144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40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75728"/>
            <a:ext cx="5796136" cy="415498"/>
          </a:xfrm>
        </p:spPr>
        <p:txBody>
          <a:bodyPr/>
          <a:lstStyle/>
          <a:p>
            <a:r>
              <a:rPr lang="ru-RU" sz="2700" dirty="0"/>
              <a:t>ТРУДНОСТИ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8332" y="8812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16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C8FA2-F1C8-44F8-BC0C-3B6C6BE34DF6}"/>
              </a:ext>
            </a:extLst>
          </p:cNvPr>
          <p:cNvSpPr txBox="1"/>
          <p:nvPr/>
        </p:nvSpPr>
        <p:spPr>
          <a:xfrm>
            <a:off x="179190" y="930501"/>
            <a:ext cx="4131553" cy="35086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rgbClr val="F06E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С ЧЕМ СТОЛКНУЛИСЬ: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Масштаб проекта – охвачены все бизнес-процессы, связанные с клиентской поддержкой и работой бэк-офиса, участвуют почти все подразделения МОТИВ: </a:t>
            </a:r>
          </a:p>
          <a:p>
            <a:pPr marL="622300" indent="-266700" algn="just"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5 подрядчиков</a:t>
            </a:r>
          </a:p>
          <a:p>
            <a:pPr marL="622300" indent="-266700" algn="just"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параллельно внедряется пять систем (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ARENA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Avaya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DWH,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новая </a:t>
            </a:r>
            <a:r>
              <a:rPr lang="ru-RU" sz="1200" dirty="0" err="1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биллинговая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система, интернет-магазин) и перестраивается модель работы сотрудников компании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евозможность заранее спланировать релизы с учетом сложных связей между процессами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Сложность с переводом сотрудников </a:t>
            </a:r>
            <a:r>
              <a:rPr lang="ru-RU" sz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работу в новой системе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F6346-CDE9-4687-B20E-B1854A8321D1}"/>
              </a:ext>
            </a:extLst>
          </p:cNvPr>
          <p:cNvSpPr txBox="1"/>
          <p:nvPr/>
        </p:nvSpPr>
        <p:spPr>
          <a:xfrm>
            <a:off x="4733338" y="930501"/>
            <a:ext cx="4039344" cy="35086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rgbClr val="F06E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РЕШАЛИ: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структуре МОТИВ выделена отдельная Дирекция бизнес-процессов, отвечающая за проектирование и запуск «сквозных» процессов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работе были подключены консультанты (компания «Марк Аврелий»), которые координировали работу подрядчиков и бизнес-заказчиков</a:t>
            </a:r>
          </a:p>
          <a:p>
            <a:pPr lvl="0" algn="just"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Оперативная корректировка состава релизов и сроков в соответствии с приоритетами бизнеса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Старались заинтересовать пользователей новыми функциями и донести ценность использования единой системы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0D39A-4506-4D96-B8D6-69CE2A7C515C}"/>
              </a:ext>
            </a:extLst>
          </p:cNvPr>
          <p:cNvSpPr txBox="1"/>
          <p:nvPr/>
        </p:nvSpPr>
        <p:spPr>
          <a:xfrm>
            <a:off x="1797061" y="4758208"/>
            <a:ext cx="554987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МОТИВ – 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NAUMEN –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МАРК АВРЕЛИЙ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F2823C-5C34-46D4-8CC6-DBFDE0E3C419}"/>
              </a:ext>
            </a:extLst>
          </p:cNvPr>
          <p:cNvCxnSpPr>
            <a:cxnSpLocks/>
          </p:cNvCxnSpPr>
          <p:nvPr/>
        </p:nvCxnSpPr>
        <p:spPr>
          <a:xfrm>
            <a:off x="-1" y="4702206"/>
            <a:ext cx="9144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32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DB108DEA-3FCA-244F-94DD-54B4A226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34" y="575649"/>
            <a:ext cx="8497639" cy="2186422"/>
          </a:xfrm>
        </p:spPr>
        <p:txBody>
          <a:bodyPr/>
          <a:lstStyle/>
          <a:p>
            <a:r>
              <a:rPr lang="ru-RU" sz="4000" dirty="0"/>
              <a:t>РЕЗУЛЬТАТЫ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FD47BE76-0CD1-A94E-BC5B-68F62CE03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268" y="1283097"/>
            <a:ext cx="5217555" cy="771525"/>
          </a:xfrm>
        </p:spPr>
        <p:txBody>
          <a:bodyPr/>
          <a:lstStyle/>
          <a:p>
            <a:pPr marL="396900" indent="-34290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US" dirty="0"/>
              <a:t>ARENA</a:t>
            </a:r>
            <a:r>
              <a:rPr lang="ru-RU" dirty="0"/>
              <a:t> в цифрах и фактах</a:t>
            </a:r>
          </a:p>
          <a:p>
            <a:pPr marL="396900" indent="-34290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ru-RU" dirty="0"/>
              <a:t>Результаты для бизнеса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268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341608"/>
            <a:ext cx="8509569" cy="830997"/>
          </a:xfrm>
        </p:spPr>
        <p:txBody>
          <a:bodyPr/>
          <a:lstStyle/>
          <a:p>
            <a:r>
              <a:rPr lang="en-US" sz="2700" dirty="0"/>
              <a:t>ARENA</a:t>
            </a:r>
            <a:r>
              <a:rPr lang="ru-RU" sz="2700" dirty="0"/>
              <a:t> В ЦИФРАХ И ФАКТАХ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28634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18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13" name="Текст 81">
            <a:extLst>
              <a:ext uri="{FF2B5EF4-FFF2-40B4-BE49-F238E27FC236}">
                <a16:creationId xmlns:a16="http://schemas.microsoft.com/office/drawing/2014/main" id="{1E2C040E-3EE8-43AF-A9C3-32AAD5F59CD4}"/>
              </a:ext>
            </a:extLst>
          </p:cNvPr>
          <p:cNvSpPr txBox="1">
            <a:spLocks/>
          </p:cNvSpPr>
          <p:nvPr/>
        </p:nvSpPr>
        <p:spPr>
          <a:xfrm>
            <a:off x="4895713" y="2575548"/>
            <a:ext cx="903073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99</a:t>
            </a:r>
            <a:endParaRPr lang="ru-RU" sz="3000" b="1" dirty="0">
              <a:solidFill>
                <a:srgbClr val="F06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Текст 94">
            <a:extLst>
              <a:ext uri="{FF2B5EF4-FFF2-40B4-BE49-F238E27FC236}">
                <a16:creationId xmlns:a16="http://schemas.microsoft.com/office/drawing/2014/main" id="{F9AC2DDB-D733-40EF-9C58-9930530EAD96}"/>
              </a:ext>
            </a:extLst>
          </p:cNvPr>
          <p:cNvSpPr txBox="1">
            <a:spLocks/>
          </p:cNvSpPr>
          <p:nvPr/>
        </p:nvSpPr>
        <p:spPr>
          <a:xfrm>
            <a:off x="5833542" y="2708596"/>
            <a:ext cx="2543523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Инфопотоков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Текст 81">
            <a:extLst>
              <a:ext uri="{FF2B5EF4-FFF2-40B4-BE49-F238E27FC236}">
                <a16:creationId xmlns:a16="http://schemas.microsoft.com/office/drawing/2014/main" id="{F5EE0D28-EAD5-4963-B8B9-DFFB66C57DBB}"/>
              </a:ext>
            </a:extLst>
          </p:cNvPr>
          <p:cNvSpPr txBox="1">
            <a:spLocks/>
          </p:cNvSpPr>
          <p:nvPr/>
        </p:nvSpPr>
        <p:spPr>
          <a:xfrm>
            <a:off x="275549" y="1547747"/>
            <a:ext cx="1239984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  <a:r>
              <a:rPr lang="en-GB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endParaRPr lang="ru-RU" sz="3000" b="1" dirty="0">
              <a:solidFill>
                <a:srgbClr val="F06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Текст 94">
            <a:extLst>
              <a:ext uri="{FF2B5EF4-FFF2-40B4-BE49-F238E27FC236}">
                <a16:creationId xmlns:a16="http://schemas.microsoft.com/office/drawing/2014/main" id="{AC297ABC-4EA9-4186-B343-1F44BB3E1E11}"/>
              </a:ext>
            </a:extLst>
          </p:cNvPr>
          <p:cNvSpPr txBox="1">
            <a:spLocks/>
          </p:cNvSpPr>
          <p:nvPr/>
        </p:nvSpPr>
        <p:spPr>
          <a:xfrm>
            <a:off x="1380844" y="1673995"/>
            <a:ext cx="3352023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Сквозных бизнес-процессов</a:t>
            </a:r>
          </a:p>
        </p:txBody>
      </p:sp>
      <p:sp>
        <p:nvSpPr>
          <p:cNvPr id="19" name="Текст 81">
            <a:extLst>
              <a:ext uri="{FF2B5EF4-FFF2-40B4-BE49-F238E27FC236}">
                <a16:creationId xmlns:a16="http://schemas.microsoft.com/office/drawing/2014/main" id="{C8B4D250-E07A-4666-AAAA-3A2CADAC77E8}"/>
              </a:ext>
            </a:extLst>
          </p:cNvPr>
          <p:cNvSpPr txBox="1">
            <a:spLocks/>
          </p:cNvSpPr>
          <p:nvPr/>
        </p:nvSpPr>
        <p:spPr>
          <a:xfrm>
            <a:off x="255027" y="2617580"/>
            <a:ext cx="1142618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282</a:t>
            </a:r>
          </a:p>
        </p:txBody>
      </p:sp>
      <p:sp>
        <p:nvSpPr>
          <p:cNvPr id="20" name="Текст 94">
            <a:extLst>
              <a:ext uri="{FF2B5EF4-FFF2-40B4-BE49-F238E27FC236}">
                <a16:creationId xmlns:a16="http://schemas.microsoft.com/office/drawing/2014/main" id="{277918DC-0202-4E33-8B70-55CE52293E34}"/>
              </a:ext>
            </a:extLst>
          </p:cNvPr>
          <p:cNvSpPr txBox="1">
            <a:spLocks/>
          </p:cNvSpPr>
          <p:nvPr/>
        </p:nvSpPr>
        <p:spPr>
          <a:xfrm>
            <a:off x="1397645" y="2729803"/>
            <a:ext cx="1705257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Бизнес-услуги</a:t>
            </a:r>
          </a:p>
        </p:txBody>
      </p:sp>
      <p:sp>
        <p:nvSpPr>
          <p:cNvPr id="23" name="Текст 81">
            <a:extLst>
              <a:ext uri="{FF2B5EF4-FFF2-40B4-BE49-F238E27FC236}">
                <a16:creationId xmlns:a16="http://schemas.microsoft.com/office/drawing/2014/main" id="{0ACC5A42-0853-412A-BD32-EEAB90B05B32}"/>
              </a:ext>
            </a:extLst>
          </p:cNvPr>
          <p:cNvSpPr txBox="1">
            <a:spLocks/>
          </p:cNvSpPr>
          <p:nvPr/>
        </p:nvSpPr>
        <p:spPr>
          <a:xfrm>
            <a:off x="4853327" y="1547747"/>
            <a:ext cx="903073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</a:p>
        </p:txBody>
      </p:sp>
      <p:sp>
        <p:nvSpPr>
          <p:cNvPr id="24" name="Текст 94">
            <a:extLst>
              <a:ext uri="{FF2B5EF4-FFF2-40B4-BE49-F238E27FC236}">
                <a16:creationId xmlns:a16="http://schemas.microsoft.com/office/drawing/2014/main" id="{7BBA61CC-0EE2-44D6-B9AD-1DC56BA14830}"/>
              </a:ext>
            </a:extLst>
          </p:cNvPr>
          <p:cNvSpPr txBox="1">
            <a:spLocks/>
          </p:cNvSpPr>
          <p:nvPr/>
        </p:nvSpPr>
        <p:spPr>
          <a:xfrm>
            <a:off x="5831795" y="1670478"/>
            <a:ext cx="2596839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Интегрируемых систем</a:t>
            </a:r>
          </a:p>
        </p:txBody>
      </p:sp>
      <p:sp>
        <p:nvSpPr>
          <p:cNvPr id="25" name="Текст 81">
            <a:extLst>
              <a:ext uri="{FF2B5EF4-FFF2-40B4-BE49-F238E27FC236}">
                <a16:creationId xmlns:a16="http://schemas.microsoft.com/office/drawing/2014/main" id="{3F7367A4-D04F-40C7-90C9-5E0CFCB27822}"/>
              </a:ext>
            </a:extLst>
          </p:cNvPr>
          <p:cNvSpPr txBox="1">
            <a:spLocks/>
          </p:cNvSpPr>
          <p:nvPr/>
        </p:nvSpPr>
        <p:spPr>
          <a:xfrm>
            <a:off x="4895713" y="3603349"/>
            <a:ext cx="1239984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515</a:t>
            </a:r>
          </a:p>
        </p:txBody>
      </p:sp>
      <p:sp>
        <p:nvSpPr>
          <p:cNvPr id="26" name="Текст 94">
            <a:extLst>
              <a:ext uri="{FF2B5EF4-FFF2-40B4-BE49-F238E27FC236}">
                <a16:creationId xmlns:a16="http://schemas.microsoft.com/office/drawing/2014/main" id="{AD7A1DE0-0CEA-402E-AD8E-B3254D9B6859}"/>
              </a:ext>
            </a:extLst>
          </p:cNvPr>
          <p:cNvSpPr txBox="1">
            <a:spLocks/>
          </p:cNvSpPr>
          <p:nvPr/>
        </p:nvSpPr>
        <p:spPr>
          <a:xfrm>
            <a:off x="5935456" y="3743455"/>
            <a:ext cx="3352023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Статей в БЗ</a:t>
            </a:r>
          </a:p>
        </p:txBody>
      </p:sp>
      <p:sp>
        <p:nvSpPr>
          <p:cNvPr id="27" name="Текст 81">
            <a:extLst>
              <a:ext uri="{FF2B5EF4-FFF2-40B4-BE49-F238E27FC236}">
                <a16:creationId xmlns:a16="http://schemas.microsoft.com/office/drawing/2014/main" id="{D84C6DC0-3B6B-47BA-8704-64D81C673F8F}"/>
              </a:ext>
            </a:extLst>
          </p:cNvPr>
          <p:cNvSpPr txBox="1">
            <a:spLocks/>
          </p:cNvSpPr>
          <p:nvPr/>
        </p:nvSpPr>
        <p:spPr>
          <a:xfrm>
            <a:off x="275549" y="3639404"/>
            <a:ext cx="1142618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900</a:t>
            </a:r>
          </a:p>
        </p:txBody>
      </p:sp>
      <p:sp>
        <p:nvSpPr>
          <p:cNvPr id="28" name="Текст 94">
            <a:extLst>
              <a:ext uri="{FF2B5EF4-FFF2-40B4-BE49-F238E27FC236}">
                <a16:creationId xmlns:a16="http://schemas.microsoft.com/office/drawing/2014/main" id="{8C2BECFD-3955-48CF-9856-6220AF1CD096}"/>
              </a:ext>
            </a:extLst>
          </p:cNvPr>
          <p:cNvSpPr txBox="1">
            <a:spLocks/>
          </p:cNvSpPr>
          <p:nvPr/>
        </p:nvSpPr>
        <p:spPr>
          <a:xfrm>
            <a:off x="1380843" y="3743455"/>
            <a:ext cx="2753079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Видов запросов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(разных маршрутов)</a:t>
            </a:r>
          </a:p>
        </p:txBody>
      </p:sp>
    </p:spTree>
    <p:extLst>
      <p:ext uri="{BB962C8B-B14F-4D97-AF65-F5344CB8AC3E}">
        <p14:creationId xmlns:p14="http://schemas.microsoft.com/office/powerpoint/2010/main" val="9707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69827"/>
            <a:ext cx="9144000" cy="415498"/>
          </a:xfrm>
        </p:spPr>
        <p:txBody>
          <a:bodyPr/>
          <a:lstStyle/>
          <a:p>
            <a:r>
              <a:rPr lang="en-US" sz="2700" dirty="0"/>
              <a:t>ARENA</a:t>
            </a:r>
            <a:r>
              <a:rPr lang="ru-RU" sz="2700" dirty="0"/>
              <a:t> В ЦИФРАХ И ФАКТАХ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95480" y="9757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19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F5B79-77FA-4605-8BA9-CC6997102DA3}"/>
              </a:ext>
            </a:extLst>
          </p:cNvPr>
          <p:cNvSpPr txBox="1"/>
          <p:nvPr/>
        </p:nvSpPr>
        <p:spPr>
          <a:xfrm>
            <a:off x="5631077" y="4026787"/>
            <a:ext cx="3436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Доступность системы – 99.9%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B8AF8-28C4-47DF-A6B8-D33FFC6BC043}"/>
              </a:ext>
            </a:extLst>
          </p:cNvPr>
          <p:cNvSpPr txBox="1"/>
          <p:nvPr/>
        </p:nvSpPr>
        <p:spPr>
          <a:xfrm>
            <a:off x="5637933" y="1365417"/>
            <a:ext cx="318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База данных содержит более </a:t>
            </a:r>
          </a:p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15 000 000 бизнес-объектов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492B0-1590-4ED7-852E-C73C4DFC78C0}"/>
              </a:ext>
            </a:extLst>
          </p:cNvPr>
          <p:cNvSpPr txBox="1"/>
          <p:nvPr/>
        </p:nvSpPr>
        <p:spPr>
          <a:xfrm>
            <a:off x="5701094" y="2193753"/>
            <a:ext cx="369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Полное резервирование компонентов системы по схеме 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N+1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7623F-AA14-45F7-83BF-BAF0B32925F8}"/>
              </a:ext>
            </a:extLst>
          </p:cNvPr>
          <p:cNvSpPr txBox="1"/>
          <p:nvPr/>
        </p:nvSpPr>
        <p:spPr>
          <a:xfrm>
            <a:off x="5644255" y="3026808"/>
            <a:ext cx="376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Возможность горизонтального </a:t>
            </a:r>
          </a:p>
          <a:p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масштабирования компонентов системы</a:t>
            </a:r>
          </a:p>
        </p:txBody>
      </p:sp>
      <p:pic>
        <p:nvPicPr>
          <p:cNvPr id="17" name="Рисунок 16" descr="Сигнал">
            <a:extLst>
              <a:ext uri="{FF2B5EF4-FFF2-40B4-BE49-F238E27FC236}">
                <a16:creationId xmlns:a16="http://schemas.microsoft.com/office/drawing/2014/main" id="{E9AEF2B4-5ECA-4FD6-93AD-55E85A099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489" t="-5489" r="-5489" b="-5489"/>
          <a:stretch/>
        </p:blipFill>
        <p:spPr>
          <a:xfrm>
            <a:off x="4911939" y="3805717"/>
            <a:ext cx="719138" cy="719138"/>
          </a:xfrm>
          <a:prstGeom prst="rect">
            <a:avLst/>
          </a:prstGeom>
        </p:spPr>
      </p:pic>
      <p:pic>
        <p:nvPicPr>
          <p:cNvPr id="18" name="Рисунок 17" descr="База данных">
            <a:extLst>
              <a:ext uri="{FF2B5EF4-FFF2-40B4-BE49-F238E27FC236}">
                <a16:creationId xmlns:a16="http://schemas.microsoft.com/office/drawing/2014/main" id="{27978B82-46BE-4BDD-AA10-B73C47E96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489" t="-5489" r="-5489" b="-5489"/>
          <a:stretch/>
        </p:blipFill>
        <p:spPr>
          <a:xfrm>
            <a:off x="4918795" y="1236680"/>
            <a:ext cx="719138" cy="719138"/>
          </a:xfrm>
          <a:prstGeom prst="rect">
            <a:avLst/>
          </a:prstGeom>
        </p:spPr>
      </p:pic>
      <p:pic>
        <p:nvPicPr>
          <p:cNvPr id="19" name="Рисунок 18" descr="Синхронизация облака">
            <a:extLst>
              <a:ext uri="{FF2B5EF4-FFF2-40B4-BE49-F238E27FC236}">
                <a16:creationId xmlns:a16="http://schemas.microsoft.com/office/drawing/2014/main" id="{AF896520-41AF-4971-987C-29BD101561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489" t="-5489" r="-5489" b="-5489"/>
          <a:stretch/>
        </p:blipFill>
        <p:spPr>
          <a:xfrm>
            <a:off x="4981956" y="2065016"/>
            <a:ext cx="719138" cy="719138"/>
          </a:xfrm>
          <a:prstGeom prst="rect">
            <a:avLst/>
          </a:prstGeom>
        </p:spPr>
      </p:pic>
      <p:pic>
        <p:nvPicPr>
          <p:cNvPr id="20" name="Рисунок 19" descr="Сервер">
            <a:extLst>
              <a:ext uri="{FF2B5EF4-FFF2-40B4-BE49-F238E27FC236}">
                <a16:creationId xmlns:a16="http://schemas.microsoft.com/office/drawing/2014/main" id="{61EA2DFB-AC4E-4B42-BD24-A1116C8168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489" t="-5489" r="-5489" b="-5489"/>
          <a:stretch/>
        </p:blipFill>
        <p:spPr>
          <a:xfrm>
            <a:off x="4938297" y="2911250"/>
            <a:ext cx="692780" cy="6927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C3A484F-153B-453B-8924-899BD682AD0A}"/>
              </a:ext>
            </a:extLst>
          </p:cNvPr>
          <p:cNvSpPr txBox="1"/>
          <p:nvPr/>
        </p:nvSpPr>
        <p:spPr>
          <a:xfrm>
            <a:off x="1320843" y="3063381"/>
            <a:ext cx="3456788" cy="25853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Клиентских профилей </a:t>
            </a:r>
          </a:p>
        </p:txBody>
      </p:sp>
      <p:sp>
        <p:nvSpPr>
          <p:cNvPr id="34" name="Текст 94">
            <a:extLst>
              <a:ext uri="{FF2B5EF4-FFF2-40B4-BE49-F238E27FC236}">
                <a16:creationId xmlns:a16="http://schemas.microsoft.com/office/drawing/2014/main" id="{04841B2B-BB26-4390-942D-63CDFA99EDB7}"/>
              </a:ext>
            </a:extLst>
          </p:cNvPr>
          <p:cNvSpPr txBox="1">
            <a:spLocks/>
          </p:cNvSpPr>
          <p:nvPr/>
        </p:nvSpPr>
        <p:spPr>
          <a:xfrm>
            <a:off x="1320843" y="2270442"/>
            <a:ext cx="3356160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Пользователей – участников процессов</a:t>
            </a:r>
          </a:p>
        </p:txBody>
      </p:sp>
      <p:sp>
        <p:nvSpPr>
          <p:cNvPr id="35" name="Текст 81">
            <a:extLst>
              <a:ext uri="{FF2B5EF4-FFF2-40B4-BE49-F238E27FC236}">
                <a16:creationId xmlns:a16="http://schemas.microsoft.com/office/drawing/2014/main" id="{5035CC7F-AA4F-465E-BE94-21AC626F439D}"/>
              </a:ext>
            </a:extLst>
          </p:cNvPr>
          <p:cNvSpPr txBox="1">
            <a:spLocks/>
          </p:cNvSpPr>
          <p:nvPr/>
        </p:nvSpPr>
        <p:spPr>
          <a:xfrm>
            <a:off x="84894" y="3714955"/>
            <a:ext cx="1718351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15000</a:t>
            </a:r>
          </a:p>
        </p:txBody>
      </p:sp>
      <p:sp>
        <p:nvSpPr>
          <p:cNvPr id="36" name="Текст 94">
            <a:extLst>
              <a:ext uri="{FF2B5EF4-FFF2-40B4-BE49-F238E27FC236}">
                <a16:creationId xmlns:a16="http://schemas.microsoft.com/office/drawing/2014/main" id="{DCFD9AA3-C8A7-403E-BF7D-724536F3C08F}"/>
              </a:ext>
            </a:extLst>
          </p:cNvPr>
          <p:cNvSpPr txBox="1">
            <a:spLocks/>
          </p:cNvSpPr>
          <p:nvPr/>
        </p:nvSpPr>
        <p:spPr>
          <a:xfrm>
            <a:off x="1641903" y="3818233"/>
            <a:ext cx="2930097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Обращений в день</a:t>
            </a:r>
          </a:p>
        </p:txBody>
      </p:sp>
      <p:sp>
        <p:nvSpPr>
          <p:cNvPr id="37" name="Текст 81">
            <a:extLst>
              <a:ext uri="{FF2B5EF4-FFF2-40B4-BE49-F238E27FC236}">
                <a16:creationId xmlns:a16="http://schemas.microsoft.com/office/drawing/2014/main" id="{6FCE4823-AD6C-448C-8311-5825C120E12F}"/>
              </a:ext>
            </a:extLst>
          </p:cNvPr>
          <p:cNvSpPr txBox="1">
            <a:spLocks/>
          </p:cNvSpPr>
          <p:nvPr/>
        </p:nvSpPr>
        <p:spPr>
          <a:xfrm>
            <a:off x="127246" y="4409074"/>
            <a:ext cx="1718351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en-GB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ru-RU" sz="3000" b="1" dirty="0">
              <a:solidFill>
                <a:srgbClr val="F06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Текст 94">
            <a:extLst>
              <a:ext uri="{FF2B5EF4-FFF2-40B4-BE49-F238E27FC236}">
                <a16:creationId xmlns:a16="http://schemas.microsoft.com/office/drawing/2014/main" id="{70E8999F-B05E-4378-9842-C62BE6BA9791}"/>
              </a:ext>
            </a:extLst>
          </p:cNvPr>
          <p:cNvSpPr txBox="1">
            <a:spLocks/>
          </p:cNvSpPr>
          <p:nvPr/>
        </p:nvSpPr>
        <p:spPr>
          <a:xfrm>
            <a:off x="1634110" y="4459642"/>
            <a:ext cx="2930097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Обращений закрывается на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1-ой линии</a:t>
            </a:r>
          </a:p>
        </p:txBody>
      </p:sp>
      <p:sp>
        <p:nvSpPr>
          <p:cNvPr id="39" name="Текст 81">
            <a:extLst>
              <a:ext uri="{FF2B5EF4-FFF2-40B4-BE49-F238E27FC236}">
                <a16:creationId xmlns:a16="http://schemas.microsoft.com/office/drawing/2014/main" id="{1924C739-A044-45F7-811A-154D06318582}"/>
              </a:ext>
            </a:extLst>
          </p:cNvPr>
          <p:cNvSpPr txBox="1">
            <a:spLocks/>
          </p:cNvSpPr>
          <p:nvPr/>
        </p:nvSpPr>
        <p:spPr>
          <a:xfrm>
            <a:off x="80859" y="1431034"/>
            <a:ext cx="1553251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he-IL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0" name="Текст 94">
            <a:extLst>
              <a:ext uri="{FF2B5EF4-FFF2-40B4-BE49-F238E27FC236}">
                <a16:creationId xmlns:a16="http://schemas.microsoft.com/office/drawing/2014/main" id="{C750C8C6-BF41-4706-9F63-4996A900CE7A}"/>
              </a:ext>
            </a:extLst>
          </p:cNvPr>
          <p:cNvSpPr txBox="1">
            <a:spLocks/>
          </p:cNvSpPr>
          <p:nvPr/>
        </p:nvSpPr>
        <p:spPr>
          <a:xfrm>
            <a:off x="1320843" y="1481160"/>
            <a:ext cx="3273033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Структурных подразделений переключено на целевые процессы</a:t>
            </a:r>
          </a:p>
        </p:txBody>
      </p:sp>
      <p:sp>
        <p:nvSpPr>
          <p:cNvPr id="41" name="Текст 81">
            <a:extLst>
              <a:ext uri="{FF2B5EF4-FFF2-40B4-BE49-F238E27FC236}">
                <a16:creationId xmlns:a16="http://schemas.microsoft.com/office/drawing/2014/main" id="{2ACEFCB7-6BB0-46B8-AC15-67472AFA4420}"/>
              </a:ext>
            </a:extLst>
          </p:cNvPr>
          <p:cNvSpPr txBox="1">
            <a:spLocks/>
          </p:cNvSpPr>
          <p:nvPr/>
        </p:nvSpPr>
        <p:spPr>
          <a:xfrm>
            <a:off x="80859" y="2150966"/>
            <a:ext cx="1553251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1500 </a:t>
            </a:r>
          </a:p>
        </p:txBody>
      </p:sp>
      <p:sp>
        <p:nvSpPr>
          <p:cNvPr id="42" name="Текст 81">
            <a:extLst>
              <a:ext uri="{FF2B5EF4-FFF2-40B4-BE49-F238E27FC236}">
                <a16:creationId xmlns:a16="http://schemas.microsoft.com/office/drawing/2014/main" id="{B5EB2657-741E-40CB-9224-C82C51D12D97}"/>
              </a:ext>
            </a:extLst>
          </p:cNvPr>
          <p:cNvSpPr txBox="1">
            <a:spLocks/>
          </p:cNvSpPr>
          <p:nvPr/>
        </p:nvSpPr>
        <p:spPr>
          <a:xfrm>
            <a:off x="84894" y="2924106"/>
            <a:ext cx="1553251" cy="51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2.5М</a:t>
            </a:r>
          </a:p>
        </p:txBody>
      </p:sp>
    </p:spTree>
    <p:extLst>
      <p:ext uri="{BB962C8B-B14F-4D97-AF65-F5344CB8AC3E}">
        <p14:creationId xmlns:p14="http://schemas.microsoft.com/office/powerpoint/2010/main" val="241678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r="530" b="8829"/>
          <a:stretch/>
        </p:blipFill>
        <p:spPr>
          <a:xfrm>
            <a:off x="5067000" y="-13500"/>
            <a:ext cx="4077000" cy="5157000"/>
          </a:xfrm>
          <a:prstGeom prst="rect">
            <a:avLst/>
          </a:prstGeom>
        </p:spPr>
      </p:pic>
      <p:sp>
        <p:nvSpPr>
          <p:cNvPr id="2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 txBox="1">
            <a:spLocks/>
          </p:cNvSpPr>
          <p:nvPr/>
        </p:nvSpPr>
        <p:spPr>
          <a:xfrm>
            <a:off x="140082" y="325336"/>
            <a:ext cx="2006726" cy="451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7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МОТИВ</a:t>
            </a:r>
            <a:r>
              <a: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000" dirty="0">
              <a:solidFill>
                <a:srgbClr val="F06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154" y="808744"/>
            <a:ext cx="480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 из ведущих сотовых операторов связи в Уральском Федеральном округе, работающий на территории Свердловской области, Курганской области, Ханты-Мансийского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Ямало-Ненецкого автономных округов.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40082" y="1887738"/>
            <a:ext cx="4431918" cy="519373"/>
            <a:chOff x="276368" y="2028199"/>
            <a:chExt cx="5909224" cy="692497"/>
          </a:xfrm>
        </p:grpSpPr>
        <p:sp>
          <p:nvSpPr>
            <p:cNvPr id="4" name="Текст 81">
              <a:extLst>
                <a:ext uri="{FF2B5EF4-FFF2-40B4-BE49-F238E27FC236}">
                  <a16:creationId xmlns:a16="http://schemas.microsoft.com/office/drawing/2014/main" id="{89BA54E9-D46F-5E41-B985-D5499BB1CD8A}"/>
                </a:ext>
              </a:extLst>
            </p:cNvPr>
            <p:cNvSpPr txBox="1">
              <a:spLocks/>
            </p:cNvSpPr>
            <p:nvPr/>
          </p:nvSpPr>
          <p:spPr>
            <a:xfrm>
              <a:off x="276368" y="2028199"/>
              <a:ext cx="1204097" cy="69249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</a:t>
              </a:r>
            </a:p>
          </p:txBody>
        </p:sp>
        <p:sp>
          <p:nvSpPr>
            <p:cNvPr id="11" name="Текст 94">
              <a:extLst>
                <a:ext uri="{FF2B5EF4-FFF2-40B4-BE49-F238E27FC236}">
                  <a16:creationId xmlns:a16="http://schemas.microsoft.com/office/drawing/2014/main" id="{5581AFEB-1CAC-D248-8D2F-AD43FDFC0929}"/>
                </a:ext>
              </a:extLst>
            </p:cNvPr>
            <p:cNvSpPr txBox="1">
              <a:spLocks/>
            </p:cNvSpPr>
            <p:nvPr/>
          </p:nvSpPr>
          <p:spPr>
            <a:xfrm>
              <a:off x="1078031" y="2057044"/>
              <a:ext cx="5107561" cy="505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лет развиваем телекоммуникационную</a:t>
              </a:r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отрасль в Уральском Федеральном округе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6719" y="2532666"/>
            <a:ext cx="4434738" cy="519373"/>
            <a:chOff x="245217" y="2799070"/>
            <a:chExt cx="5912984" cy="692497"/>
          </a:xfrm>
        </p:grpSpPr>
        <p:sp>
          <p:nvSpPr>
            <p:cNvPr id="6" name="Текст 81">
              <a:extLst>
                <a:ext uri="{FF2B5EF4-FFF2-40B4-BE49-F238E27FC236}">
                  <a16:creationId xmlns:a16="http://schemas.microsoft.com/office/drawing/2014/main" id="{89BA54E9-D46F-5E41-B985-D5499BB1CD8A}"/>
                </a:ext>
              </a:extLst>
            </p:cNvPr>
            <p:cNvSpPr txBox="1">
              <a:spLocks/>
            </p:cNvSpPr>
            <p:nvPr/>
          </p:nvSpPr>
          <p:spPr>
            <a:xfrm>
              <a:off x="245217" y="2799070"/>
              <a:ext cx="1728995" cy="69249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1700</a:t>
              </a:r>
            </a:p>
          </p:txBody>
        </p:sp>
        <p:sp>
          <p:nvSpPr>
            <p:cNvPr id="12" name="Текст 96">
              <a:extLst>
                <a:ext uri="{FF2B5EF4-FFF2-40B4-BE49-F238E27FC236}">
                  <a16:creationId xmlns:a16="http://schemas.microsoft.com/office/drawing/2014/main" id="{0360D8CC-BB76-434D-B2A3-2270563696F0}"/>
                </a:ext>
              </a:extLst>
            </p:cNvPr>
            <p:cNvSpPr txBox="1">
              <a:spLocks/>
            </p:cNvSpPr>
            <p:nvPr/>
          </p:nvSpPr>
          <p:spPr>
            <a:xfrm>
              <a:off x="1879692" y="2892894"/>
              <a:ext cx="4278509" cy="28020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населенных пунктов охвачены связью Мотив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5985" y="3177594"/>
            <a:ext cx="4118901" cy="519373"/>
            <a:chOff x="245217" y="4205512"/>
            <a:chExt cx="5491867" cy="692497"/>
          </a:xfrm>
        </p:grpSpPr>
        <p:sp>
          <p:nvSpPr>
            <p:cNvPr id="7" name="Текст 81">
              <a:extLst>
                <a:ext uri="{FF2B5EF4-FFF2-40B4-BE49-F238E27FC236}">
                  <a16:creationId xmlns:a16="http://schemas.microsoft.com/office/drawing/2014/main" id="{89BA54E9-D46F-5E41-B985-D5499BB1CD8A}"/>
                </a:ext>
              </a:extLst>
            </p:cNvPr>
            <p:cNvSpPr txBox="1">
              <a:spLocks/>
            </p:cNvSpPr>
            <p:nvPr/>
          </p:nvSpPr>
          <p:spPr>
            <a:xfrm>
              <a:off x="245217" y="4205512"/>
              <a:ext cx="3465339" cy="69249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  <a:r>
                <a:rPr lang="ru-RU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en-US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000</a:t>
              </a:r>
              <a:endPara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Текст 97">
              <a:extLst>
                <a:ext uri="{FF2B5EF4-FFF2-40B4-BE49-F238E27FC236}">
                  <a16:creationId xmlns:a16="http://schemas.microsoft.com/office/drawing/2014/main" id="{0E6CB256-BC3B-364F-BB78-E960C770FE45}"/>
                </a:ext>
              </a:extLst>
            </p:cNvPr>
            <p:cNvSpPr txBox="1">
              <a:spLocks/>
            </p:cNvSpPr>
            <p:nvPr/>
          </p:nvSpPr>
          <p:spPr>
            <a:xfrm>
              <a:off x="2329431" y="4309049"/>
              <a:ext cx="3407653" cy="23637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сотрудников ежедневно заботятся об абонентах</a:t>
              </a:r>
            </a:p>
            <a:p>
              <a:pPr marL="0" indent="0">
                <a:buNone/>
              </a:pPr>
              <a:endParaRPr lang="ru-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05985" y="3822522"/>
            <a:ext cx="3528563" cy="519373"/>
            <a:chOff x="245217" y="4908731"/>
            <a:chExt cx="4704750" cy="692497"/>
          </a:xfrm>
        </p:grpSpPr>
        <p:sp>
          <p:nvSpPr>
            <p:cNvPr id="8" name="Текст 81">
              <a:extLst>
                <a:ext uri="{FF2B5EF4-FFF2-40B4-BE49-F238E27FC236}">
                  <a16:creationId xmlns:a16="http://schemas.microsoft.com/office/drawing/2014/main" id="{89BA54E9-D46F-5E41-B985-D5499BB1CD8A}"/>
                </a:ext>
              </a:extLst>
            </p:cNvPr>
            <p:cNvSpPr txBox="1">
              <a:spLocks/>
            </p:cNvSpPr>
            <p:nvPr/>
          </p:nvSpPr>
          <p:spPr>
            <a:xfrm>
              <a:off x="245217" y="4908731"/>
              <a:ext cx="4485809" cy="69249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  <a:r>
                <a:rPr lang="ru-RU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en-US" sz="3000" b="1" dirty="0">
                  <a:solidFill>
                    <a:srgbClr val="F06E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000 000</a:t>
              </a:r>
              <a:endParaRPr lang="ru-RU" sz="3000" b="1" dirty="0">
                <a:solidFill>
                  <a:srgbClr val="F06E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Текст 97">
              <a:extLst>
                <a:ext uri="{FF2B5EF4-FFF2-40B4-BE49-F238E27FC236}">
                  <a16:creationId xmlns:a16="http://schemas.microsoft.com/office/drawing/2014/main" id="{0E6CB256-BC3B-364F-BB78-E960C770FE45}"/>
                </a:ext>
              </a:extLst>
            </p:cNvPr>
            <p:cNvSpPr txBox="1">
              <a:spLocks/>
            </p:cNvSpPr>
            <p:nvPr/>
          </p:nvSpPr>
          <p:spPr>
            <a:xfrm>
              <a:off x="3734619" y="5227198"/>
              <a:ext cx="1215348" cy="23004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абонентов</a:t>
              </a:r>
            </a:p>
          </p:txBody>
        </p:sp>
      </p:grpSp>
      <p:sp>
        <p:nvSpPr>
          <p:cNvPr id="19" name="Google Shape;19;p4">
            <a:extLst>
              <a:ext uri="{FF2B5EF4-FFF2-40B4-BE49-F238E27FC236}">
                <a16:creationId xmlns:a16="http://schemas.microsoft.com/office/drawing/2014/main" id="{6CDB3E53-AA0D-E542-A214-F2F3BFE68701}"/>
              </a:ext>
            </a:extLst>
          </p:cNvPr>
          <p:cNvSpPr txBox="1">
            <a:spLocks/>
          </p:cNvSpPr>
          <p:nvPr/>
        </p:nvSpPr>
        <p:spPr>
          <a:xfrm>
            <a:off x="8460432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2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9085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9554"/>
            <a:ext cx="6354696" cy="830997"/>
          </a:xfrm>
        </p:spPr>
        <p:txBody>
          <a:bodyPr/>
          <a:lstStyle/>
          <a:p>
            <a:r>
              <a:rPr lang="ru-RU" sz="2700" dirty="0"/>
              <a:t>РЕЗУЛЬТАТЫ ДЛЯ БИЗНЕСА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87796" y="9757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20</a:t>
            </a:fld>
            <a:endParaRPr lang="ru" dirty="0">
              <a:solidFill>
                <a:srgbClr val="F06E00"/>
              </a:solidFill>
            </a:endParaRPr>
          </a:p>
        </p:txBody>
      </p:sp>
      <p:pic>
        <p:nvPicPr>
          <p:cNvPr id="3" name="Рисунок 2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43E7513A-F321-E04E-8F30-CA1CC80E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0556" t="-20556" r="-20556" b="-20556"/>
          <a:stretch/>
        </p:blipFill>
        <p:spPr>
          <a:xfrm>
            <a:off x="0" y="116366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CB533-20E4-4641-AD60-8E0D0AD77AEB}"/>
              </a:ext>
            </a:extLst>
          </p:cNvPr>
          <p:cNvSpPr txBox="1"/>
          <p:nvPr/>
        </p:nvSpPr>
        <p:spPr>
          <a:xfrm>
            <a:off x="5434459" y="1245284"/>
            <a:ext cx="364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FCR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 контактном центре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93%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 descr="Электронная коммерция контур">
            <a:extLst>
              <a:ext uri="{FF2B5EF4-FFF2-40B4-BE49-F238E27FC236}">
                <a16:creationId xmlns:a16="http://schemas.microsoft.com/office/drawing/2014/main" id="{5F161A22-9E56-1840-B6C7-D1A518559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556" t="-20556" r="-20556" b="-20556"/>
          <a:stretch/>
        </p:blipFill>
        <p:spPr>
          <a:xfrm>
            <a:off x="0" y="2272437"/>
            <a:ext cx="914400" cy="738919"/>
          </a:xfrm>
          <a:prstGeom prst="rect">
            <a:avLst/>
          </a:prstGeom>
        </p:spPr>
      </p:pic>
      <p:pic>
        <p:nvPicPr>
          <p:cNvPr id="10" name="Рисунок 9" descr="Хранилище со сплошной заливкой">
            <a:extLst>
              <a:ext uri="{FF2B5EF4-FFF2-40B4-BE49-F238E27FC236}">
                <a16:creationId xmlns:a16="http://schemas.microsoft.com/office/drawing/2014/main" id="{0F11258C-FEFD-0741-A50B-E2823556F2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20556" t="-20556" r="-20556" b="-20556"/>
          <a:stretch/>
        </p:blipFill>
        <p:spPr>
          <a:xfrm>
            <a:off x="4572000" y="1163664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126CAB-C9D7-AC4F-9114-48F459345DEA}"/>
              </a:ext>
            </a:extLst>
          </p:cNvPr>
          <p:cNvSpPr txBox="1"/>
          <p:nvPr/>
        </p:nvSpPr>
        <p:spPr>
          <a:xfrm>
            <a:off x="5435601" y="1577598"/>
            <a:ext cx="3001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FCR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 офисах продаж и обслуживания - 50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 descr="Секундомер 33% со сплошной заливкой">
            <a:extLst>
              <a:ext uri="{FF2B5EF4-FFF2-40B4-BE49-F238E27FC236}">
                <a16:creationId xmlns:a16="http://schemas.microsoft.com/office/drawing/2014/main" id="{ADE35E70-6A4F-7945-9474-16F0FD9099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20556" t="-20556" r="-20556" b="-20556"/>
          <a:stretch/>
        </p:blipFill>
        <p:spPr>
          <a:xfrm>
            <a:off x="4570859" y="2272437"/>
            <a:ext cx="914400" cy="914400"/>
          </a:xfrm>
          <a:prstGeom prst="rect">
            <a:avLst/>
          </a:prstGeom>
        </p:spPr>
      </p:pic>
      <p:pic>
        <p:nvPicPr>
          <p:cNvPr id="16" name="Рисунок 15" descr="Круговая блок-схема со сплошной заливкой">
            <a:extLst>
              <a:ext uri="{FF2B5EF4-FFF2-40B4-BE49-F238E27FC236}">
                <a16:creationId xmlns:a16="http://schemas.microsoft.com/office/drawing/2014/main" id="{389B2176-F817-3240-82CC-1159DA62D0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20556" t="-20556" r="-20556" b="-20556"/>
          <a:stretch/>
        </p:blipFill>
        <p:spPr>
          <a:xfrm>
            <a:off x="4575026" y="3126705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140C27-14EE-8A4D-86E2-DE96B728C339}"/>
              </a:ext>
            </a:extLst>
          </p:cNvPr>
          <p:cNvSpPr txBox="1"/>
          <p:nvPr/>
        </p:nvSpPr>
        <p:spPr>
          <a:xfrm>
            <a:off x="5485259" y="3353073"/>
            <a:ext cx="310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Доверие к информации: Доступность и «чистоплотность» к данным по клиентам и операциям</a:t>
            </a:r>
          </a:p>
        </p:txBody>
      </p:sp>
      <p:pic>
        <p:nvPicPr>
          <p:cNvPr id="19" name="Рисунок 18" descr="Блок-схема со сплошной заливкой">
            <a:extLst>
              <a:ext uri="{FF2B5EF4-FFF2-40B4-BE49-F238E27FC236}">
                <a16:creationId xmlns:a16="http://schemas.microsoft.com/office/drawing/2014/main" id="{2EC1001C-FF2B-BE46-9757-492A150DA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20556" t="-20556" r="-20556" b="-20556"/>
          <a:stretch/>
        </p:blipFill>
        <p:spPr>
          <a:xfrm>
            <a:off x="11460" y="3126705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56F80E-D0A8-8140-9777-F3E9849AA31B}"/>
              </a:ext>
            </a:extLst>
          </p:cNvPr>
          <p:cNvSpPr txBox="1"/>
          <p:nvPr/>
        </p:nvSpPr>
        <p:spPr>
          <a:xfrm>
            <a:off x="838549" y="3353073"/>
            <a:ext cx="323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Единая площадка для коммуникации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разноподчиненных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групп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4F8BE0-E777-4F6D-9BD9-04590D1CC597}"/>
              </a:ext>
            </a:extLst>
          </p:cNvPr>
          <p:cNvSpPr txBox="1"/>
          <p:nvPr/>
        </p:nvSpPr>
        <p:spPr>
          <a:xfrm>
            <a:off x="872066" y="1316384"/>
            <a:ext cx="332316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SL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Service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Level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) в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КЦ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вырос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на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 23%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80% звонящих КЦ соединяются с оператором в первые 20 сек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987D0C-04E8-4BC6-833E-A3B2DE2CD771}"/>
              </a:ext>
            </a:extLst>
          </p:cNvPr>
          <p:cNvSpPr txBox="1"/>
          <p:nvPr/>
        </p:nvSpPr>
        <p:spPr>
          <a:xfrm>
            <a:off x="868090" y="2546434"/>
            <a:ext cx="361801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Э</a:t>
            </a:r>
            <a:r>
              <a:rPr lang="en-GB" dirty="0" err="1"/>
              <a:t>кономия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ФОТ КЦ 8 </a:t>
            </a:r>
            <a:r>
              <a:rPr lang="en-GB" dirty="0" err="1"/>
              <a:t>млн</a:t>
            </a:r>
            <a:r>
              <a:rPr lang="en-GB" dirty="0"/>
              <a:t>. </a:t>
            </a:r>
            <a:r>
              <a:rPr lang="en-GB" dirty="0" err="1"/>
              <a:t>руб</a:t>
            </a:r>
            <a:r>
              <a:rPr lang="en-GB" dirty="0"/>
              <a:t>. в </a:t>
            </a:r>
            <a:r>
              <a:rPr lang="en-GB" dirty="0" err="1"/>
              <a:t>год</a:t>
            </a:r>
            <a:r>
              <a:rPr lang="en-GB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B7B3C-1972-4A6D-B822-853B6BFD55A6}"/>
              </a:ext>
            </a:extLst>
          </p:cNvPr>
          <p:cNvSpPr txBox="1"/>
          <p:nvPr/>
        </p:nvSpPr>
        <p:spPr>
          <a:xfrm>
            <a:off x="5485259" y="2465693"/>
            <a:ext cx="352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 dirty="0"/>
              <a:t>AHT 2 </a:t>
            </a:r>
            <a:r>
              <a:rPr lang="en-GB" dirty="0" err="1"/>
              <a:t>минуты</a:t>
            </a:r>
            <a:r>
              <a:rPr lang="en-GB" dirty="0"/>
              <a:t> 30 </a:t>
            </a:r>
            <a:r>
              <a:rPr lang="en-GB" dirty="0" err="1"/>
              <a:t>сек</a:t>
            </a:r>
            <a:r>
              <a:rPr lang="en-GB" dirty="0"/>
              <a:t> </a:t>
            </a:r>
            <a:br>
              <a:rPr lang="ru-RU" dirty="0"/>
            </a:br>
            <a:r>
              <a:rPr lang="en-GB" dirty="0"/>
              <a:t>+ 10 </a:t>
            </a:r>
            <a:r>
              <a:rPr lang="en-GB" dirty="0" err="1"/>
              <a:t>сек</a:t>
            </a:r>
            <a:r>
              <a:rPr lang="en-GB" dirty="0"/>
              <a:t> </a:t>
            </a:r>
            <a:r>
              <a:rPr lang="en-GB" dirty="0" err="1"/>
              <a:t>пос</a:t>
            </a:r>
            <a:r>
              <a:rPr lang="ru-RU" dirty="0"/>
              <a:t>т-</a:t>
            </a:r>
            <a:r>
              <a:rPr lang="en-GB" dirty="0" err="1"/>
              <a:t>вызывной</a:t>
            </a:r>
            <a:r>
              <a:rPr lang="en-GB" dirty="0"/>
              <a:t> </a:t>
            </a:r>
            <a:r>
              <a:rPr lang="en-GB" dirty="0" err="1"/>
              <a:t>обработки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B0765-4D6E-47F8-AA6B-D96A7F3E1F19}"/>
              </a:ext>
            </a:extLst>
          </p:cNvPr>
          <p:cNvSpPr txBox="1"/>
          <p:nvPr/>
        </p:nvSpPr>
        <p:spPr>
          <a:xfrm>
            <a:off x="838549" y="4232094"/>
            <a:ext cx="345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Возможность теми же ресурсами обслуживать растущее количество абонентов и запускать новые продукты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87766E-48BA-43C3-A008-F9FE3614DA8E}"/>
              </a:ext>
            </a:extLst>
          </p:cNvPr>
          <p:cNvSpPr txBox="1"/>
          <p:nvPr/>
        </p:nvSpPr>
        <p:spPr>
          <a:xfrm>
            <a:off x="5485259" y="4170637"/>
            <a:ext cx="3458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Возникновение центра компетенции по бизнес-процессам: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Возможность самостоятельного развития и дальнейшего улучшения процессов</a:t>
            </a:r>
          </a:p>
        </p:txBody>
      </p:sp>
      <p:pic>
        <p:nvPicPr>
          <p:cNvPr id="26" name="Рисунок 19" descr="Сервер">
            <a:extLst>
              <a:ext uri="{FF2B5EF4-FFF2-40B4-BE49-F238E27FC236}">
                <a16:creationId xmlns:a16="http://schemas.microsoft.com/office/drawing/2014/main" id="{5C4FB1AF-351C-4618-A441-A4C6A94B719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-5489" t="-5489" r="-5489" b="-5489"/>
          <a:stretch/>
        </p:blipFill>
        <p:spPr>
          <a:xfrm>
            <a:off x="4716282" y="4253238"/>
            <a:ext cx="692780" cy="692780"/>
          </a:xfrm>
          <a:prstGeom prst="rect">
            <a:avLst/>
          </a:prstGeom>
        </p:spPr>
      </p:pic>
      <p:pic>
        <p:nvPicPr>
          <p:cNvPr id="27" name="Рисунок 16" descr="Сигнал">
            <a:extLst>
              <a:ext uri="{FF2B5EF4-FFF2-40B4-BE49-F238E27FC236}">
                <a16:creationId xmlns:a16="http://schemas.microsoft.com/office/drawing/2014/main" id="{A3C454BE-D46A-40F8-9B4B-4039379A49F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-5489" t="-5489" r="-5489" b="-5489"/>
          <a:stretch/>
        </p:blipFill>
        <p:spPr>
          <a:xfrm>
            <a:off x="119411" y="4195690"/>
            <a:ext cx="719138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A762ED-0724-BB4D-AE41-FBC81F8B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52" y="475160"/>
            <a:ext cx="5073475" cy="3240360"/>
          </a:xfrm>
        </p:spPr>
        <p:txBody>
          <a:bodyPr/>
          <a:lstStyle/>
          <a:p>
            <a:r>
              <a:rPr lang="ru-RU" sz="4000" dirty="0"/>
              <a:t>ДЕМОНСТРАЦИЯ СЦЕНАРИЯ РАБОТЫ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601">
            <a:off x="2868280" y="-343280"/>
            <a:ext cx="8698327" cy="65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1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:a16="http://schemas.microsoft.com/office/drawing/2014/main" id="{4B7F2C03-3826-B240-AD2F-CF5FDF4C81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motivtelecom.ru</a:t>
            </a:r>
            <a:br>
              <a:rPr lang="en-US" dirty="0"/>
            </a:br>
            <a:r>
              <a:rPr lang="en-US" dirty="0"/>
              <a:t>8 (343) 269 00 00</a:t>
            </a:r>
            <a:br>
              <a:rPr lang="en-US" dirty="0"/>
            </a:br>
            <a:r>
              <a:rPr lang="en-US" dirty="0" err="1"/>
              <a:t>motiv@motivtelecom.ru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24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84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34A03F-4193-2640-B65D-BBA60AAF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39" y="555526"/>
            <a:ext cx="6447098" cy="647278"/>
          </a:xfrm>
        </p:spPr>
        <p:txBody>
          <a:bodyPr/>
          <a:lstStyle/>
          <a:p>
            <a:r>
              <a:rPr lang="ru-RU" sz="4000" dirty="0"/>
              <a:t>ВВЕДЕНИЕ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FA3488-7DF3-A148-A8A2-6C1AB3CFB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504" y="1261481"/>
            <a:ext cx="5217555" cy="1584176"/>
          </a:xfrm>
        </p:spPr>
        <p:txBody>
          <a:bodyPr/>
          <a:lstStyle/>
          <a:p>
            <a:pPr marL="396900" indent="-3429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ru-RU" dirty="0"/>
              <a:t>Ситуация до проекта</a:t>
            </a:r>
          </a:p>
          <a:p>
            <a:pPr marL="396900" indent="-3429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ru-RU" dirty="0"/>
              <a:t>Цели проекта</a:t>
            </a:r>
          </a:p>
        </p:txBody>
      </p:sp>
      <p:pic>
        <p:nvPicPr>
          <p:cNvPr id="4" name="Рисунок 16">
            <a:extLst>
              <a:ext uri="{FF2B5EF4-FFF2-40B4-BE49-F238E27FC236}">
                <a16:creationId xmlns:a16="http://schemas.microsoft.com/office/drawing/2014/main" id="{7C628ECD-DCC6-4E84-90CC-886868390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34"/>
          <a:stretch/>
        </p:blipFill>
        <p:spPr>
          <a:xfrm flipH="1">
            <a:off x="4665133" y="11735"/>
            <a:ext cx="4058719" cy="51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5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77CAFEB-C758-F844-8E02-56B8C16EBD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40459"/>
            <a:ext cx="6444208" cy="415498"/>
          </a:xfrm>
        </p:spPr>
        <p:txBody>
          <a:bodyPr/>
          <a:lstStyle/>
          <a:p>
            <a:r>
              <a:rPr lang="ru-RU" sz="2700" dirty="0"/>
              <a:t>СТРУКТУРНЫЕ ПРОБЛЕМЫ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1F3306-FBA2-724B-9B7A-1C9138F81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597605"/>
            <a:ext cx="1115616" cy="637097"/>
          </a:xfrm>
        </p:spPr>
        <p:txBody>
          <a:bodyPr/>
          <a:lstStyle/>
          <a:p>
            <a:r>
              <a:rPr lang="ru-RU" sz="3600" dirty="0"/>
              <a:t>1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EAC33-B12E-7644-8613-C009B85202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31925" y="1597605"/>
            <a:ext cx="1994702" cy="637097"/>
          </a:xfrm>
        </p:spPr>
        <p:txBody>
          <a:bodyPr/>
          <a:lstStyle/>
          <a:p>
            <a:r>
              <a:rPr lang="ru-RU" sz="3600" dirty="0"/>
              <a:t>2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CDC5E6-16C3-614A-A365-00455962A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9050" y="1597605"/>
            <a:ext cx="1875318" cy="637097"/>
          </a:xfrm>
        </p:spPr>
        <p:txBody>
          <a:bodyPr/>
          <a:lstStyle/>
          <a:p>
            <a:r>
              <a:rPr lang="ru-RU" sz="3600" dirty="0"/>
              <a:t>3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E5A0B9-D8C9-EE44-B7E8-E3B451F22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2128366"/>
            <a:ext cx="2555776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ru-RU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нформационная изоляция на уровне конкретных операций и процедур, плохое взаимодействие подразделений</a:t>
            </a: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B2B3C19-83D9-E243-A525-5BBC5CCD0E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37338" y="2128366"/>
            <a:ext cx="2595563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«Лоскутная» автоматизация – отсутствие единых средств автоматизации процессов и консолидации данных</a:t>
            </a: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FDEC8E1-9F00-0C45-8F13-DCC6855BF6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14463" y="2128366"/>
            <a:ext cx="3096343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dirty="0">
                <a:ea typeface="Verdana" panose="020B0604030504040204" pitchFamily="34" charset="0"/>
                <a:cs typeface="Verdana" panose="020B0604030504040204" pitchFamily="34" charset="0"/>
              </a:rPr>
              <a:t>Отсутствие унификации и сквозных бизнес-процессов, каждое подразделение работает по собственным уникальным правилам</a:t>
            </a: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ru-RU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19;p4">
            <a:extLst>
              <a:ext uri="{FF2B5EF4-FFF2-40B4-BE49-F238E27FC236}">
                <a16:creationId xmlns:a16="http://schemas.microsoft.com/office/drawing/2014/main" id="{6CDB3E53-AA0D-E542-A214-F2F3BFE68701}"/>
              </a:ext>
            </a:extLst>
          </p:cNvPr>
          <p:cNvSpPr txBox="1">
            <a:spLocks/>
          </p:cNvSpPr>
          <p:nvPr/>
        </p:nvSpPr>
        <p:spPr>
          <a:xfrm>
            <a:off x="8460432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4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728B5030-FE01-4455-9034-FE345225DBA9}"/>
              </a:ext>
            </a:extLst>
          </p:cNvPr>
          <p:cNvSpPr txBox="1">
            <a:spLocks/>
          </p:cNvSpPr>
          <p:nvPr/>
        </p:nvSpPr>
        <p:spPr>
          <a:xfrm>
            <a:off x="59199" y="3419144"/>
            <a:ext cx="683568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3600" b="1" spc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ru-RU" dirty="0"/>
              <a:t>4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16B0BAF-6B22-4649-B0E5-6450F27D1517}"/>
              </a:ext>
            </a:extLst>
          </p:cNvPr>
          <p:cNvSpPr txBox="1">
            <a:spLocks/>
          </p:cNvSpPr>
          <p:nvPr/>
        </p:nvSpPr>
        <p:spPr>
          <a:xfrm>
            <a:off x="2937338" y="3419144"/>
            <a:ext cx="2497757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3600" b="1" spc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ru-RU" dirty="0"/>
              <a:t>5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851C2446-2882-4A07-A43A-54B7A213AA94}"/>
              </a:ext>
            </a:extLst>
          </p:cNvPr>
          <p:cNvSpPr txBox="1">
            <a:spLocks/>
          </p:cNvSpPr>
          <p:nvPr/>
        </p:nvSpPr>
        <p:spPr>
          <a:xfrm>
            <a:off x="5914463" y="3419144"/>
            <a:ext cx="249316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3600" b="1" spc="0" baseline="0">
                <a:solidFill>
                  <a:srgbClr val="F06E00"/>
                </a:solidFill>
                <a:latin typeface="Arial" panose="020B0604020202020204" pitchFamily="34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CF8719A3-0413-44BA-84C7-23F2F08B90BF}"/>
              </a:ext>
            </a:extLst>
          </p:cNvPr>
          <p:cNvSpPr txBox="1">
            <a:spLocks/>
          </p:cNvSpPr>
          <p:nvPr/>
        </p:nvSpPr>
        <p:spPr>
          <a:xfrm>
            <a:off x="0" y="3959343"/>
            <a:ext cx="28781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14300" indent="0">
              <a:buClr>
                <a:schemeClr val="dk2"/>
              </a:buClr>
              <a:buSzPts val="1800"/>
              <a:buNone/>
              <a:defRPr sz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ru-RU" dirty="0"/>
              <a:t>Отсутствие сводной информации по клиенту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B1A2D551-1550-48DD-AFEC-C5E44A8C876E}"/>
              </a:ext>
            </a:extLst>
          </p:cNvPr>
          <p:cNvSpPr txBox="1">
            <a:spLocks/>
          </p:cNvSpPr>
          <p:nvPr/>
        </p:nvSpPr>
        <p:spPr>
          <a:xfrm>
            <a:off x="2937338" y="3959343"/>
            <a:ext cx="2595563" cy="95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buClr>
                <a:schemeClr val="dk2"/>
              </a:buClr>
              <a:buSzPts val="1800"/>
              <a:buNone/>
              <a:defRPr sz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ru-RU" dirty="0"/>
              <a:t>Различия в технологиях обслуживания клиентов в разных каналах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167A8-D19E-4BDE-80DA-E8AFA5872EB6}"/>
              </a:ext>
            </a:extLst>
          </p:cNvPr>
          <p:cNvSpPr txBox="1"/>
          <p:nvPr/>
        </p:nvSpPr>
        <p:spPr>
          <a:xfrm>
            <a:off x="6146800" y="3959343"/>
            <a:ext cx="280907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тех. блоке отсутствует единая система технического учета и планирования ресурсов 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(Inventory)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Рисунок 27" descr="Реестр">
            <a:extLst>
              <a:ext uri="{FF2B5EF4-FFF2-40B4-BE49-F238E27FC236}">
                <a16:creationId xmlns:a16="http://schemas.microsoft.com/office/drawing/2014/main" id="{B9539259-86FC-B44B-8295-9C0FEF901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372" y="1820035"/>
            <a:ext cx="308331" cy="308331"/>
          </a:xfrm>
          <a:prstGeom prst="rect">
            <a:avLst/>
          </a:prstGeom>
        </p:spPr>
      </p:pic>
      <p:pic>
        <p:nvPicPr>
          <p:cNvPr id="22" name="Рисунок 17" descr="База данных">
            <a:extLst>
              <a:ext uri="{FF2B5EF4-FFF2-40B4-BE49-F238E27FC236}">
                <a16:creationId xmlns:a16="http://schemas.microsoft.com/office/drawing/2014/main" id="{27978B82-46BE-4BDD-AA10-B73C47E96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489" t="-5489" r="-5489" b="-5489"/>
          <a:stretch/>
        </p:blipFill>
        <p:spPr>
          <a:xfrm>
            <a:off x="6386884" y="3654343"/>
            <a:ext cx="324550" cy="261249"/>
          </a:xfrm>
          <a:prstGeom prst="rect">
            <a:avLst/>
          </a:prstGeom>
        </p:spPr>
      </p:pic>
      <p:pic>
        <p:nvPicPr>
          <p:cNvPr id="23" name="Рисунок 18" descr="Блок-схема со сплошной заливкой">
            <a:extLst>
              <a:ext uri="{FF2B5EF4-FFF2-40B4-BE49-F238E27FC236}">
                <a16:creationId xmlns:a16="http://schemas.microsoft.com/office/drawing/2014/main" id="{2EC1001C-FF2B-BE46-9757-492A150DA9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20556" t="-20556" r="-20556" b="-20556"/>
          <a:stretch/>
        </p:blipFill>
        <p:spPr>
          <a:xfrm>
            <a:off x="6312525" y="1703756"/>
            <a:ext cx="473286" cy="473286"/>
          </a:xfrm>
          <a:prstGeom prst="rect">
            <a:avLst/>
          </a:prstGeom>
        </p:spPr>
      </p:pic>
      <p:pic>
        <p:nvPicPr>
          <p:cNvPr id="24" name="Рисунок 20" descr="Пользователи">
            <a:extLst>
              <a:ext uri="{FF2B5EF4-FFF2-40B4-BE49-F238E27FC236}">
                <a16:creationId xmlns:a16="http://schemas.microsoft.com/office/drawing/2014/main" id="{20BABDB8-11D5-F24D-8270-23898C9D8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693" t="7693" r="7693" b="7693"/>
          <a:stretch/>
        </p:blipFill>
        <p:spPr>
          <a:xfrm>
            <a:off x="3492037" y="3645027"/>
            <a:ext cx="279316" cy="279316"/>
          </a:xfrm>
          <a:prstGeom prst="rect">
            <a:avLst/>
          </a:prstGeom>
        </p:spPr>
      </p:pic>
      <p:pic>
        <p:nvPicPr>
          <p:cNvPr id="25" name="Рисунок 23" descr="Математика">
            <a:extLst>
              <a:ext uri="{FF2B5EF4-FFF2-40B4-BE49-F238E27FC236}">
                <a16:creationId xmlns:a16="http://schemas.microsoft.com/office/drawing/2014/main" id="{4E3C5C71-7BCA-4667-BF46-80DEDDD75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98520" y="1840892"/>
            <a:ext cx="266615" cy="266615"/>
          </a:xfrm>
          <a:prstGeom prst="rect">
            <a:avLst/>
          </a:prstGeom>
        </p:spPr>
      </p:pic>
      <p:pic>
        <p:nvPicPr>
          <p:cNvPr id="26" name="Рисунок 15" descr="Круговая блок-схема со сплошной заливкой">
            <a:extLst>
              <a:ext uri="{FF2B5EF4-FFF2-40B4-BE49-F238E27FC236}">
                <a16:creationId xmlns:a16="http://schemas.microsoft.com/office/drawing/2014/main" id="{D2EF9535-A864-4D17-9830-EE986D452C4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20556" t="-20556" r="-20556" b="-20556"/>
          <a:stretch/>
        </p:blipFill>
        <p:spPr>
          <a:xfrm>
            <a:off x="477272" y="3519746"/>
            <a:ext cx="518209" cy="5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6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3668"/>
            <a:ext cx="4096798" cy="415498"/>
          </a:xfrm>
        </p:spPr>
        <p:txBody>
          <a:bodyPr/>
          <a:lstStyle/>
          <a:p>
            <a:r>
              <a:rPr lang="ru-RU" sz="2700" dirty="0"/>
              <a:t>ЦЕЛИ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3CE6C-0208-48C6-A5BC-6FCB77BAC022}"/>
              </a:ext>
            </a:extLst>
          </p:cNvPr>
          <p:cNvSpPr txBox="1"/>
          <p:nvPr/>
        </p:nvSpPr>
        <p:spPr>
          <a:xfrm>
            <a:off x="179512" y="1059582"/>
            <a:ext cx="4392488" cy="3616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Консолидировать информационные потоки различных подразделений в едином поле.</a:t>
            </a:r>
          </a:p>
          <a:p>
            <a:pPr marL="342900" lvl="0" indent="-342900" algn="just"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эффективность сотрудников занимающихся обслуживанием абонентов. </a:t>
            </a:r>
          </a:p>
          <a:p>
            <a:pPr marL="342900" lvl="0" indent="-342900" algn="just"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Ускорить принятие решений, основанных на оперативном и ретроспективном анализе информации, получаемой по результатам обращения клиентов. </a:t>
            </a:r>
          </a:p>
          <a:p>
            <a:pPr marL="342900" lvl="0" indent="-342900" algn="just"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Достигнуть оптимальной автоматизации бизнес-процессов, тем самым значительно снизить риски возникновения ошибок, связанных с человеческим фактором. </a:t>
            </a:r>
          </a:p>
          <a:p>
            <a:pPr marL="342900" lvl="0" indent="-342900" algn="just"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Усилить сервисную ориентированность ГК МОТИВ.</a:t>
            </a:r>
          </a:p>
          <a:p>
            <a:pPr marL="342900" lvl="0" indent="-342900" algn="just">
              <a:spcAft>
                <a:spcPts val="600"/>
              </a:spcAft>
              <a:buClr>
                <a:srgbClr val="F5822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Снизить риск технологических нарушений в мобильной сети и упростить процессы технического блока.</a:t>
            </a:r>
          </a:p>
        </p:txBody>
      </p:sp>
      <p:pic>
        <p:nvPicPr>
          <p:cNvPr id="1026" name="Picture 2" descr="https://downloader.disk.yandex.ru/preview/4c57b0e7d823af7f44dd9e6f9f6366d10eca8b8da0b1e61c6c020fb1d4101540/6075cc6a/9oHNcI9LQ_xx6iPeehbomNRtZ6lI-8svXrCACscyXN1IYcZs_p42G1NGK0kFAegaeRA1awR-DyvCmwvt8D3Xaw%3D%3D?uid=0&amp;filename=genie_2021_Feb_12_281303.jpg&amp;disposition=inline&amp;hash=&amp;limit=0&amp;content_type=image%2Fjpeg&amp;owner_uid=0&amp;tknv=v2&amp;size=1920x1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r="1694"/>
          <a:stretch/>
        </p:blipFill>
        <p:spPr bwMode="auto">
          <a:xfrm>
            <a:off x="5076825" y="1"/>
            <a:ext cx="406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60432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5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3693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17D4373C-8AA9-A645-B947-25735503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35" y="555526"/>
            <a:ext cx="7311194" cy="2186422"/>
          </a:xfrm>
        </p:spPr>
        <p:txBody>
          <a:bodyPr/>
          <a:lstStyle/>
          <a:p>
            <a:r>
              <a:rPr lang="ru-RU" sz="4000" dirty="0"/>
              <a:t>ОПИСАНИЕ ПРОЕКТА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A393D76-CCCA-7C45-9363-AD741DBD20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504" y="1275606"/>
            <a:ext cx="5217555" cy="2736304"/>
          </a:xfrm>
        </p:spPr>
        <p:txBody>
          <a:bodyPr/>
          <a:lstStyle/>
          <a:p>
            <a:pPr marL="396900" indent="-342900">
              <a:lnSpc>
                <a:spcPct val="150000"/>
              </a:lnSpc>
              <a:buClrTx/>
              <a:buAutoNum type="arabicPeriod"/>
            </a:pPr>
            <a:r>
              <a:rPr lang="ru-RU" dirty="0"/>
              <a:t>Охват проекта</a:t>
            </a:r>
          </a:p>
          <a:p>
            <a:pPr marL="396900" indent="-342900">
              <a:lnSpc>
                <a:spcPct val="150000"/>
              </a:lnSpc>
              <a:buClrTx/>
              <a:buAutoNum type="arabicPeriod"/>
            </a:pPr>
            <a:r>
              <a:rPr lang="ru-RU" dirty="0"/>
              <a:t>Методология реализации</a:t>
            </a:r>
          </a:p>
          <a:p>
            <a:pPr marL="396900" indent="-342900">
              <a:lnSpc>
                <a:spcPct val="150000"/>
              </a:lnSpc>
              <a:buClrTx/>
              <a:buAutoNum type="arabicPeriod"/>
            </a:pPr>
            <a:r>
              <a:rPr lang="ru-RU" dirty="0"/>
              <a:t>Уникальность</a:t>
            </a:r>
          </a:p>
          <a:p>
            <a:pPr marL="396900" indent="-342900">
              <a:lnSpc>
                <a:spcPct val="150000"/>
              </a:lnSpc>
              <a:buClrTx/>
              <a:buAutoNum type="arabicPeriod"/>
            </a:pPr>
            <a:r>
              <a:rPr lang="ru-RU" dirty="0"/>
              <a:t>Трудности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311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9108"/>
            <a:ext cx="5796136" cy="415498"/>
          </a:xfrm>
        </p:spPr>
        <p:txBody>
          <a:bodyPr/>
          <a:lstStyle/>
          <a:p>
            <a:r>
              <a:rPr lang="ru-RU" sz="2700" dirty="0"/>
              <a:t>ОХВАТ ПРОЕКТА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28634" y="8991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7</a:t>
            </a:fld>
            <a:endParaRPr lang="ru" dirty="0">
              <a:solidFill>
                <a:srgbClr val="F06E00"/>
              </a:solidFill>
            </a:endParaRPr>
          </a:p>
        </p:txBody>
      </p:sp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E073395D-9CE9-4AF7-AE05-4173DF2B4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36950" b="-88"/>
          <a:stretch/>
        </p:blipFill>
        <p:spPr>
          <a:xfrm>
            <a:off x="5076825" y="0"/>
            <a:ext cx="4068000" cy="5148000"/>
          </a:xfrm>
          <a:prstGeom prst="rect">
            <a:avLst/>
          </a:prstGeom>
        </p:spPr>
      </p:pic>
      <p:sp>
        <p:nvSpPr>
          <p:cNvPr id="16" name="Текст 94">
            <a:extLst>
              <a:ext uri="{FF2B5EF4-FFF2-40B4-BE49-F238E27FC236}">
                <a16:creationId xmlns:a16="http://schemas.microsoft.com/office/drawing/2014/main" id="{AC297ABC-4EA9-4186-B343-1F44BB3E1E11}"/>
              </a:ext>
            </a:extLst>
          </p:cNvPr>
          <p:cNvSpPr txBox="1">
            <a:spLocks/>
          </p:cNvSpPr>
          <p:nvPr/>
        </p:nvSpPr>
        <p:spPr>
          <a:xfrm>
            <a:off x="662348" y="1089808"/>
            <a:ext cx="4622800" cy="7916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Бизнес-процессы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коммерческого блока: продажи и обслуживание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технического блока: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тех.учет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инциденты и развитие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ДИТ: сервис деск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28A4AB-813B-424C-85CD-8C40BEBFC334}"/>
              </a:ext>
            </a:extLst>
          </p:cNvPr>
          <p:cNvSpPr/>
          <p:nvPr/>
        </p:nvSpPr>
        <p:spPr>
          <a:xfrm>
            <a:off x="237068" y="1279428"/>
            <a:ext cx="228599" cy="219172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Текст 94">
            <a:extLst>
              <a:ext uri="{FF2B5EF4-FFF2-40B4-BE49-F238E27FC236}">
                <a16:creationId xmlns:a16="http://schemas.microsoft.com/office/drawing/2014/main" id="{B42DEEA7-F6DF-4696-B061-8AE65F1FEB94}"/>
              </a:ext>
            </a:extLst>
          </p:cNvPr>
          <p:cNvSpPr txBox="1">
            <a:spLocks/>
          </p:cNvSpPr>
          <p:nvPr/>
        </p:nvSpPr>
        <p:spPr>
          <a:xfrm>
            <a:off x="663834" y="1953591"/>
            <a:ext cx="3830671" cy="37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Реализация: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NSMP Naumen: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CRM</a:t>
            </a:r>
            <a:r>
              <a:rPr lang="he-I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BPM + Inventory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620070-9E96-4D87-BC05-39A429F41B80}"/>
              </a:ext>
            </a:extLst>
          </p:cNvPr>
          <p:cNvSpPr txBox="1"/>
          <p:nvPr/>
        </p:nvSpPr>
        <p:spPr>
          <a:xfrm>
            <a:off x="662348" y="2441601"/>
            <a:ext cx="40680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Параллельные внедрения:</a:t>
            </a:r>
          </a:p>
          <a:p>
            <a:pPr lvl="2"/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Avaya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КЦ</a:t>
            </a:r>
          </a:p>
          <a:p>
            <a:pPr lvl="2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Биллинг</a:t>
            </a:r>
          </a:p>
          <a:p>
            <a:pPr lvl="2"/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BI,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Менеджер кампаний</a:t>
            </a:r>
          </a:p>
          <a:p>
            <a:pPr lvl="2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Интернет-магазин</a:t>
            </a:r>
          </a:p>
          <a:p>
            <a:pPr lvl="2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Мобильное приложение и ЛК</a:t>
            </a:r>
          </a:p>
          <a:p>
            <a:pPr lvl="2"/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Микросервисная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интеграционная платформа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56B8E1-BC49-433E-A054-69F3BCBC0434}"/>
              </a:ext>
            </a:extLst>
          </p:cNvPr>
          <p:cNvSpPr txBox="1"/>
          <p:nvPr/>
        </p:nvSpPr>
        <p:spPr>
          <a:xfrm>
            <a:off x="627977" y="3898725"/>
            <a:ext cx="4068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Управление, бизнес-анализ и архитектура:</a:t>
            </a:r>
          </a:p>
          <a:p>
            <a:pPr lvl="2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Департамент бизнес-процессов Мотив</a:t>
            </a:r>
          </a:p>
          <a:p>
            <a:pPr lvl="2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Компания «Марк Аврелий»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F2B624-98FB-47A2-B464-2BEBAFF3D1E0}"/>
              </a:ext>
            </a:extLst>
          </p:cNvPr>
          <p:cNvSpPr/>
          <p:nvPr/>
        </p:nvSpPr>
        <p:spPr>
          <a:xfrm>
            <a:off x="237068" y="2086606"/>
            <a:ext cx="228599" cy="219172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DD1C0B-896A-4B0C-87FA-DDAC88F5DA19}"/>
              </a:ext>
            </a:extLst>
          </p:cNvPr>
          <p:cNvSpPr/>
          <p:nvPr/>
        </p:nvSpPr>
        <p:spPr>
          <a:xfrm>
            <a:off x="237067" y="3024512"/>
            <a:ext cx="228599" cy="219172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ADDDB98-34C0-4068-A98C-61A18A6F8EB2}"/>
              </a:ext>
            </a:extLst>
          </p:cNvPr>
          <p:cNvSpPr/>
          <p:nvPr/>
        </p:nvSpPr>
        <p:spPr>
          <a:xfrm>
            <a:off x="237066" y="4112304"/>
            <a:ext cx="228599" cy="219172"/>
          </a:xfrm>
          <a:prstGeom prst="ellipse">
            <a:avLst/>
          </a:prstGeom>
          <a:solidFill>
            <a:schemeClr val="bg1"/>
          </a:solidFill>
          <a:ln w="107950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9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llipse 21">
            <a:extLst>
              <a:ext uri="{FF2B5EF4-FFF2-40B4-BE49-F238E27FC236}">
                <a16:creationId xmlns:a16="http://schemas.microsoft.com/office/drawing/2014/main" id="{1C13A958-0230-456A-837F-DB9B92130A16}"/>
              </a:ext>
            </a:extLst>
          </p:cNvPr>
          <p:cNvSpPr/>
          <p:nvPr/>
        </p:nvSpPr>
        <p:spPr bwMode="gray">
          <a:xfrm>
            <a:off x="3648863" y="1604143"/>
            <a:ext cx="807733" cy="80337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85C8B16-6754-47D3-9636-795D70CDE411}"/>
              </a:ext>
            </a:extLst>
          </p:cNvPr>
          <p:cNvSpPr txBox="1"/>
          <p:nvPr/>
        </p:nvSpPr>
        <p:spPr>
          <a:xfrm>
            <a:off x="3568291" y="2523679"/>
            <a:ext cx="148497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Моделирование целевых процессов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4605B0-F1E3-4552-809E-BD66D5C44534}"/>
              </a:ext>
            </a:extLst>
          </p:cNvPr>
          <p:cNvSpPr txBox="1"/>
          <p:nvPr/>
        </p:nvSpPr>
        <p:spPr>
          <a:xfrm>
            <a:off x="95950" y="2509718"/>
            <a:ext cx="146923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Анализ текущих процессов и ИТ ландшафта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504" y="114881"/>
            <a:ext cx="9285651" cy="723275"/>
          </a:xfrm>
        </p:spPr>
        <p:txBody>
          <a:bodyPr/>
          <a:lstStyle/>
          <a:p>
            <a:r>
              <a:rPr lang="ru-RU" sz="2700" dirty="0"/>
              <a:t>МЕТОДОЛОГИЯ</a:t>
            </a:r>
          </a:p>
          <a:p>
            <a:r>
              <a:rPr lang="ru-RU" sz="2000" dirty="0"/>
              <a:t>Обследование и построение целевой архитектуры </a:t>
            </a:r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487796" y="5147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8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BB3A1D-1430-4980-92EF-99E4C21FA80E}"/>
              </a:ext>
            </a:extLst>
          </p:cNvPr>
          <p:cNvSpPr txBox="1"/>
          <p:nvPr/>
        </p:nvSpPr>
        <p:spPr>
          <a:xfrm>
            <a:off x="2439467" y="4719657"/>
            <a:ext cx="4933131" cy="3719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Выполнено компанией</a:t>
            </a:r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«Марк Аврелий»</a:t>
            </a:r>
            <a:endParaRPr lang="en-GB" b="1" dirty="0">
              <a:solidFill>
                <a:schemeClr val="accent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1E7DE287-BA5E-40D8-A1E4-DF4C80A72BE9}"/>
              </a:ext>
            </a:extLst>
          </p:cNvPr>
          <p:cNvSpPr/>
          <p:nvPr/>
        </p:nvSpPr>
        <p:spPr>
          <a:xfrm>
            <a:off x="113105" y="3668368"/>
            <a:ext cx="1649867" cy="58900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Процессы </a:t>
            </a:r>
            <a:r>
              <a:rPr lang="en-GB" sz="1200" dirty="0" err="1">
                <a:solidFill>
                  <a:schemeClr val="bg1"/>
                </a:solidFill>
              </a:rPr>
              <a:t>AsIs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3" name="Picture 4" descr="Разработка технического задания (ТЗ) - Лаборатория IOS">
            <a:extLst>
              <a:ext uri="{FF2B5EF4-FFF2-40B4-BE49-F238E27FC236}">
                <a16:creationId xmlns:a16="http://schemas.microsoft.com/office/drawing/2014/main" id="{3F171EFA-747D-4E67-B757-B9B9D655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84" y="1599663"/>
            <a:ext cx="917445" cy="402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uppieren 15">
            <a:extLst>
              <a:ext uri="{FF2B5EF4-FFF2-40B4-BE49-F238E27FC236}">
                <a16:creationId xmlns:a16="http://schemas.microsoft.com/office/drawing/2014/main" id="{C0031E7D-685F-47AA-B2E0-9D50F3608D1E}"/>
              </a:ext>
            </a:extLst>
          </p:cNvPr>
          <p:cNvGrpSpPr/>
          <p:nvPr/>
        </p:nvGrpSpPr>
        <p:grpSpPr bwMode="gray">
          <a:xfrm>
            <a:off x="455630" y="1607764"/>
            <a:ext cx="723735" cy="723730"/>
            <a:chOff x="3438147" y="3159596"/>
            <a:chExt cx="1458768" cy="1458768"/>
          </a:xfrm>
        </p:grpSpPr>
        <p:sp>
          <p:nvSpPr>
            <p:cNvPr id="233" name="Ellipse 16">
              <a:extLst>
                <a:ext uri="{FF2B5EF4-FFF2-40B4-BE49-F238E27FC236}">
                  <a16:creationId xmlns:a16="http://schemas.microsoft.com/office/drawing/2014/main" id="{D8A0B266-5482-49ED-84F7-F8B1C87233DE}"/>
                </a:ext>
              </a:extLst>
            </p:cNvPr>
            <p:cNvSpPr/>
            <p:nvPr/>
          </p:nvSpPr>
          <p:spPr bwMode="gray">
            <a:xfrm>
              <a:off x="3438147" y="3159596"/>
              <a:ext cx="1458768" cy="1458768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endParaRPr lang="en-US" sz="9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234" name="Gruppieren 17">
              <a:extLst>
                <a:ext uri="{FF2B5EF4-FFF2-40B4-BE49-F238E27FC236}">
                  <a16:creationId xmlns:a16="http://schemas.microsoft.com/office/drawing/2014/main" id="{E6C0E1C0-F367-477C-A19D-30483D4AA0C2}"/>
                </a:ext>
              </a:extLst>
            </p:cNvPr>
            <p:cNvGrpSpPr/>
            <p:nvPr/>
          </p:nvGrpSpPr>
          <p:grpSpPr bwMode="gray">
            <a:xfrm>
              <a:off x="3537531" y="3258980"/>
              <a:ext cx="1260000" cy="1260000"/>
              <a:chOff x="4451973" y="3749445"/>
              <a:chExt cx="900000" cy="900000"/>
            </a:xfrm>
          </p:grpSpPr>
          <p:sp>
            <p:nvSpPr>
              <p:cNvPr id="235" name="Ellipse 18">
                <a:extLst>
                  <a:ext uri="{FF2B5EF4-FFF2-40B4-BE49-F238E27FC236}">
                    <a16:creationId xmlns:a16="http://schemas.microsoft.com/office/drawing/2014/main" id="{F4DE91CC-7FF2-452F-992D-5BD8F26A4CE5}"/>
                  </a:ext>
                </a:extLst>
              </p:cNvPr>
              <p:cNvSpPr/>
              <p:nvPr/>
            </p:nvSpPr>
            <p:spPr bwMode="gray">
              <a:xfrm>
                <a:off x="4451973" y="3749445"/>
                <a:ext cx="900000" cy="90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spcAft>
                    <a:spcPts val="750"/>
                  </a:spcAft>
                </a:pPr>
                <a:endParaRPr lang="en-US" sz="9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36" name="Rechteck 19">
                <a:extLst>
                  <a:ext uri="{FF2B5EF4-FFF2-40B4-BE49-F238E27FC236}">
                    <a16:creationId xmlns:a16="http://schemas.microsoft.com/office/drawing/2014/main" id="{1632E2F9-7975-4BCD-BEE7-D129D465766A}"/>
                  </a:ext>
                </a:extLst>
              </p:cNvPr>
              <p:cNvSpPr/>
              <p:nvPr/>
            </p:nvSpPr>
            <p:spPr bwMode="gray">
              <a:xfrm>
                <a:off x="4451973" y="3749445"/>
                <a:ext cx="900000" cy="90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endParaRPr lang="en-US" sz="480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229" name="Ellipse 21">
            <a:extLst>
              <a:ext uri="{FF2B5EF4-FFF2-40B4-BE49-F238E27FC236}">
                <a16:creationId xmlns:a16="http://schemas.microsoft.com/office/drawing/2014/main" id="{C02F697A-7579-4BA7-95EF-BA5CBE55F6F9}"/>
              </a:ext>
            </a:extLst>
          </p:cNvPr>
          <p:cNvSpPr/>
          <p:nvPr/>
        </p:nvSpPr>
        <p:spPr bwMode="gray">
          <a:xfrm>
            <a:off x="2006154" y="1607764"/>
            <a:ext cx="723735" cy="72373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0" name="Gruppieren 22">
            <a:extLst>
              <a:ext uri="{FF2B5EF4-FFF2-40B4-BE49-F238E27FC236}">
                <a16:creationId xmlns:a16="http://schemas.microsoft.com/office/drawing/2014/main" id="{F96210C8-E78C-43C1-B2C0-9298FECF5068}"/>
              </a:ext>
            </a:extLst>
          </p:cNvPr>
          <p:cNvGrpSpPr/>
          <p:nvPr/>
        </p:nvGrpSpPr>
        <p:grpSpPr bwMode="gray">
          <a:xfrm>
            <a:off x="2048077" y="1661416"/>
            <a:ext cx="625122" cy="625116"/>
            <a:chOff x="4451973" y="3749445"/>
            <a:chExt cx="900003" cy="900000"/>
          </a:xfrm>
        </p:grpSpPr>
        <p:sp>
          <p:nvSpPr>
            <p:cNvPr id="231" name="Ellipse 23">
              <a:extLst>
                <a:ext uri="{FF2B5EF4-FFF2-40B4-BE49-F238E27FC236}">
                  <a16:creationId xmlns:a16="http://schemas.microsoft.com/office/drawing/2014/main" id="{471BBC4F-8711-4F92-BF1E-AE0131B85E27}"/>
                </a:ext>
              </a:extLst>
            </p:cNvPr>
            <p:cNvSpPr/>
            <p:nvPr/>
          </p:nvSpPr>
          <p:spPr bwMode="gray">
            <a:xfrm>
              <a:off x="4451976" y="3749445"/>
              <a:ext cx="900000" cy="90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endParaRPr lang="en-US" sz="9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2" name="Rechteck 24">
              <a:extLst>
                <a:ext uri="{FF2B5EF4-FFF2-40B4-BE49-F238E27FC236}">
                  <a16:creationId xmlns:a16="http://schemas.microsoft.com/office/drawing/2014/main" id="{1EAD03F6-F79A-473C-A27E-A5F4387B86C7}"/>
                </a:ext>
              </a:extLst>
            </p:cNvPr>
            <p:cNvSpPr/>
            <p:nvPr/>
          </p:nvSpPr>
          <p:spPr bwMode="gray">
            <a:xfrm>
              <a:off x="4451973" y="3749445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endParaRPr lang="en-US" sz="480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5" name="Ellipse 26">
            <a:extLst>
              <a:ext uri="{FF2B5EF4-FFF2-40B4-BE49-F238E27FC236}">
                <a16:creationId xmlns:a16="http://schemas.microsoft.com/office/drawing/2014/main" id="{3720B306-744A-4FB6-BF19-EF359755D212}"/>
              </a:ext>
            </a:extLst>
          </p:cNvPr>
          <p:cNvSpPr/>
          <p:nvPr/>
        </p:nvSpPr>
        <p:spPr bwMode="gray">
          <a:xfrm>
            <a:off x="3701528" y="1648970"/>
            <a:ext cx="707891" cy="694523"/>
          </a:xfrm>
          <a:prstGeom prst="ellipse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67" name="Gerader Verbinder 32">
            <a:extLst>
              <a:ext uri="{FF2B5EF4-FFF2-40B4-BE49-F238E27FC236}">
                <a16:creationId xmlns:a16="http://schemas.microsoft.com/office/drawing/2014/main" id="{A18E7243-6B4F-41A6-97EF-C49E31A6459A}"/>
              </a:ext>
            </a:extLst>
          </p:cNvPr>
          <p:cNvCxnSpPr>
            <a:cxnSpLocks/>
            <a:stCxn id="233" idx="6"/>
            <a:endCxn id="229" idx="2"/>
          </p:cNvCxnSpPr>
          <p:nvPr/>
        </p:nvCxnSpPr>
        <p:spPr bwMode="gray">
          <a:xfrm>
            <a:off x="1179365" y="1969629"/>
            <a:ext cx="826789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41">
            <a:extLst>
              <a:ext uri="{FF2B5EF4-FFF2-40B4-BE49-F238E27FC236}">
                <a16:creationId xmlns:a16="http://schemas.microsoft.com/office/drawing/2014/main" id="{418F1018-2D86-4874-B20C-6B7EFF6BA286}"/>
              </a:ext>
            </a:extLst>
          </p:cNvPr>
          <p:cNvCxnSpPr>
            <a:cxnSpLocks/>
            <a:stCxn id="229" idx="6"/>
            <a:endCxn id="225" idx="2"/>
          </p:cNvCxnSpPr>
          <p:nvPr/>
        </p:nvCxnSpPr>
        <p:spPr bwMode="gray">
          <a:xfrm>
            <a:off x="2729889" y="1969629"/>
            <a:ext cx="971639" cy="2660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Ellipse 21">
            <a:extLst>
              <a:ext uri="{FF2B5EF4-FFF2-40B4-BE49-F238E27FC236}">
                <a16:creationId xmlns:a16="http://schemas.microsoft.com/office/drawing/2014/main" id="{A53ABFE6-9AC9-4949-A852-784C482810BA}"/>
              </a:ext>
            </a:extLst>
          </p:cNvPr>
          <p:cNvSpPr/>
          <p:nvPr/>
        </p:nvSpPr>
        <p:spPr bwMode="gray">
          <a:xfrm>
            <a:off x="5351018" y="1607764"/>
            <a:ext cx="723735" cy="72373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22" name="Gruppieren 22">
            <a:extLst>
              <a:ext uri="{FF2B5EF4-FFF2-40B4-BE49-F238E27FC236}">
                <a16:creationId xmlns:a16="http://schemas.microsoft.com/office/drawing/2014/main" id="{E1ACFE00-A773-4B02-9586-2777E9D0D40D}"/>
              </a:ext>
            </a:extLst>
          </p:cNvPr>
          <p:cNvGrpSpPr/>
          <p:nvPr/>
        </p:nvGrpSpPr>
        <p:grpSpPr bwMode="gray">
          <a:xfrm>
            <a:off x="5400325" y="1657071"/>
            <a:ext cx="625121" cy="625116"/>
            <a:chOff x="4451973" y="3749445"/>
            <a:chExt cx="900000" cy="900000"/>
          </a:xfrm>
        </p:grpSpPr>
        <p:sp>
          <p:nvSpPr>
            <p:cNvPr id="223" name="Ellipse 23">
              <a:extLst>
                <a:ext uri="{FF2B5EF4-FFF2-40B4-BE49-F238E27FC236}">
                  <a16:creationId xmlns:a16="http://schemas.microsoft.com/office/drawing/2014/main" id="{8FBFF85D-4D3C-4BC4-B2EC-D1CFE9138526}"/>
                </a:ext>
              </a:extLst>
            </p:cNvPr>
            <p:cNvSpPr/>
            <p:nvPr/>
          </p:nvSpPr>
          <p:spPr bwMode="gray">
            <a:xfrm>
              <a:off x="4451973" y="3749445"/>
              <a:ext cx="900000" cy="90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endParaRPr lang="en-US" sz="9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24" name="Rechteck 24">
              <a:extLst>
                <a:ext uri="{FF2B5EF4-FFF2-40B4-BE49-F238E27FC236}">
                  <a16:creationId xmlns:a16="http://schemas.microsoft.com/office/drawing/2014/main" id="{73F30EA9-0A8F-415B-9029-FFD966260905}"/>
                </a:ext>
              </a:extLst>
            </p:cNvPr>
            <p:cNvSpPr/>
            <p:nvPr/>
          </p:nvSpPr>
          <p:spPr bwMode="gray">
            <a:xfrm>
              <a:off x="4451973" y="3749445"/>
              <a:ext cx="900000" cy="9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endParaRPr lang="en-US" sz="480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17" name="Ellipse 26">
            <a:extLst>
              <a:ext uri="{FF2B5EF4-FFF2-40B4-BE49-F238E27FC236}">
                <a16:creationId xmlns:a16="http://schemas.microsoft.com/office/drawing/2014/main" id="{6B31EACB-A7EF-4EA5-994E-8802603ED155}"/>
              </a:ext>
            </a:extLst>
          </p:cNvPr>
          <p:cNvSpPr/>
          <p:nvPr/>
        </p:nvSpPr>
        <p:spPr bwMode="gray">
          <a:xfrm>
            <a:off x="6862041" y="1607764"/>
            <a:ext cx="723735" cy="723730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9" name="Ellipse 28">
            <a:extLst>
              <a:ext uri="{FF2B5EF4-FFF2-40B4-BE49-F238E27FC236}">
                <a16:creationId xmlns:a16="http://schemas.microsoft.com/office/drawing/2014/main" id="{78A351EE-F8A7-42F1-90AE-9185B161144A}"/>
              </a:ext>
            </a:extLst>
          </p:cNvPr>
          <p:cNvSpPr/>
          <p:nvPr/>
        </p:nvSpPr>
        <p:spPr bwMode="gray">
          <a:xfrm>
            <a:off x="6929671" y="1648970"/>
            <a:ext cx="625121" cy="6251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0" name="Rechteck 29">
            <a:extLst>
              <a:ext uri="{FF2B5EF4-FFF2-40B4-BE49-F238E27FC236}">
                <a16:creationId xmlns:a16="http://schemas.microsoft.com/office/drawing/2014/main" id="{13C567A6-9DEE-4653-8FD1-5C867A54E335}"/>
              </a:ext>
            </a:extLst>
          </p:cNvPr>
          <p:cNvSpPr/>
          <p:nvPr/>
        </p:nvSpPr>
        <p:spPr bwMode="gray">
          <a:xfrm>
            <a:off x="6911348" y="1657071"/>
            <a:ext cx="625121" cy="625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en-US" sz="480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2" name="Gerader Verbinder 32">
            <a:extLst>
              <a:ext uri="{FF2B5EF4-FFF2-40B4-BE49-F238E27FC236}">
                <a16:creationId xmlns:a16="http://schemas.microsoft.com/office/drawing/2014/main" id="{66AD0E5F-66E3-4441-978B-5C00069E3494}"/>
              </a:ext>
            </a:extLst>
          </p:cNvPr>
          <p:cNvCxnSpPr>
            <a:cxnSpLocks/>
            <a:stCxn id="225" idx="6"/>
            <a:endCxn id="221" idx="2"/>
          </p:cNvCxnSpPr>
          <p:nvPr/>
        </p:nvCxnSpPr>
        <p:spPr bwMode="gray">
          <a:xfrm flipV="1">
            <a:off x="4409419" y="1969629"/>
            <a:ext cx="941599" cy="2660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41">
            <a:extLst>
              <a:ext uri="{FF2B5EF4-FFF2-40B4-BE49-F238E27FC236}">
                <a16:creationId xmlns:a16="http://schemas.microsoft.com/office/drawing/2014/main" id="{2C708C74-21C9-4A16-9343-432089F81103}"/>
              </a:ext>
            </a:extLst>
          </p:cNvPr>
          <p:cNvCxnSpPr>
            <a:cxnSpLocks/>
            <a:stCxn id="221" idx="6"/>
            <a:endCxn id="217" idx="2"/>
          </p:cNvCxnSpPr>
          <p:nvPr/>
        </p:nvCxnSpPr>
        <p:spPr bwMode="gray">
          <a:xfrm>
            <a:off x="6074753" y="1969629"/>
            <a:ext cx="78728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32">
            <a:extLst>
              <a:ext uri="{FF2B5EF4-FFF2-40B4-BE49-F238E27FC236}">
                <a16:creationId xmlns:a16="http://schemas.microsoft.com/office/drawing/2014/main" id="{3953287A-C2C2-4BA2-8E13-FF6687068CC2}"/>
              </a:ext>
            </a:extLst>
          </p:cNvPr>
          <p:cNvCxnSpPr>
            <a:cxnSpLocks/>
            <a:endCxn id="233" idx="2"/>
          </p:cNvCxnSpPr>
          <p:nvPr/>
        </p:nvCxnSpPr>
        <p:spPr bwMode="gray">
          <a:xfrm>
            <a:off x="195936" y="1969629"/>
            <a:ext cx="259694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1">
            <a:extLst>
              <a:ext uri="{FF2B5EF4-FFF2-40B4-BE49-F238E27FC236}">
                <a16:creationId xmlns:a16="http://schemas.microsoft.com/office/drawing/2014/main" id="{9D0BB3D2-2E84-4678-A628-80CD096E8E69}"/>
              </a:ext>
            </a:extLst>
          </p:cNvPr>
          <p:cNvCxnSpPr>
            <a:cxnSpLocks/>
            <a:stCxn id="61" idx="2"/>
            <a:endCxn id="30" idx="0"/>
          </p:cNvCxnSpPr>
          <p:nvPr/>
        </p:nvCxnSpPr>
        <p:spPr bwMode="gray">
          <a:xfrm flipH="1">
            <a:off x="790789" y="3109882"/>
            <a:ext cx="39778" cy="558486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1">
            <a:extLst>
              <a:ext uri="{FF2B5EF4-FFF2-40B4-BE49-F238E27FC236}">
                <a16:creationId xmlns:a16="http://schemas.microsoft.com/office/drawing/2014/main" id="{6524DA32-F3EB-4180-A069-7682DD72E649}"/>
              </a:ext>
            </a:extLst>
          </p:cNvPr>
          <p:cNvCxnSpPr>
            <a:cxnSpLocks/>
            <a:stCxn id="242" idx="4"/>
            <a:endCxn id="241" idx="0"/>
          </p:cNvCxnSpPr>
          <p:nvPr/>
        </p:nvCxnSpPr>
        <p:spPr bwMode="gray">
          <a:xfrm flipH="1">
            <a:off x="4029999" y="2407513"/>
            <a:ext cx="22731" cy="1238804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81">
            <a:extLst>
              <a:ext uri="{FF2B5EF4-FFF2-40B4-BE49-F238E27FC236}">
                <a16:creationId xmlns:a16="http://schemas.microsoft.com/office/drawing/2014/main" id="{95C67EBC-505D-47A6-A110-D4332933B136}"/>
              </a:ext>
            </a:extLst>
          </p:cNvPr>
          <p:cNvCxnSpPr>
            <a:cxnSpLocks/>
          </p:cNvCxnSpPr>
          <p:nvPr/>
        </p:nvCxnSpPr>
        <p:spPr bwMode="gray">
          <a:xfrm flipV="1">
            <a:off x="821272" y="2331495"/>
            <a:ext cx="0" cy="766067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81">
            <a:extLst>
              <a:ext uri="{FF2B5EF4-FFF2-40B4-BE49-F238E27FC236}">
                <a16:creationId xmlns:a16="http://schemas.microsoft.com/office/drawing/2014/main" id="{0720E4D4-20A3-4E30-B3F9-1DCE7F0D4219}"/>
              </a:ext>
            </a:extLst>
          </p:cNvPr>
          <p:cNvCxnSpPr>
            <a:cxnSpLocks/>
          </p:cNvCxnSpPr>
          <p:nvPr/>
        </p:nvCxnSpPr>
        <p:spPr bwMode="gray">
          <a:xfrm flipV="1">
            <a:off x="2385549" y="2341766"/>
            <a:ext cx="0" cy="766067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81">
            <a:extLst>
              <a:ext uri="{FF2B5EF4-FFF2-40B4-BE49-F238E27FC236}">
                <a16:creationId xmlns:a16="http://schemas.microsoft.com/office/drawing/2014/main" id="{2221C718-8C07-4BD1-B49C-DD50F72DA246}"/>
              </a:ext>
            </a:extLst>
          </p:cNvPr>
          <p:cNvCxnSpPr>
            <a:cxnSpLocks/>
          </p:cNvCxnSpPr>
          <p:nvPr/>
        </p:nvCxnSpPr>
        <p:spPr bwMode="gray">
          <a:xfrm flipV="1">
            <a:off x="4039697" y="2341766"/>
            <a:ext cx="0" cy="766067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81">
            <a:extLst>
              <a:ext uri="{FF2B5EF4-FFF2-40B4-BE49-F238E27FC236}">
                <a16:creationId xmlns:a16="http://schemas.microsoft.com/office/drawing/2014/main" id="{2DE29CC5-993E-4549-8361-4CC1CC5F4FEF}"/>
              </a:ext>
            </a:extLst>
          </p:cNvPr>
          <p:cNvCxnSpPr>
            <a:cxnSpLocks/>
            <a:stCxn id="257" idx="0"/>
            <a:endCxn id="221" idx="4"/>
          </p:cNvCxnSpPr>
          <p:nvPr/>
        </p:nvCxnSpPr>
        <p:spPr bwMode="gray">
          <a:xfrm flipH="1" flipV="1">
            <a:off x="5712886" y="2331494"/>
            <a:ext cx="67189" cy="1317643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81">
            <a:extLst>
              <a:ext uri="{FF2B5EF4-FFF2-40B4-BE49-F238E27FC236}">
                <a16:creationId xmlns:a16="http://schemas.microsoft.com/office/drawing/2014/main" id="{12E36821-E6DB-442F-B647-408877FC3E80}"/>
              </a:ext>
            </a:extLst>
          </p:cNvPr>
          <p:cNvCxnSpPr>
            <a:cxnSpLocks/>
          </p:cNvCxnSpPr>
          <p:nvPr/>
        </p:nvCxnSpPr>
        <p:spPr bwMode="gray">
          <a:xfrm flipV="1">
            <a:off x="7226539" y="2341766"/>
            <a:ext cx="0" cy="766067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41">
            <a:extLst>
              <a:ext uri="{FF2B5EF4-FFF2-40B4-BE49-F238E27FC236}">
                <a16:creationId xmlns:a16="http://schemas.microsoft.com/office/drawing/2014/main" id="{7FE43485-6FCD-4336-A098-19DB65F6174D}"/>
              </a:ext>
            </a:extLst>
          </p:cNvPr>
          <p:cNvCxnSpPr>
            <a:cxnSpLocks/>
            <a:stCxn id="217" idx="6"/>
            <a:endCxn id="244" idx="1"/>
          </p:cNvCxnSpPr>
          <p:nvPr/>
        </p:nvCxnSpPr>
        <p:spPr bwMode="gray">
          <a:xfrm flipV="1">
            <a:off x="7585776" y="1953102"/>
            <a:ext cx="365008" cy="1652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uppieren 10">
            <a:extLst>
              <a:ext uri="{FF2B5EF4-FFF2-40B4-BE49-F238E27FC236}">
                <a16:creationId xmlns:a16="http://schemas.microsoft.com/office/drawing/2014/main" id="{67625365-D036-430D-BF9E-76B5A721106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91995" y="1770406"/>
            <a:ext cx="359461" cy="352045"/>
            <a:chOff x="678883" y="1882643"/>
            <a:chExt cx="760837" cy="745143"/>
          </a:xfrm>
        </p:grpSpPr>
        <p:sp>
          <p:nvSpPr>
            <p:cNvPr id="184" name="Freihandform: Form 11">
              <a:extLst>
                <a:ext uri="{FF2B5EF4-FFF2-40B4-BE49-F238E27FC236}">
                  <a16:creationId xmlns:a16="http://schemas.microsoft.com/office/drawing/2014/main" id="{3292F992-96A5-44B2-8E15-E18D0757093F}"/>
                </a:ext>
              </a:extLst>
            </p:cNvPr>
            <p:cNvSpPr/>
            <p:nvPr/>
          </p:nvSpPr>
          <p:spPr bwMode="gray">
            <a:xfrm>
              <a:off x="759269" y="2289602"/>
              <a:ext cx="111063" cy="111063"/>
            </a:xfrm>
            <a:custGeom>
              <a:avLst/>
              <a:gdLst>
                <a:gd name="connsiteX0" fmla="*/ 99072 w 111461"/>
                <a:gd name="connsiteY0" fmla="*/ 56136 h 111461"/>
                <a:gd name="connsiteX1" fmla="*/ 56136 w 111461"/>
                <a:gd name="connsiteY1" fmla="*/ 99072 h 111461"/>
                <a:gd name="connsiteX2" fmla="*/ 13199 w 111461"/>
                <a:gd name="connsiteY2" fmla="*/ 56136 h 111461"/>
                <a:gd name="connsiteX3" fmla="*/ 56136 w 111461"/>
                <a:gd name="connsiteY3" fmla="*/ 13199 h 111461"/>
                <a:gd name="connsiteX4" fmla="*/ 99072 w 111461"/>
                <a:gd name="connsiteY4" fmla="*/ 56136 h 11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61" h="111461">
                  <a:moveTo>
                    <a:pt x="99072" y="56136"/>
                  </a:moveTo>
                  <a:cubicBezTo>
                    <a:pt x="99072" y="79848"/>
                    <a:pt x="79854" y="99072"/>
                    <a:pt x="56136" y="99072"/>
                  </a:cubicBezTo>
                  <a:cubicBezTo>
                    <a:pt x="32424" y="99072"/>
                    <a:pt x="13205" y="79848"/>
                    <a:pt x="13199" y="56136"/>
                  </a:cubicBezTo>
                  <a:cubicBezTo>
                    <a:pt x="13205" y="32418"/>
                    <a:pt x="32424" y="13199"/>
                    <a:pt x="56136" y="13199"/>
                  </a:cubicBezTo>
                  <a:cubicBezTo>
                    <a:pt x="79854" y="13199"/>
                    <a:pt x="99072" y="32418"/>
                    <a:pt x="99072" y="56136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5" name="Freihandform: Form 12">
              <a:extLst>
                <a:ext uri="{FF2B5EF4-FFF2-40B4-BE49-F238E27FC236}">
                  <a16:creationId xmlns:a16="http://schemas.microsoft.com/office/drawing/2014/main" id="{C44D7E39-A72E-41BA-AC7E-2E5C9370A15C}"/>
                </a:ext>
              </a:extLst>
            </p:cNvPr>
            <p:cNvSpPr/>
            <p:nvPr/>
          </p:nvSpPr>
          <p:spPr bwMode="gray">
            <a:xfrm>
              <a:off x="802057" y="2412214"/>
              <a:ext cx="23382" cy="99372"/>
            </a:xfrm>
            <a:custGeom>
              <a:avLst/>
              <a:gdLst>
                <a:gd name="connsiteX0" fmla="*/ 13199 w 23465"/>
                <a:gd name="connsiteY0" fmla="*/ 13199 h 99729"/>
                <a:gd name="connsiteX1" fmla="*/ 13199 w 23465"/>
                <a:gd name="connsiteY1" fmla="*/ 86940 h 9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99729">
                  <a:moveTo>
                    <a:pt x="13199" y="13199"/>
                  </a:moveTo>
                  <a:lnTo>
                    <a:pt x="13199" y="8694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6" name="Freihandform: Form 13">
              <a:extLst>
                <a:ext uri="{FF2B5EF4-FFF2-40B4-BE49-F238E27FC236}">
                  <a16:creationId xmlns:a16="http://schemas.microsoft.com/office/drawing/2014/main" id="{1D3C8825-D03E-4D93-8635-A0EF78D4A641}"/>
                </a:ext>
              </a:extLst>
            </p:cNvPr>
            <p:cNvSpPr/>
            <p:nvPr/>
          </p:nvSpPr>
          <p:spPr bwMode="gray">
            <a:xfrm>
              <a:off x="870565" y="2499188"/>
              <a:ext cx="23382" cy="128598"/>
            </a:xfrm>
            <a:custGeom>
              <a:avLst/>
              <a:gdLst>
                <a:gd name="connsiteX0" fmla="*/ 13199 w 23465"/>
                <a:gd name="connsiteY0" fmla="*/ 116008 h 129061"/>
                <a:gd name="connsiteX1" fmla="*/ 13199 w 23465"/>
                <a:gd name="connsiteY1" fmla="*/ 13199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16008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7" name="Freihandform: Form 14">
              <a:extLst>
                <a:ext uri="{FF2B5EF4-FFF2-40B4-BE49-F238E27FC236}">
                  <a16:creationId xmlns:a16="http://schemas.microsoft.com/office/drawing/2014/main" id="{5F4B579E-1BDB-4FB0-A9D7-FAE6E8FB8D3A}"/>
                </a:ext>
              </a:extLst>
            </p:cNvPr>
            <p:cNvSpPr/>
            <p:nvPr/>
          </p:nvSpPr>
          <p:spPr bwMode="gray">
            <a:xfrm>
              <a:off x="733550" y="2499188"/>
              <a:ext cx="23382" cy="128598"/>
            </a:xfrm>
            <a:custGeom>
              <a:avLst/>
              <a:gdLst>
                <a:gd name="connsiteX0" fmla="*/ 13199 w 23465"/>
                <a:gd name="connsiteY0" fmla="*/ 13199 h 129061"/>
                <a:gd name="connsiteX1" fmla="*/ 13199 w 23465"/>
                <a:gd name="connsiteY1" fmla="*/ 116008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3199"/>
                  </a:moveTo>
                  <a:lnTo>
                    <a:pt x="13199" y="116008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8" name="Freihandform: Form 15">
              <a:extLst>
                <a:ext uri="{FF2B5EF4-FFF2-40B4-BE49-F238E27FC236}">
                  <a16:creationId xmlns:a16="http://schemas.microsoft.com/office/drawing/2014/main" id="{3881F2AA-A489-4BEA-8071-F512FECB3559}"/>
                </a:ext>
              </a:extLst>
            </p:cNvPr>
            <p:cNvSpPr/>
            <p:nvPr/>
          </p:nvSpPr>
          <p:spPr bwMode="gray">
            <a:xfrm>
              <a:off x="678883" y="2412215"/>
              <a:ext cx="222125" cy="210434"/>
            </a:xfrm>
            <a:custGeom>
              <a:avLst/>
              <a:gdLst>
                <a:gd name="connsiteX0" fmla="*/ 13199 w 222923"/>
                <a:gd name="connsiteY0" fmla="*/ 203295 h 211190"/>
                <a:gd name="connsiteX1" fmla="*/ 13199 w 222923"/>
                <a:gd name="connsiteY1" fmla="*/ 70450 h 211190"/>
                <a:gd name="connsiteX2" fmla="*/ 61715 w 222923"/>
                <a:gd name="connsiteY2" fmla="*/ 13199 h 211190"/>
                <a:gd name="connsiteX3" fmla="*/ 211901 w 222923"/>
                <a:gd name="connsiteY3" fmla="*/ 13199 h 21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923" h="211190">
                  <a:moveTo>
                    <a:pt x="13199" y="203295"/>
                  </a:moveTo>
                  <a:lnTo>
                    <a:pt x="13199" y="70450"/>
                  </a:lnTo>
                  <a:cubicBezTo>
                    <a:pt x="13199" y="38824"/>
                    <a:pt x="30100" y="13199"/>
                    <a:pt x="61715" y="13199"/>
                  </a:cubicBezTo>
                  <a:lnTo>
                    <a:pt x="211901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9" name="Freihandform: Form 16">
              <a:extLst>
                <a:ext uri="{FF2B5EF4-FFF2-40B4-BE49-F238E27FC236}">
                  <a16:creationId xmlns:a16="http://schemas.microsoft.com/office/drawing/2014/main" id="{FE16B05D-C728-4955-9D73-4A791D044218}"/>
                </a:ext>
              </a:extLst>
            </p:cNvPr>
            <p:cNvSpPr/>
            <p:nvPr/>
          </p:nvSpPr>
          <p:spPr bwMode="gray">
            <a:xfrm>
              <a:off x="876873" y="2412215"/>
              <a:ext cx="70145" cy="151980"/>
            </a:xfrm>
            <a:custGeom>
              <a:avLst/>
              <a:gdLst>
                <a:gd name="connsiteX0" fmla="*/ 13199 w 70396"/>
                <a:gd name="connsiteY0" fmla="*/ 13199 h 152526"/>
                <a:gd name="connsiteX1" fmla="*/ 13199 w 70396"/>
                <a:gd name="connsiteY1" fmla="*/ 13199 h 152526"/>
                <a:gd name="connsiteX2" fmla="*/ 61732 w 70396"/>
                <a:gd name="connsiteY2" fmla="*/ 70450 h 152526"/>
                <a:gd name="connsiteX3" fmla="*/ 61732 w 70396"/>
                <a:gd name="connsiteY3" fmla="*/ 143956 h 1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96" h="152526">
                  <a:moveTo>
                    <a:pt x="13199" y="13199"/>
                  </a:moveTo>
                  <a:lnTo>
                    <a:pt x="13199" y="13199"/>
                  </a:lnTo>
                  <a:cubicBezTo>
                    <a:pt x="44831" y="13199"/>
                    <a:pt x="61732" y="38824"/>
                    <a:pt x="61732" y="70450"/>
                  </a:cubicBezTo>
                  <a:lnTo>
                    <a:pt x="61732" y="14395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0" name="Freihandform: Form 17">
              <a:extLst>
                <a:ext uri="{FF2B5EF4-FFF2-40B4-BE49-F238E27FC236}">
                  <a16:creationId xmlns:a16="http://schemas.microsoft.com/office/drawing/2014/main" id="{340CA928-459B-4E22-B54B-679AB9AFF809}"/>
                </a:ext>
              </a:extLst>
            </p:cNvPr>
            <p:cNvSpPr/>
            <p:nvPr/>
          </p:nvSpPr>
          <p:spPr bwMode="gray">
            <a:xfrm>
              <a:off x="1005624" y="2289602"/>
              <a:ext cx="111063" cy="111063"/>
            </a:xfrm>
            <a:custGeom>
              <a:avLst/>
              <a:gdLst>
                <a:gd name="connsiteX0" fmla="*/ 99066 w 111461"/>
                <a:gd name="connsiteY0" fmla="*/ 56136 h 111461"/>
                <a:gd name="connsiteX1" fmla="*/ 56130 w 111461"/>
                <a:gd name="connsiteY1" fmla="*/ 99072 h 111461"/>
                <a:gd name="connsiteX2" fmla="*/ 13199 w 111461"/>
                <a:gd name="connsiteY2" fmla="*/ 56136 h 111461"/>
                <a:gd name="connsiteX3" fmla="*/ 56130 w 111461"/>
                <a:gd name="connsiteY3" fmla="*/ 13199 h 111461"/>
                <a:gd name="connsiteX4" fmla="*/ 99066 w 111461"/>
                <a:gd name="connsiteY4" fmla="*/ 56136 h 11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61" h="111461">
                  <a:moveTo>
                    <a:pt x="99066" y="56136"/>
                  </a:moveTo>
                  <a:cubicBezTo>
                    <a:pt x="99066" y="79848"/>
                    <a:pt x="79842" y="99072"/>
                    <a:pt x="56130" y="99072"/>
                  </a:cubicBezTo>
                  <a:cubicBezTo>
                    <a:pt x="32417" y="99072"/>
                    <a:pt x="13199" y="79848"/>
                    <a:pt x="13199" y="56136"/>
                  </a:cubicBezTo>
                  <a:cubicBezTo>
                    <a:pt x="13199" y="32424"/>
                    <a:pt x="32417" y="13199"/>
                    <a:pt x="56130" y="13199"/>
                  </a:cubicBezTo>
                  <a:cubicBezTo>
                    <a:pt x="79842" y="13199"/>
                    <a:pt x="99066" y="32418"/>
                    <a:pt x="99066" y="56136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1" name="Freihandform: Form 18">
              <a:extLst>
                <a:ext uri="{FF2B5EF4-FFF2-40B4-BE49-F238E27FC236}">
                  <a16:creationId xmlns:a16="http://schemas.microsoft.com/office/drawing/2014/main" id="{8B889C54-3381-41AC-B14D-5EE58240F2E8}"/>
                </a:ext>
              </a:extLst>
            </p:cNvPr>
            <p:cNvSpPr/>
            <p:nvPr/>
          </p:nvSpPr>
          <p:spPr bwMode="gray">
            <a:xfrm>
              <a:off x="1048403" y="2412214"/>
              <a:ext cx="23382" cy="99372"/>
            </a:xfrm>
            <a:custGeom>
              <a:avLst/>
              <a:gdLst>
                <a:gd name="connsiteX0" fmla="*/ 13199 w 23465"/>
                <a:gd name="connsiteY0" fmla="*/ 13199 h 99729"/>
                <a:gd name="connsiteX1" fmla="*/ 13199 w 23465"/>
                <a:gd name="connsiteY1" fmla="*/ 86940 h 9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99729">
                  <a:moveTo>
                    <a:pt x="13199" y="13199"/>
                  </a:moveTo>
                  <a:lnTo>
                    <a:pt x="13199" y="8694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2" name="Freihandform: Form 19">
              <a:extLst>
                <a:ext uri="{FF2B5EF4-FFF2-40B4-BE49-F238E27FC236}">
                  <a16:creationId xmlns:a16="http://schemas.microsoft.com/office/drawing/2014/main" id="{B10FF56D-A7F9-43D6-A162-269341AD8DE4}"/>
                </a:ext>
              </a:extLst>
            </p:cNvPr>
            <p:cNvSpPr/>
            <p:nvPr/>
          </p:nvSpPr>
          <p:spPr bwMode="gray">
            <a:xfrm>
              <a:off x="1116911" y="2499188"/>
              <a:ext cx="23382" cy="128598"/>
            </a:xfrm>
            <a:custGeom>
              <a:avLst/>
              <a:gdLst>
                <a:gd name="connsiteX0" fmla="*/ 13199 w 23465"/>
                <a:gd name="connsiteY0" fmla="*/ 116008 h 129061"/>
                <a:gd name="connsiteX1" fmla="*/ 13199 w 23465"/>
                <a:gd name="connsiteY1" fmla="*/ 13199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16008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3" name="Freihandform: Form 20">
              <a:extLst>
                <a:ext uri="{FF2B5EF4-FFF2-40B4-BE49-F238E27FC236}">
                  <a16:creationId xmlns:a16="http://schemas.microsoft.com/office/drawing/2014/main" id="{3B0A9AD6-84C9-4D08-B405-1F21E2D96ACE}"/>
                </a:ext>
              </a:extLst>
            </p:cNvPr>
            <p:cNvSpPr/>
            <p:nvPr/>
          </p:nvSpPr>
          <p:spPr bwMode="gray">
            <a:xfrm>
              <a:off x="979903" y="2499188"/>
              <a:ext cx="23382" cy="128598"/>
            </a:xfrm>
            <a:custGeom>
              <a:avLst/>
              <a:gdLst>
                <a:gd name="connsiteX0" fmla="*/ 13199 w 23465"/>
                <a:gd name="connsiteY0" fmla="*/ 13199 h 129061"/>
                <a:gd name="connsiteX1" fmla="*/ 13199 w 23465"/>
                <a:gd name="connsiteY1" fmla="*/ 116008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3199"/>
                  </a:moveTo>
                  <a:lnTo>
                    <a:pt x="13199" y="116008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4" name="Freihandform: Form 21">
              <a:extLst>
                <a:ext uri="{FF2B5EF4-FFF2-40B4-BE49-F238E27FC236}">
                  <a16:creationId xmlns:a16="http://schemas.microsoft.com/office/drawing/2014/main" id="{EC8A239D-62A7-454A-B12C-A532095AD19E}"/>
                </a:ext>
              </a:extLst>
            </p:cNvPr>
            <p:cNvSpPr/>
            <p:nvPr/>
          </p:nvSpPr>
          <p:spPr bwMode="gray">
            <a:xfrm>
              <a:off x="925232" y="2412215"/>
              <a:ext cx="222125" cy="151980"/>
            </a:xfrm>
            <a:custGeom>
              <a:avLst/>
              <a:gdLst>
                <a:gd name="connsiteX0" fmla="*/ 13199 w 222923"/>
                <a:gd name="connsiteY0" fmla="*/ 143956 h 152526"/>
                <a:gd name="connsiteX1" fmla="*/ 13199 w 222923"/>
                <a:gd name="connsiteY1" fmla="*/ 70450 h 152526"/>
                <a:gd name="connsiteX2" fmla="*/ 61721 w 222923"/>
                <a:gd name="connsiteY2" fmla="*/ 13199 h 152526"/>
                <a:gd name="connsiteX3" fmla="*/ 211901 w 222923"/>
                <a:gd name="connsiteY3" fmla="*/ 13199 h 1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923" h="152526">
                  <a:moveTo>
                    <a:pt x="13199" y="143956"/>
                  </a:moveTo>
                  <a:lnTo>
                    <a:pt x="13199" y="70450"/>
                  </a:lnTo>
                  <a:cubicBezTo>
                    <a:pt x="13199" y="38824"/>
                    <a:pt x="30101" y="13199"/>
                    <a:pt x="61721" y="13199"/>
                  </a:cubicBezTo>
                  <a:lnTo>
                    <a:pt x="211901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5" name="Freihandform: Form 22">
              <a:extLst>
                <a:ext uri="{FF2B5EF4-FFF2-40B4-BE49-F238E27FC236}">
                  <a16:creationId xmlns:a16="http://schemas.microsoft.com/office/drawing/2014/main" id="{D8A114E0-B77C-464B-8B44-AA59673B0076}"/>
                </a:ext>
              </a:extLst>
            </p:cNvPr>
            <p:cNvSpPr/>
            <p:nvPr/>
          </p:nvSpPr>
          <p:spPr bwMode="gray">
            <a:xfrm>
              <a:off x="1123221" y="2412215"/>
              <a:ext cx="70145" cy="151980"/>
            </a:xfrm>
            <a:custGeom>
              <a:avLst/>
              <a:gdLst>
                <a:gd name="connsiteX0" fmla="*/ 13199 w 70396"/>
                <a:gd name="connsiteY0" fmla="*/ 13199 h 152526"/>
                <a:gd name="connsiteX1" fmla="*/ 13199 w 70396"/>
                <a:gd name="connsiteY1" fmla="*/ 13199 h 152526"/>
                <a:gd name="connsiteX2" fmla="*/ 61732 w 70396"/>
                <a:gd name="connsiteY2" fmla="*/ 70450 h 152526"/>
                <a:gd name="connsiteX3" fmla="*/ 61732 w 70396"/>
                <a:gd name="connsiteY3" fmla="*/ 143956 h 1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96" h="152526">
                  <a:moveTo>
                    <a:pt x="13199" y="13199"/>
                  </a:moveTo>
                  <a:lnTo>
                    <a:pt x="13199" y="13199"/>
                  </a:lnTo>
                  <a:cubicBezTo>
                    <a:pt x="44825" y="13199"/>
                    <a:pt x="61732" y="38824"/>
                    <a:pt x="61732" y="70450"/>
                  </a:cubicBezTo>
                  <a:lnTo>
                    <a:pt x="61732" y="14395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6" name="Freihandform: Form 23">
              <a:extLst>
                <a:ext uri="{FF2B5EF4-FFF2-40B4-BE49-F238E27FC236}">
                  <a16:creationId xmlns:a16="http://schemas.microsoft.com/office/drawing/2014/main" id="{0554F24A-D261-4289-8757-8831383068F1}"/>
                </a:ext>
              </a:extLst>
            </p:cNvPr>
            <p:cNvSpPr/>
            <p:nvPr/>
          </p:nvSpPr>
          <p:spPr bwMode="gray">
            <a:xfrm>
              <a:off x="1251966" y="2289602"/>
              <a:ext cx="111063" cy="111063"/>
            </a:xfrm>
            <a:custGeom>
              <a:avLst/>
              <a:gdLst>
                <a:gd name="connsiteX0" fmla="*/ 99072 w 111461"/>
                <a:gd name="connsiteY0" fmla="*/ 56136 h 111461"/>
                <a:gd name="connsiteX1" fmla="*/ 56142 w 111461"/>
                <a:gd name="connsiteY1" fmla="*/ 99072 h 111461"/>
                <a:gd name="connsiteX2" fmla="*/ 13199 w 111461"/>
                <a:gd name="connsiteY2" fmla="*/ 56136 h 111461"/>
                <a:gd name="connsiteX3" fmla="*/ 56142 w 111461"/>
                <a:gd name="connsiteY3" fmla="*/ 13199 h 111461"/>
                <a:gd name="connsiteX4" fmla="*/ 99072 w 111461"/>
                <a:gd name="connsiteY4" fmla="*/ 56136 h 11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61" h="111461">
                  <a:moveTo>
                    <a:pt x="99072" y="56136"/>
                  </a:moveTo>
                  <a:cubicBezTo>
                    <a:pt x="99072" y="79848"/>
                    <a:pt x="79854" y="99072"/>
                    <a:pt x="56142" y="99072"/>
                  </a:cubicBezTo>
                  <a:cubicBezTo>
                    <a:pt x="32424" y="99072"/>
                    <a:pt x="13199" y="79848"/>
                    <a:pt x="13199" y="56136"/>
                  </a:cubicBezTo>
                  <a:cubicBezTo>
                    <a:pt x="13199" y="32418"/>
                    <a:pt x="32430" y="13194"/>
                    <a:pt x="56142" y="13199"/>
                  </a:cubicBezTo>
                  <a:cubicBezTo>
                    <a:pt x="79854" y="13199"/>
                    <a:pt x="99072" y="32424"/>
                    <a:pt x="99072" y="56136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7" name="Freihandform: Form 24">
              <a:extLst>
                <a:ext uri="{FF2B5EF4-FFF2-40B4-BE49-F238E27FC236}">
                  <a16:creationId xmlns:a16="http://schemas.microsoft.com/office/drawing/2014/main" id="{7582DF08-D4CB-4553-81D4-1D677F584A95}"/>
                </a:ext>
              </a:extLst>
            </p:cNvPr>
            <p:cNvSpPr/>
            <p:nvPr/>
          </p:nvSpPr>
          <p:spPr bwMode="gray">
            <a:xfrm>
              <a:off x="1294754" y="2412214"/>
              <a:ext cx="23382" cy="99372"/>
            </a:xfrm>
            <a:custGeom>
              <a:avLst/>
              <a:gdLst>
                <a:gd name="connsiteX0" fmla="*/ 13199 w 23465"/>
                <a:gd name="connsiteY0" fmla="*/ 13199 h 99729"/>
                <a:gd name="connsiteX1" fmla="*/ 13199 w 23465"/>
                <a:gd name="connsiteY1" fmla="*/ 86940 h 9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99729">
                  <a:moveTo>
                    <a:pt x="13199" y="13199"/>
                  </a:moveTo>
                  <a:lnTo>
                    <a:pt x="13199" y="8694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8" name="Freihandform: Form 25">
              <a:extLst>
                <a:ext uri="{FF2B5EF4-FFF2-40B4-BE49-F238E27FC236}">
                  <a16:creationId xmlns:a16="http://schemas.microsoft.com/office/drawing/2014/main" id="{75BF0B21-1E9E-4F76-9D46-00864AF16A3B}"/>
                </a:ext>
              </a:extLst>
            </p:cNvPr>
            <p:cNvSpPr/>
            <p:nvPr/>
          </p:nvSpPr>
          <p:spPr bwMode="gray">
            <a:xfrm>
              <a:off x="1363257" y="2499188"/>
              <a:ext cx="23382" cy="128598"/>
            </a:xfrm>
            <a:custGeom>
              <a:avLst/>
              <a:gdLst>
                <a:gd name="connsiteX0" fmla="*/ 13199 w 23465"/>
                <a:gd name="connsiteY0" fmla="*/ 116008 h 129061"/>
                <a:gd name="connsiteX1" fmla="*/ 13199 w 23465"/>
                <a:gd name="connsiteY1" fmla="*/ 13199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16008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99" name="Freihandform: Form 26">
              <a:extLst>
                <a:ext uri="{FF2B5EF4-FFF2-40B4-BE49-F238E27FC236}">
                  <a16:creationId xmlns:a16="http://schemas.microsoft.com/office/drawing/2014/main" id="{463D98AE-0EFD-4650-AA7D-FABEE07AD6F4}"/>
                </a:ext>
              </a:extLst>
            </p:cNvPr>
            <p:cNvSpPr/>
            <p:nvPr/>
          </p:nvSpPr>
          <p:spPr bwMode="gray">
            <a:xfrm>
              <a:off x="1226247" y="2499188"/>
              <a:ext cx="23382" cy="128598"/>
            </a:xfrm>
            <a:custGeom>
              <a:avLst/>
              <a:gdLst>
                <a:gd name="connsiteX0" fmla="*/ 13199 w 23465"/>
                <a:gd name="connsiteY0" fmla="*/ 13199 h 129061"/>
                <a:gd name="connsiteX1" fmla="*/ 13199 w 23465"/>
                <a:gd name="connsiteY1" fmla="*/ 116008 h 12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29061">
                  <a:moveTo>
                    <a:pt x="13199" y="13199"/>
                  </a:moveTo>
                  <a:lnTo>
                    <a:pt x="13199" y="116008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0" name="Freihandform: Form 27">
              <a:extLst>
                <a:ext uri="{FF2B5EF4-FFF2-40B4-BE49-F238E27FC236}">
                  <a16:creationId xmlns:a16="http://schemas.microsoft.com/office/drawing/2014/main" id="{3FA35FE7-C468-432F-8C46-4A3A5DFF3026}"/>
                </a:ext>
              </a:extLst>
            </p:cNvPr>
            <p:cNvSpPr/>
            <p:nvPr/>
          </p:nvSpPr>
          <p:spPr bwMode="gray">
            <a:xfrm>
              <a:off x="1171580" y="2412215"/>
              <a:ext cx="222125" cy="151980"/>
            </a:xfrm>
            <a:custGeom>
              <a:avLst/>
              <a:gdLst>
                <a:gd name="connsiteX0" fmla="*/ 13199 w 222923"/>
                <a:gd name="connsiteY0" fmla="*/ 143956 h 152526"/>
                <a:gd name="connsiteX1" fmla="*/ 13199 w 222923"/>
                <a:gd name="connsiteY1" fmla="*/ 70450 h 152526"/>
                <a:gd name="connsiteX2" fmla="*/ 61721 w 222923"/>
                <a:gd name="connsiteY2" fmla="*/ 13199 h 152526"/>
                <a:gd name="connsiteX3" fmla="*/ 211906 w 222923"/>
                <a:gd name="connsiteY3" fmla="*/ 13199 h 1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923" h="152526">
                  <a:moveTo>
                    <a:pt x="13199" y="143956"/>
                  </a:moveTo>
                  <a:lnTo>
                    <a:pt x="13199" y="70450"/>
                  </a:lnTo>
                  <a:cubicBezTo>
                    <a:pt x="13199" y="38824"/>
                    <a:pt x="30100" y="13199"/>
                    <a:pt x="61721" y="13199"/>
                  </a:cubicBezTo>
                  <a:lnTo>
                    <a:pt x="211906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1" name="Freihandform: Form 28">
              <a:extLst>
                <a:ext uri="{FF2B5EF4-FFF2-40B4-BE49-F238E27FC236}">
                  <a16:creationId xmlns:a16="http://schemas.microsoft.com/office/drawing/2014/main" id="{17251E6E-2130-49F9-A8B6-0E3456976EBE}"/>
                </a:ext>
              </a:extLst>
            </p:cNvPr>
            <p:cNvSpPr/>
            <p:nvPr/>
          </p:nvSpPr>
          <p:spPr bwMode="gray">
            <a:xfrm>
              <a:off x="1369575" y="2412215"/>
              <a:ext cx="70145" cy="210434"/>
            </a:xfrm>
            <a:custGeom>
              <a:avLst/>
              <a:gdLst>
                <a:gd name="connsiteX0" fmla="*/ 13199 w 70396"/>
                <a:gd name="connsiteY0" fmla="*/ 13199 h 211190"/>
                <a:gd name="connsiteX1" fmla="*/ 13199 w 70396"/>
                <a:gd name="connsiteY1" fmla="*/ 13199 h 211190"/>
                <a:gd name="connsiteX2" fmla="*/ 61721 w 70396"/>
                <a:gd name="connsiteY2" fmla="*/ 70450 h 211190"/>
                <a:gd name="connsiteX3" fmla="*/ 61721 w 70396"/>
                <a:gd name="connsiteY3" fmla="*/ 203295 h 21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96" h="211190">
                  <a:moveTo>
                    <a:pt x="13199" y="13199"/>
                  </a:moveTo>
                  <a:lnTo>
                    <a:pt x="13199" y="13199"/>
                  </a:lnTo>
                  <a:cubicBezTo>
                    <a:pt x="44820" y="13199"/>
                    <a:pt x="61721" y="38824"/>
                    <a:pt x="61721" y="70450"/>
                  </a:cubicBezTo>
                  <a:lnTo>
                    <a:pt x="61721" y="20329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2" name="Freihandform: Form 29">
              <a:extLst>
                <a:ext uri="{FF2B5EF4-FFF2-40B4-BE49-F238E27FC236}">
                  <a16:creationId xmlns:a16="http://schemas.microsoft.com/office/drawing/2014/main" id="{F5E266D1-FF76-4391-97C9-9D9EE018BF3A}"/>
                </a:ext>
              </a:extLst>
            </p:cNvPr>
            <p:cNvSpPr/>
            <p:nvPr/>
          </p:nvSpPr>
          <p:spPr bwMode="gray">
            <a:xfrm>
              <a:off x="791548" y="1928462"/>
              <a:ext cx="537776" cy="286424"/>
            </a:xfrm>
            <a:custGeom>
              <a:avLst/>
              <a:gdLst>
                <a:gd name="connsiteX0" fmla="*/ 13199 w 539710"/>
                <a:gd name="connsiteY0" fmla="*/ 13199 h 287454"/>
                <a:gd name="connsiteX1" fmla="*/ 528758 w 539710"/>
                <a:gd name="connsiteY1" fmla="*/ 13199 h 287454"/>
                <a:gd name="connsiteX2" fmla="*/ 528758 w 539710"/>
                <a:gd name="connsiteY2" fmla="*/ 280038 h 287454"/>
                <a:gd name="connsiteX3" fmla="*/ 13199 w 539710"/>
                <a:gd name="connsiteY3" fmla="*/ 280038 h 28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10" h="287454">
                  <a:moveTo>
                    <a:pt x="13199" y="13199"/>
                  </a:moveTo>
                  <a:lnTo>
                    <a:pt x="528758" y="13199"/>
                  </a:lnTo>
                  <a:lnTo>
                    <a:pt x="528758" y="280038"/>
                  </a:lnTo>
                  <a:lnTo>
                    <a:pt x="13199" y="280038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3" name="Freihandform: Form 30">
              <a:extLst>
                <a:ext uri="{FF2B5EF4-FFF2-40B4-BE49-F238E27FC236}">
                  <a16:creationId xmlns:a16="http://schemas.microsoft.com/office/drawing/2014/main" id="{B07E837D-F999-4441-9296-147A749EADA6}"/>
                </a:ext>
              </a:extLst>
            </p:cNvPr>
            <p:cNvSpPr/>
            <p:nvPr/>
          </p:nvSpPr>
          <p:spPr bwMode="gray">
            <a:xfrm>
              <a:off x="766412" y="1882643"/>
              <a:ext cx="584540" cy="70145"/>
            </a:xfrm>
            <a:custGeom>
              <a:avLst/>
              <a:gdLst>
                <a:gd name="connsiteX0" fmla="*/ 560243 w 586641"/>
                <a:gd name="connsiteY0" fmla="*/ 59182 h 70396"/>
                <a:gd name="connsiteX1" fmla="*/ 32166 w 586641"/>
                <a:gd name="connsiteY1" fmla="*/ 59182 h 70396"/>
                <a:gd name="connsiteX2" fmla="*/ 13199 w 586641"/>
                <a:gd name="connsiteY2" fmla="*/ 36192 h 70396"/>
                <a:gd name="connsiteX3" fmla="*/ 13199 w 586641"/>
                <a:gd name="connsiteY3" fmla="*/ 36192 h 70396"/>
                <a:gd name="connsiteX4" fmla="*/ 32166 w 586641"/>
                <a:gd name="connsiteY4" fmla="*/ 13199 h 70396"/>
                <a:gd name="connsiteX5" fmla="*/ 560243 w 586641"/>
                <a:gd name="connsiteY5" fmla="*/ 13199 h 70396"/>
                <a:gd name="connsiteX6" fmla="*/ 579209 w 586641"/>
                <a:gd name="connsiteY6" fmla="*/ 36192 h 70396"/>
                <a:gd name="connsiteX7" fmla="*/ 579209 w 586641"/>
                <a:gd name="connsiteY7" fmla="*/ 36192 h 70396"/>
                <a:gd name="connsiteX8" fmla="*/ 560243 w 586641"/>
                <a:gd name="connsiteY8" fmla="*/ 59182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641" h="70396">
                  <a:moveTo>
                    <a:pt x="560243" y="59182"/>
                  </a:moveTo>
                  <a:lnTo>
                    <a:pt x="32166" y="59182"/>
                  </a:lnTo>
                  <a:cubicBezTo>
                    <a:pt x="21688" y="59182"/>
                    <a:pt x="13199" y="48892"/>
                    <a:pt x="13199" y="36192"/>
                  </a:cubicBezTo>
                  <a:lnTo>
                    <a:pt x="13199" y="36192"/>
                  </a:lnTo>
                  <a:cubicBezTo>
                    <a:pt x="13199" y="23494"/>
                    <a:pt x="21688" y="13199"/>
                    <a:pt x="32166" y="13199"/>
                  </a:cubicBezTo>
                  <a:lnTo>
                    <a:pt x="560243" y="13199"/>
                  </a:lnTo>
                  <a:cubicBezTo>
                    <a:pt x="570720" y="13199"/>
                    <a:pt x="579209" y="23494"/>
                    <a:pt x="579209" y="36192"/>
                  </a:cubicBezTo>
                  <a:lnTo>
                    <a:pt x="579209" y="36192"/>
                  </a:lnTo>
                  <a:cubicBezTo>
                    <a:pt x="579209" y="48892"/>
                    <a:pt x="570720" y="59182"/>
                    <a:pt x="560243" y="5918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4" name="Freihandform: Form 31">
              <a:extLst>
                <a:ext uri="{FF2B5EF4-FFF2-40B4-BE49-F238E27FC236}">
                  <a16:creationId xmlns:a16="http://schemas.microsoft.com/office/drawing/2014/main" id="{408CE288-16CE-4E07-8BD1-C0143B167539}"/>
                </a:ext>
              </a:extLst>
            </p:cNvPr>
            <p:cNvSpPr/>
            <p:nvPr/>
          </p:nvSpPr>
          <p:spPr bwMode="gray">
            <a:xfrm>
              <a:off x="1068358" y="2194344"/>
              <a:ext cx="23382" cy="70145"/>
            </a:xfrm>
            <a:custGeom>
              <a:avLst/>
              <a:gdLst>
                <a:gd name="connsiteX0" fmla="*/ 13199 w 23465"/>
                <a:gd name="connsiteY0" fmla="*/ 13199 h 70396"/>
                <a:gd name="connsiteX1" fmla="*/ 13199 w 23465"/>
                <a:gd name="connsiteY1" fmla="*/ 60670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70396">
                  <a:moveTo>
                    <a:pt x="13199" y="13199"/>
                  </a:moveTo>
                  <a:lnTo>
                    <a:pt x="13199" y="6067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5" name="Freihandform: Form 32">
              <a:extLst>
                <a:ext uri="{FF2B5EF4-FFF2-40B4-BE49-F238E27FC236}">
                  <a16:creationId xmlns:a16="http://schemas.microsoft.com/office/drawing/2014/main" id="{173F8B45-384C-4357-8CF6-06F671257BFC}"/>
                </a:ext>
              </a:extLst>
            </p:cNvPr>
            <p:cNvSpPr/>
            <p:nvPr/>
          </p:nvSpPr>
          <p:spPr bwMode="gray">
            <a:xfrm>
              <a:off x="1028449" y="2194344"/>
              <a:ext cx="23382" cy="70145"/>
            </a:xfrm>
            <a:custGeom>
              <a:avLst/>
              <a:gdLst>
                <a:gd name="connsiteX0" fmla="*/ 13199 w 23465"/>
                <a:gd name="connsiteY0" fmla="*/ 60670 h 70396"/>
                <a:gd name="connsiteX1" fmla="*/ 13199 w 23465"/>
                <a:gd name="connsiteY1" fmla="*/ 13199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70396">
                  <a:moveTo>
                    <a:pt x="13199" y="60670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6" name="Freihandform: Form 33">
              <a:extLst>
                <a:ext uri="{FF2B5EF4-FFF2-40B4-BE49-F238E27FC236}">
                  <a16:creationId xmlns:a16="http://schemas.microsoft.com/office/drawing/2014/main" id="{43AE5474-4E2B-498A-BB57-6F5852CF1E2B}"/>
                </a:ext>
              </a:extLst>
            </p:cNvPr>
            <p:cNvSpPr/>
            <p:nvPr/>
          </p:nvSpPr>
          <p:spPr bwMode="gray">
            <a:xfrm>
              <a:off x="733550" y="2601628"/>
              <a:ext cx="654684" cy="23382"/>
            </a:xfrm>
            <a:custGeom>
              <a:avLst/>
              <a:gdLst>
                <a:gd name="connsiteX0" fmla="*/ 13199 w 657038"/>
                <a:gd name="connsiteY0" fmla="*/ 13199 h 23465"/>
                <a:gd name="connsiteX1" fmla="*/ 645171 w 657038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038" h="23465">
                  <a:moveTo>
                    <a:pt x="13199" y="13199"/>
                  </a:moveTo>
                  <a:lnTo>
                    <a:pt x="645171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7" name="Freihandform: Form 34">
              <a:extLst>
                <a:ext uri="{FF2B5EF4-FFF2-40B4-BE49-F238E27FC236}">
                  <a16:creationId xmlns:a16="http://schemas.microsoft.com/office/drawing/2014/main" id="{662142C4-1EE5-4161-8756-4EF774E3396D}"/>
                </a:ext>
              </a:extLst>
            </p:cNvPr>
            <p:cNvSpPr/>
            <p:nvPr/>
          </p:nvSpPr>
          <p:spPr bwMode="gray">
            <a:xfrm>
              <a:off x="880807" y="2001441"/>
              <a:ext cx="356569" cy="134444"/>
            </a:xfrm>
            <a:custGeom>
              <a:avLst/>
              <a:gdLst>
                <a:gd name="connsiteX0" fmla="*/ 13199 w 357851"/>
                <a:gd name="connsiteY0" fmla="*/ 126703 h 134927"/>
                <a:gd name="connsiteX1" fmla="*/ 105601 w 357851"/>
                <a:gd name="connsiteY1" fmla="*/ 55848 h 134927"/>
                <a:gd name="connsiteX2" fmla="*/ 149341 w 357851"/>
                <a:gd name="connsiteY2" fmla="*/ 100363 h 134927"/>
                <a:gd name="connsiteX3" fmla="*/ 223510 w 357851"/>
                <a:gd name="connsiteY3" fmla="*/ 42385 h 134927"/>
                <a:gd name="connsiteX4" fmla="*/ 260105 w 357851"/>
                <a:gd name="connsiteY4" fmla="*/ 80212 h 134927"/>
                <a:gd name="connsiteX5" fmla="*/ 349603 w 357851"/>
                <a:gd name="connsiteY5" fmla="*/ 13199 h 1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851" h="134927">
                  <a:moveTo>
                    <a:pt x="13199" y="126703"/>
                  </a:moveTo>
                  <a:lnTo>
                    <a:pt x="105601" y="55848"/>
                  </a:lnTo>
                  <a:lnTo>
                    <a:pt x="149341" y="100363"/>
                  </a:lnTo>
                  <a:lnTo>
                    <a:pt x="223510" y="42385"/>
                  </a:lnTo>
                  <a:lnTo>
                    <a:pt x="260105" y="80212"/>
                  </a:lnTo>
                  <a:lnTo>
                    <a:pt x="349603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06" name="Gruppieren 77">
            <a:extLst>
              <a:ext uri="{FF2B5EF4-FFF2-40B4-BE49-F238E27FC236}">
                <a16:creationId xmlns:a16="http://schemas.microsoft.com/office/drawing/2014/main" id="{89FBD623-4852-4184-8FE2-55D8B41F08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60141" y="1878585"/>
            <a:ext cx="359742" cy="204255"/>
            <a:chOff x="1806086" y="4262696"/>
            <a:chExt cx="785404" cy="445939"/>
          </a:xfrm>
        </p:grpSpPr>
        <p:sp>
          <p:nvSpPr>
            <p:cNvPr id="169" name="Freihandform: Form 78">
              <a:extLst>
                <a:ext uri="{FF2B5EF4-FFF2-40B4-BE49-F238E27FC236}">
                  <a16:creationId xmlns:a16="http://schemas.microsoft.com/office/drawing/2014/main" id="{BA6FEB01-FCA0-46D3-BB1C-80A8DC29D419}"/>
                </a:ext>
              </a:extLst>
            </p:cNvPr>
            <p:cNvSpPr/>
            <p:nvPr/>
          </p:nvSpPr>
          <p:spPr bwMode="gray">
            <a:xfrm>
              <a:off x="2101573" y="4373664"/>
              <a:ext cx="292270" cy="163671"/>
            </a:xfrm>
            <a:custGeom>
              <a:avLst/>
              <a:gdLst>
                <a:gd name="connsiteX0" fmla="*/ 282330 w 293320"/>
                <a:gd name="connsiteY0" fmla="*/ 132794 h 164259"/>
                <a:gd name="connsiteX1" fmla="*/ 129017 w 293320"/>
                <a:gd name="connsiteY1" fmla="*/ 94633 h 164259"/>
                <a:gd name="connsiteX2" fmla="*/ 75768 w 293320"/>
                <a:gd name="connsiteY2" fmla="*/ 96059 h 164259"/>
                <a:gd name="connsiteX3" fmla="*/ 22014 w 293320"/>
                <a:gd name="connsiteY3" fmla="*/ 125320 h 164259"/>
                <a:gd name="connsiteX4" fmla="*/ 13894 w 293320"/>
                <a:gd name="connsiteY4" fmla="*/ 106213 h 164259"/>
                <a:gd name="connsiteX5" fmla="*/ 24372 w 293320"/>
                <a:gd name="connsiteY5" fmla="*/ 70246 h 164259"/>
                <a:gd name="connsiteX6" fmla="*/ 55347 w 293320"/>
                <a:gd name="connsiteY6" fmla="*/ 34931 h 164259"/>
                <a:gd name="connsiteX7" fmla="*/ 94957 w 293320"/>
                <a:gd name="connsiteY7" fmla="*/ 17495 h 164259"/>
                <a:gd name="connsiteX8" fmla="*/ 139670 w 293320"/>
                <a:gd name="connsiteY8" fmla="*/ 16252 h 164259"/>
                <a:gd name="connsiteX9" fmla="*/ 242931 w 293320"/>
                <a:gd name="connsiteY9" fmla="*/ 40703 h 16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20" h="164259">
                  <a:moveTo>
                    <a:pt x="282330" y="132794"/>
                  </a:moveTo>
                  <a:cubicBezTo>
                    <a:pt x="194522" y="191746"/>
                    <a:pt x="129017" y="94633"/>
                    <a:pt x="129017" y="94633"/>
                  </a:cubicBezTo>
                  <a:cubicBezTo>
                    <a:pt x="97978" y="52201"/>
                    <a:pt x="75768" y="96059"/>
                    <a:pt x="75768" y="96059"/>
                  </a:cubicBezTo>
                  <a:cubicBezTo>
                    <a:pt x="59435" y="135733"/>
                    <a:pt x="35894" y="132131"/>
                    <a:pt x="22014" y="125320"/>
                  </a:cubicBezTo>
                  <a:cubicBezTo>
                    <a:pt x="15044" y="121747"/>
                    <a:pt x="11630" y="113705"/>
                    <a:pt x="13894" y="106213"/>
                  </a:cubicBezTo>
                  <a:lnTo>
                    <a:pt x="24372" y="70246"/>
                  </a:lnTo>
                  <a:cubicBezTo>
                    <a:pt x="28965" y="54477"/>
                    <a:pt x="40305" y="41542"/>
                    <a:pt x="55347" y="34931"/>
                  </a:cubicBezTo>
                  <a:lnTo>
                    <a:pt x="94957" y="17495"/>
                  </a:lnTo>
                  <a:cubicBezTo>
                    <a:pt x="109124" y="11265"/>
                    <a:pt x="122183" y="12685"/>
                    <a:pt x="139670" y="16252"/>
                  </a:cubicBezTo>
                  <a:lnTo>
                    <a:pt x="242931" y="4070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0" name="Freihandform: Form 79">
              <a:extLst>
                <a:ext uri="{FF2B5EF4-FFF2-40B4-BE49-F238E27FC236}">
                  <a16:creationId xmlns:a16="http://schemas.microsoft.com/office/drawing/2014/main" id="{01B9FF31-8A35-426E-90E0-1EC0A3EEE440}"/>
                </a:ext>
              </a:extLst>
            </p:cNvPr>
            <p:cNvSpPr/>
            <p:nvPr/>
          </p:nvSpPr>
          <p:spPr bwMode="gray">
            <a:xfrm>
              <a:off x="2281258" y="4492830"/>
              <a:ext cx="134444" cy="93527"/>
            </a:xfrm>
            <a:custGeom>
              <a:avLst/>
              <a:gdLst>
                <a:gd name="connsiteX0" fmla="*/ 123805 w 134927"/>
                <a:gd name="connsiteY0" fmla="*/ 64179 h 93862"/>
                <a:gd name="connsiteX1" fmla="*/ 55801 w 134927"/>
                <a:gd name="connsiteY1" fmla="*/ 85791 h 93862"/>
                <a:gd name="connsiteX2" fmla="*/ 13199 w 134927"/>
                <a:gd name="connsiteY2" fmla="*/ 26423 h 93862"/>
                <a:gd name="connsiteX3" fmla="*/ 101999 w 134927"/>
                <a:gd name="connsiteY3" fmla="*/ 13199 h 9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27" h="93862">
                  <a:moveTo>
                    <a:pt x="123805" y="64179"/>
                  </a:moveTo>
                  <a:lnTo>
                    <a:pt x="55801" y="85791"/>
                  </a:lnTo>
                  <a:lnTo>
                    <a:pt x="13199" y="26423"/>
                  </a:lnTo>
                  <a:cubicBezTo>
                    <a:pt x="13199" y="26423"/>
                    <a:pt x="62935" y="47019"/>
                    <a:pt x="101999" y="13199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1" name="Freihandform: Form 80">
              <a:extLst>
                <a:ext uri="{FF2B5EF4-FFF2-40B4-BE49-F238E27FC236}">
                  <a16:creationId xmlns:a16="http://schemas.microsoft.com/office/drawing/2014/main" id="{8021DD48-A90C-46F7-8876-010092B6B09F}"/>
                </a:ext>
              </a:extLst>
            </p:cNvPr>
            <p:cNvSpPr/>
            <p:nvPr/>
          </p:nvSpPr>
          <p:spPr bwMode="gray">
            <a:xfrm>
              <a:off x="1806086" y="4262696"/>
              <a:ext cx="192898" cy="356569"/>
            </a:xfrm>
            <a:custGeom>
              <a:avLst/>
              <a:gdLst>
                <a:gd name="connsiteX0" fmla="*/ 13199 w 193591"/>
                <a:gd name="connsiteY0" fmla="*/ 13199 h 357851"/>
                <a:gd name="connsiteX1" fmla="*/ 13199 w 193591"/>
                <a:gd name="connsiteY1" fmla="*/ 321908 h 357851"/>
                <a:gd name="connsiteX2" fmla="*/ 73577 w 193591"/>
                <a:gd name="connsiteY2" fmla="*/ 345825 h 357851"/>
                <a:gd name="connsiteX3" fmla="*/ 181794 w 193591"/>
                <a:gd name="connsiteY3" fmla="*/ 81549 h 357851"/>
                <a:gd name="connsiteX4" fmla="*/ 13199 w 193591"/>
                <a:gd name="connsiteY4" fmla="*/ 13199 h 35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1" h="357851">
                  <a:moveTo>
                    <a:pt x="13199" y="13199"/>
                  </a:moveTo>
                  <a:lnTo>
                    <a:pt x="13199" y="321908"/>
                  </a:lnTo>
                  <a:lnTo>
                    <a:pt x="73577" y="345825"/>
                  </a:lnTo>
                  <a:lnTo>
                    <a:pt x="181794" y="81549"/>
                  </a:lnTo>
                  <a:lnTo>
                    <a:pt x="13199" y="1319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2" name="Freihandform: Form 81">
              <a:extLst>
                <a:ext uri="{FF2B5EF4-FFF2-40B4-BE49-F238E27FC236}">
                  <a16:creationId xmlns:a16="http://schemas.microsoft.com/office/drawing/2014/main" id="{8D1FF754-64B9-45E4-8C9B-675D12579372}"/>
                </a:ext>
              </a:extLst>
            </p:cNvPr>
            <p:cNvSpPr/>
            <p:nvPr/>
          </p:nvSpPr>
          <p:spPr bwMode="gray">
            <a:xfrm>
              <a:off x="1898905" y="4352078"/>
              <a:ext cx="169516" cy="216279"/>
            </a:xfrm>
            <a:custGeom>
              <a:avLst/>
              <a:gdLst>
                <a:gd name="connsiteX0" fmla="*/ 79895 w 170126"/>
                <a:gd name="connsiteY0" fmla="*/ 13199 h 217057"/>
                <a:gd name="connsiteX1" fmla="*/ 156991 w 170126"/>
                <a:gd name="connsiteY1" fmla="*/ 45664 h 217057"/>
                <a:gd name="connsiteX2" fmla="*/ 88642 w 170126"/>
                <a:gd name="connsiteY2" fmla="*/ 205436 h 217057"/>
                <a:gd name="connsiteX3" fmla="*/ 13199 w 170126"/>
                <a:gd name="connsiteY3" fmla="*/ 176086 h 21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6" h="217057">
                  <a:moveTo>
                    <a:pt x="79895" y="13199"/>
                  </a:moveTo>
                  <a:lnTo>
                    <a:pt x="156991" y="45664"/>
                  </a:lnTo>
                  <a:lnTo>
                    <a:pt x="88642" y="205436"/>
                  </a:lnTo>
                  <a:lnTo>
                    <a:pt x="13199" y="176086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3" name="Freihandform: Form 82">
              <a:extLst>
                <a:ext uri="{FF2B5EF4-FFF2-40B4-BE49-F238E27FC236}">
                  <a16:creationId xmlns:a16="http://schemas.microsoft.com/office/drawing/2014/main" id="{51471B26-3FC1-4D72-8A36-E23073CC2FA4}"/>
                </a:ext>
              </a:extLst>
            </p:cNvPr>
            <p:cNvSpPr/>
            <p:nvPr/>
          </p:nvSpPr>
          <p:spPr bwMode="gray">
            <a:xfrm>
              <a:off x="2398592" y="4279337"/>
              <a:ext cx="192898" cy="356569"/>
            </a:xfrm>
            <a:custGeom>
              <a:avLst/>
              <a:gdLst>
                <a:gd name="connsiteX0" fmla="*/ 181788 w 193591"/>
                <a:gd name="connsiteY0" fmla="*/ 13199 h 357851"/>
                <a:gd name="connsiteX1" fmla="*/ 181788 w 193591"/>
                <a:gd name="connsiteY1" fmla="*/ 321908 h 357851"/>
                <a:gd name="connsiteX2" fmla="*/ 121417 w 193591"/>
                <a:gd name="connsiteY2" fmla="*/ 345825 h 357851"/>
                <a:gd name="connsiteX3" fmla="*/ 13199 w 193591"/>
                <a:gd name="connsiteY3" fmla="*/ 81543 h 357851"/>
                <a:gd name="connsiteX4" fmla="*/ 181788 w 193591"/>
                <a:gd name="connsiteY4" fmla="*/ 13199 h 35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1" h="357851">
                  <a:moveTo>
                    <a:pt x="181788" y="13199"/>
                  </a:moveTo>
                  <a:lnTo>
                    <a:pt x="181788" y="321908"/>
                  </a:lnTo>
                  <a:lnTo>
                    <a:pt x="121417" y="345825"/>
                  </a:lnTo>
                  <a:lnTo>
                    <a:pt x="13199" y="81543"/>
                  </a:lnTo>
                  <a:lnTo>
                    <a:pt x="181788" y="13199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4" name="Freihandform: Form 83">
              <a:extLst>
                <a:ext uri="{FF2B5EF4-FFF2-40B4-BE49-F238E27FC236}">
                  <a16:creationId xmlns:a16="http://schemas.microsoft.com/office/drawing/2014/main" id="{582B8DD0-F936-46C8-86EF-A79F58DB0F30}"/>
                </a:ext>
              </a:extLst>
            </p:cNvPr>
            <p:cNvSpPr/>
            <p:nvPr/>
          </p:nvSpPr>
          <p:spPr bwMode="gray">
            <a:xfrm>
              <a:off x="2330488" y="4368720"/>
              <a:ext cx="169516" cy="216279"/>
            </a:xfrm>
            <a:custGeom>
              <a:avLst/>
              <a:gdLst>
                <a:gd name="connsiteX0" fmla="*/ 90290 w 170126"/>
                <a:gd name="connsiteY0" fmla="*/ 13199 h 217057"/>
                <a:gd name="connsiteX1" fmla="*/ 13199 w 170126"/>
                <a:gd name="connsiteY1" fmla="*/ 45664 h 217057"/>
                <a:gd name="connsiteX2" fmla="*/ 81549 w 170126"/>
                <a:gd name="connsiteY2" fmla="*/ 205430 h 217057"/>
                <a:gd name="connsiteX3" fmla="*/ 156991 w 170126"/>
                <a:gd name="connsiteY3" fmla="*/ 176086 h 21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6" h="217057">
                  <a:moveTo>
                    <a:pt x="90290" y="13199"/>
                  </a:moveTo>
                  <a:lnTo>
                    <a:pt x="13199" y="45664"/>
                  </a:lnTo>
                  <a:lnTo>
                    <a:pt x="81549" y="205430"/>
                  </a:lnTo>
                  <a:lnTo>
                    <a:pt x="156991" y="176086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5" name="Freihandform: Form 84">
              <a:extLst>
                <a:ext uri="{FF2B5EF4-FFF2-40B4-BE49-F238E27FC236}">
                  <a16:creationId xmlns:a16="http://schemas.microsoft.com/office/drawing/2014/main" id="{3CA50ACD-6D27-43C0-8565-8896D7F04B50}"/>
                </a:ext>
              </a:extLst>
            </p:cNvPr>
            <p:cNvSpPr/>
            <p:nvPr/>
          </p:nvSpPr>
          <p:spPr bwMode="gray">
            <a:xfrm>
              <a:off x="2218110" y="4505614"/>
              <a:ext cx="146134" cy="134444"/>
            </a:xfrm>
            <a:custGeom>
              <a:avLst/>
              <a:gdLst>
                <a:gd name="connsiteX0" fmla="*/ 71523 w 146660"/>
                <a:gd name="connsiteY0" fmla="*/ 13199 h 134927"/>
                <a:gd name="connsiteX1" fmla="*/ 130158 w 146660"/>
                <a:gd name="connsiteY1" fmla="*/ 86729 h 134927"/>
                <a:gd name="connsiteX2" fmla="*/ 133531 w 146660"/>
                <a:gd name="connsiteY2" fmla="*/ 106681 h 134927"/>
                <a:gd name="connsiteX3" fmla="*/ 133531 w 146660"/>
                <a:gd name="connsiteY3" fmla="*/ 106681 h 134927"/>
                <a:gd name="connsiteX4" fmla="*/ 103143 w 146660"/>
                <a:gd name="connsiteY4" fmla="*/ 121265 h 134927"/>
                <a:gd name="connsiteX5" fmla="*/ 93698 w 146660"/>
                <a:gd name="connsiteY5" fmla="*/ 115123 h 134927"/>
                <a:gd name="connsiteX6" fmla="*/ 13199 w 146660"/>
                <a:gd name="connsiteY6" fmla="*/ 29702 h 1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660" h="134927">
                  <a:moveTo>
                    <a:pt x="71523" y="13199"/>
                  </a:moveTo>
                  <a:lnTo>
                    <a:pt x="130158" y="86729"/>
                  </a:lnTo>
                  <a:cubicBezTo>
                    <a:pt x="134646" y="92355"/>
                    <a:pt x="135919" y="99893"/>
                    <a:pt x="133531" y="106681"/>
                  </a:cubicBezTo>
                  <a:lnTo>
                    <a:pt x="133531" y="106681"/>
                  </a:lnTo>
                  <a:cubicBezTo>
                    <a:pt x="129167" y="119100"/>
                    <a:pt x="115563" y="125630"/>
                    <a:pt x="103143" y="121265"/>
                  </a:cubicBezTo>
                  <a:cubicBezTo>
                    <a:pt x="99547" y="119998"/>
                    <a:pt x="96309" y="117892"/>
                    <a:pt x="93698" y="115123"/>
                  </a:cubicBezTo>
                  <a:lnTo>
                    <a:pt x="13199" y="2970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6" name="Freihandform: Form 85">
              <a:extLst>
                <a:ext uri="{FF2B5EF4-FFF2-40B4-BE49-F238E27FC236}">
                  <a16:creationId xmlns:a16="http://schemas.microsoft.com/office/drawing/2014/main" id="{700C58B7-C370-4871-8092-02B65A772AC1}"/>
                </a:ext>
              </a:extLst>
            </p:cNvPr>
            <p:cNvSpPr/>
            <p:nvPr/>
          </p:nvSpPr>
          <p:spPr bwMode="gray">
            <a:xfrm>
              <a:off x="2182640" y="4562075"/>
              <a:ext cx="151980" cy="105217"/>
            </a:xfrm>
            <a:custGeom>
              <a:avLst/>
              <a:gdLst>
                <a:gd name="connsiteX0" fmla="*/ 13199 w 152526"/>
                <a:gd name="connsiteY0" fmla="*/ 13199 h 105595"/>
                <a:gd name="connsiteX1" fmla="*/ 80945 w 152526"/>
                <a:gd name="connsiteY1" fmla="*/ 84066 h 105595"/>
                <a:gd name="connsiteX2" fmla="*/ 130539 w 152526"/>
                <a:gd name="connsiteY2" fmla="*/ 85386 h 105595"/>
                <a:gd name="connsiteX3" fmla="*/ 139679 w 152526"/>
                <a:gd name="connsiteY3" fmla="*/ 71043 h 105595"/>
                <a:gd name="connsiteX4" fmla="*/ 140043 w 152526"/>
                <a:gd name="connsiteY4" fmla="*/ 69863 h 10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26" h="105595">
                  <a:moveTo>
                    <a:pt x="13199" y="13199"/>
                  </a:moveTo>
                  <a:lnTo>
                    <a:pt x="80945" y="84066"/>
                  </a:lnTo>
                  <a:cubicBezTo>
                    <a:pt x="94279" y="98127"/>
                    <a:pt x="116483" y="98714"/>
                    <a:pt x="130539" y="85386"/>
                  </a:cubicBezTo>
                  <a:cubicBezTo>
                    <a:pt x="134716" y="81426"/>
                    <a:pt x="137855" y="76504"/>
                    <a:pt x="139679" y="71043"/>
                  </a:cubicBezTo>
                  <a:cubicBezTo>
                    <a:pt x="139803" y="70655"/>
                    <a:pt x="139926" y="70256"/>
                    <a:pt x="140043" y="6986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7" name="Freihandform: Form 86">
              <a:extLst>
                <a:ext uri="{FF2B5EF4-FFF2-40B4-BE49-F238E27FC236}">
                  <a16:creationId xmlns:a16="http://schemas.microsoft.com/office/drawing/2014/main" id="{B1E1F38C-5B95-46BE-AF1D-14E745F6B178}"/>
                </a:ext>
              </a:extLst>
            </p:cNvPr>
            <p:cNvSpPr/>
            <p:nvPr/>
          </p:nvSpPr>
          <p:spPr bwMode="gray">
            <a:xfrm>
              <a:off x="2150292" y="4595270"/>
              <a:ext cx="140289" cy="99372"/>
            </a:xfrm>
            <a:custGeom>
              <a:avLst/>
              <a:gdLst>
                <a:gd name="connsiteX0" fmla="*/ 13199 w 140793"/>
                <a:gd name="connsiteY0" fmla="*/ 13199 h 99729"/>
                <a:gd name="connsiteX1" fmla="*/ 69230 w 140793"/>
                <a:gd name="connsiteY1" fmla="*/ 75419 h 99729"/>
                <a:gd name="connsiteX2" fmla="*/ 93335 w 140793"/>
                <a:gd name="connsiteY2" fmla="*/ 87592 h 99729"/>
                <a:gd name="connsiteX3" fmla="*/ 128539 w 140793"/>
                <a:gd name="connsiteY3" fmla="*/ 65721 h 9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93" h="99729">
                  <a:moveTo>
                    <a:pt x="13199" y="13199"/>
                  </a:moveTo>
                  <a:lnTo>
                    <a:pt x="69230" y="75419"/>
                  </a:lnTo>
                  <a:cubicBezTo>
                    <a:pt x="75342" y="82494"/>
                    <a:pt x="84007" y="86870"/>
                    <a:pt x="93335" y="87592"/>
                  </a:cubicBezTo>
                  <a:cubicBezTo>
                    <a:pt x="103906" y="88172"/>
                    <a:pt x="117293" y="84142"/>
                    <a:pt x="128539" y="6572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8" name="Freihandform: Form 87">
              <a:extLst>
                <a:ext uri="{FF2B5EF4-FFF2-40B4-BE49-F238E27FC236}">
                  <a16:creationId xmlns:a16="http://schemas.microsoft.com/office/drawing/2014/main" id="{98CC40E1-1152-46B9-AE5A-194B3BA17C8F}"/>
                </a:ext>
              </a:extLst>
            </p:cNvPr>
            <p:cNvSpPr/>
            <p:nvPr/>
          </p:nvSpPr>
          <p:spPr bwMode="gray">
            <a:xfrm>
              <a:off x="2042175" y="4383298"/>
              <a:ext cx="134444" cy="29227"/>
            </a:xfrm>
            <a:custGeom>
              <a:avLst/>
              <a:gdLst>
                <a:gd name="connsiteX0" fmla="*/ 125213 w 134927"/>
                <a:gd name="connsiteY0" fmla="*/ 20745 h 29332"/>
                <a:gd name="connsiteX1" fmla="*/ 13199 w 134927"/>
                <a:gd name="connsiteY1" fmla="*/ 14332 h 2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27" h="29332">
                  <a:moveTo>
                    <a:pt x="125213" y="20745"/>
                  </a:moveTo>
                  <a:cubicBezTo>
                    <a:pt x="74885" y="9211"/>
                    <a:pt x="13199" y="14332"/>
                    <a:pt x="13199" y="14332"/>
                  </a:cubicBez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79" name="Freihandform: Form 88">
              <a:extLst>
                <a:ext uri="{FF2B5EF4-FFF2-40B4-BE49-F238E27FC236}">
                  <a16:creationId xmlns:a16="http://schemas.microsoft.com/office/drawing/2014/main" id="{824B20FC-BA88-493A-BE44-8EA59C128788}"/>
                </a:ext>
              </a:extLst>
            </p:cNvPr>
            <p:cNvSpPr/>
            <p:nvPr/>
          </p:nvSpPr>
          <p:spPr bwMode="gray">
            <a:xfrm>
              <a:off x="1986001" y="4515737"/>
              <a:ext cx="251352" cy="192898"/>
            </a:xfrm>
            <a:custGeom>
              <a:avLst/>
              <a:gdLst>
                <a:gd name="connsiteX0" fmla="*/ 13199 w 252255"/>
                <a:gd name="connsiteY0" fmla="*/ 13199 h 193591"/>
                <a:gd name="connsiteX1" fmla="*/ 174948 w 252255"/>
                <a:gd name="connsiteY1" fmla="*/ 149406 h 193591"/>
                <a:gd name="connsiteX2" fmla="*/ 201206 w 252255"/>
                <a:gd name="connsiteY2" fmla="*/ 174614 h 193591"/>
                <a:gd name="connsiteX3" fmla="*/ 233642 w 252255"/>
                <a:gd name="connsiteY3" fmla="*/ 174203 h 193591"/>
                <a:gd name="connsiteX4" fmla="*/ 239772 w 252255"/>
                <a:gd name="connsiteY4" fmla="*/ 162388 h 193591"/>
                <a:gd name="connsiteX5" fmla="*/ 239878 w 252255"/>
                <a:gd name="connsiteY5" fmla="*/ 161655 h 19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55" h="193591">
                  <a:moveTo>
                    <a:pt x="13199" y="13199"/>
                  </a:moveTo>
                  <a:cubicBezTo>
                    <a:pt x="70503" y="54429"/>
                    <a:pt x="124573" y="99964"/>
                    <a:pt x="174948" y="149406"/>
                  </a:cubicBezTo>
                  <a:lnTo>
                    <a:pt x="201206" y="174614"/>
                  </a:lnTo>
                  <a:cubicBezTo>
                    <a:pt x="210276" y="183461"/>
                    <a:pt x="224801" y="183273"/>
                    <a:pt x="233642" y="174203"/>
                  </a:cubicBezTo>
                  <a:cubicBezTo>
                    <a:pt x="236810" y="170959"/>
                    <a:pt x="238945" y="166847"/>
                    <a:pt x="239772" y="162388"/>
                  </a:cubicBezTo>
                  <a:cubicBezTo>
                    <a:pt x="239807" y="162148"/>
                    <a:pt x="239848" y="161902"/>
                    <a:pt x="239878" y="161655"/>
                  </a:cubicBez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0" name="Freihandform: Form 89">
              <a:extLst>
                <a:ext uri="{FF2B5EF4-FFF2-40B4-BE49-F238E27FC236}">
                  <a16:creationId xmlns:a16="http://schemas.microsoft.com/office/drawing/2014/main" id="{AAEDEA9E-8705-4049-B1F6-10BCE454E026}"/>
                </a:ext>
              </a:extLst>
            </p:cNvPr>
            <p:cNvSpPr/>
            <p:nvPr/>
          </p:nvSpPr>
          <p:spPr bwMode="gray">
            <a:xfrm>
              <a:off x="2018928" y="4548969"/>
              <a:ext cx="64300" cy="58454"/>
            </a:xfrm>
            <a:custGeom>
              <a:avLst/>
              <a:gdLst>
                <a:gd name="connsiteX0" fmla="*/ 24628 w 64530"/>
                <a:gd name="connsiteY0" fmla="*/ 13199 h 58664"/>
                <a:gd name="connsiteX1" fmla="*/ 17723 w 64530"/>
                <a:gd name="connsiteY1" fmla="*/ 20914 h 58664"/>
                <a:gd name="connsiteX2" fmla="*/ 19119 w 64530"/>
                <a:gd name="connsiteY2" fmla="*/ 45993 h 58664"/>
                <a:gd name="connsiteX3" fmla="*/ 19712 w 64530"/>
                <a:gd name="connsiteY3" fmla="*/ 46497 h 58664"/>
                <a:gd name="connsiteX4" fmla="*/ 19712 w 64530"/>
                <a:gd name="connsiteY4" fmla="*/ 46503 h 58664"/>
                <a:gd name="connsiteX5" fmla="*/ 46985 w 64530"/>
                <a:gd name="connsiteY5" fmla="*/ 44321 h 58664"/>
                <a:gd name="connsiteX6" fmla="*/ 53725 w 64530"/>
                <a:gd name="connsiteY6" fmla="*/ 36706 h 5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30" h="58664">
                  <a:moveTo>
                    <a:pt x="24628" y="13199"/>
                  </a:moveTo>
                  <a:lnTo>
                    <a:pt x="17723" y="20914"/>
                  </a:lnTo>
                  <a:cubicBezTo>
                    <a:pt x="11182" y="28229"/>
                    <a:pt x="11810" y="39458"/>
                    <a:pt x="19119" y="45993"/>
                  </a:cubicBezTo>
                  <a:cubicBezTo>
                    <a:pt x="19313" y="46169"/>
                    <a:pt x="19512" y="46339"/>
                    <a:pt x="19712" y="46497"/>
                  </a:cubicBezTo>
                  <a:lnTo>
                    <a:pt x="19712" y="46503"/>
                  </a:lnTo>
                  <a:cubicBezTo>
                    <a:pt x="27913" y="53220"/>
                    <a:pt x="39957" y="52258"/>
                    <a:pt x="46985" y="44321"/>
                  </a:cubicBezTo>
                  <a:lnTo>
                    <a:pt x="53725" y="36706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1" name="Freihandform: Form 90">
              <a:extLst>
                <a:ext uri="{FF2B5EF4-FFF2-40B4-BE49-F238E27FC236}">
                  <a16:creationId xmlns:a16="http://schemas.microsoft.com/office/drawing/2014/main" id="{893802AB-BCCF-4771-AC8C-51BB6E50A94A}"/>
                </a:ext>
              </a:extLst>
            </p:cNvPr>
            <p:cNvSpPr/>
            <p:nvPr/>
          </p:nvSpPr>
          <p:spPr bwMode="gray">
            <a:xfrm>
              <a:off x="2041581" y="4573806"/>
              <a:ext cx="75990" cy="75990"/>
            </a:xfrm>
            <a:custGeom>
              <a:avLst/>
              <a:gdLst>
                <a:gd name="connsiteX0" fmla="*/ 66670 w 76263"/>
                <a:gd name="connsiteY0" fmla="*/ 42320 h 76263"/>
                <a:gd name="connsiteX1" fmla="*/ 51534 w 76263"/>
                <a:gd name="connsiteY1" fmla="*/ 58829 h 76263"/>
                <a:gd name="connsiteX2" fmla="*/ 20830 w 76263"/>
                <a:gd name="connsiteY2" fmla="*/ 60600 h 76263"/>
                <a:gd name="connsiteX3" fmla="*/ 20830 w 76263"/>
                <a:gd name="connsiteY3" fmla="*/ 60600 h 76263"/>
                <a:gd name="connsiteX4" fmla="*/ 18577 w 76263"/>
                <a:gd name="connsiteY4" fmla="*/ 29479 h 76263"/>
                <a:gd name="connsiteX5" fmla="*/ 18600 w 76263"/>
                <a:gd name="connsiteY5" fmla="*/ 29450 h 76263"/>
                <a:gd name="connsiteX6" fmla="*/ 32697 w 76263"/>
                <a:gd name="connsiteY6" fmla="*/ 13199 h 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63" h="76263">
                  <a:moveTo>
                    <a:pt x="66670" y="42320"/>
                  </a:moveTo>
                  <a:lnTo>
                    <a:pt x="51534" y="58829"/>
                  </a:lnTo>
                  <a:cubicBezTo>
                    <a:pt x="43462" y="67628"/>
                    <a:pt x="29858" y="68414"/>
                    <a:pt x="20830" y="60600"/>
                  </a:cubicBezTo>
                  <a:lnTo>
                    <a:pt x="20830" y="60600"/>
                  </a:lnTo>
                  <a:cubicBezTo>
                    <a:pt x="11613" y="52628"/>
                    <a:pt x="10604" y="38695"/>
                    <a:pt x="18577" y="29479"/>
                  </a:cubicBezTo>
                  <a:cubicBezTo>
                    <a:pt x="18583" y="29467"/>
                    <a:pt x="18588" y="29461"/>
                    <a:pt x="18600" y="29450"/>
                  </a:cubicBezTo>
                  <a:lnTo>
                    <a:pt x="32697" y="1319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2" name="Freihandform: Form 91">
              <a:extLst>
                <a:ext uri="{FF2B5EF4-FFF2-40B4-BE49-F238E27FC236}">
                  <a16:creationId xmlns:a16="http://schemas.microsoft.com/office/drawing/2014/main" id="{BC02104D-BD26-4CFC-B323-98EFBBB93651}"/>
                </a:ext>
              </a:extLst>
            </p:cNvPr>
            <p:cNvSpPr/>
            <p:nvPr/>
          </p:nvSpPr>
          <p:spPr bwMode="gray">
            <a:xfrm>
              <a:off x="2079365" y="4602822"/>
              <a:ext cx="70145" cy="70145"/>
            </a:xfrm>
            <a:custGeom>
              <a:avLst/>
              <a:gdLst>
                <a:gd name="connsiteX0" fmla="*/ 28749 w 70396"/>
                <a:gd name="connsiteY0" fmla="*/ 13199 h 70396"/>
                <a:gd name="connsiteX1" fmla="*/ 18958 w 70396"/>
                <a:gd name="connsiteY1" fmla="*/ 23882 h 70396"/>
                <a:gd name="connsiteX2" fmla="*/ 20173 w 70396"/>
                <a:gd name="connsiteY2" fmla="*/ 54716 h 70396"/>
                <a:gd name="connsiteX3" fmla="*/ 20173 w 70396"/>
                <a:gd name="connsiteY3" fmla="*/ 54716 h 70396"/>
                <a:gd name="connsiteX4" fmla="*/ 51042 w 70396"/>
                <a:gd name="connsiteY4" fmla="*/ 53707 h 70396"/>
                <a:gd name="connsiteX5" fmla="*/ 61279 w 70396"/>
                <a:gd name="connsiteY5" fmla="*/ 42843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396" h="70396">
                  <a:moveTo>
                    <a:pt x="28749" y="13199"/>
                  </a:moveTo>
                  <a:lnTo>
                    <a:pt x="18958" y="23882"/>
                  </a:lnTo>
                  <a:cubicBezTo>
                    <a:pt x="10828" y="32752"/>
                    <a:pt x="11373" y="46515"/>
                    <a:pt x="20173" y="54716"/>
                  </a:cubicBezTo>
                  <a:lnTo>
                    <a:pt x="20173" y="54716"/>
                  </a:lnTo>
                  <a:cubicBezTo>
                    <a:pt x="28990" y="62923"/>
                    <a:pt x="42782" y="62471"/>
                    <a:pt x="51042" y="53707"/>
                  </a:cubicBezTo>
                  <a:lnTo>
                    <a:pt x="61279" y="42843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83" name="Freihandform: Form 92">
              <a:extLst>
                <a:ext uri="{FF2B5EF4-FFF2-40B4-BE49-F238E27FC236}">
                  <a16:creationId xmlns:a16="http://schemas.microsoft.com/office/drawing/2014/main" id="{A51A5DF8-97FD-49E0-BA73-AB3134BD8203}"/>
                </a:ext>
              </a:extLst>
            </p:cNvPr>
            <p:cNvSpPr/>
            <p:nvPr/>
          </p:nvSpPr>
          <p:spPr bwMode="gray">
            <a:xfrm>
              <a:off x="2116386" y="4633855"/>
              <a:ext cx="64300" cy="64300"/>
            </a:xfrm>
            <a:custGeom>
              <a:avLst/>
              <a:gdLst>
                <a:gd name="connsiteX0" fmla="*/ 54102 w 64530"/>
                <a:gd name="connsiteY0" fmla="*/ 40472 h 64530"/>
                <a:gd name="connsiteX1" fmla="*/ 48717 w 64530"/>
                <a:gd name="connsiteY1" fmla="*/ 45981 h 64530"/>
                <a:gd name="connsiteX2" fmla="*/ 19608 w 64530"/>
                <a:gd name="connsiteY2" fmla="*/ 46486 h 64530"/>
                <a:gd name="connsiteX3" fmla="*/ 19608 w 64530"/>
                <a:gd name="connsiteY3" fmla="*/ 46486 h 64530"/>
                <a:gd name="connsiteX4" fmla="*/ 18839 w 64530"/>
                <a:gd name="connsiteY4" fmla="*/ 17306 h 64530"/>
                <a:gd name="connsiteX5" fmla="*/ 22711 w 64530"/>
                <a:gd name="connsiteY5" fmla="*/ 13199 h 6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30" h="64530">
                  <a:moveTo>
                    <a:pt x="54102" y="40472"/>
                  </a:moveTo>
                  <a:lnTo>
                    <a:pt x="48717" y="45981"/>
                  </a:lnTo>
                  <a:cubicBezTo>
                    <a:pt x="40791" y="54094"/>
                    <a:pt x="27809" y="54317"/>
                    <a:pt x="19608" y="46486"/>
                  </a:cubicBezTo>
                  <a:lnTo>
                    <a:pt x="19608" y="46486"/>
                  </a:lnTo>
                  <a:cubicBezTo>
                    <a:pt x="11371" y="38624"/>
                    <a:pt x="11031" y="25589"/>
                    <a:pt x="18839" y="17306"/>
                  </a:cubicBezTo>
                  <a:lnTo>
                    <a:pt x="22711" y="1319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07" name="Gruppieren 95">
            <a:extLst>
              <a:ext uri="{FF2B5EF4-FFF2-40B4-BE49-F238E27FC236}">
                <a16:creationId xmlns:a16="http://schemas.microsoft.com/office/drawing/2014/main" id="{D26CDCD9-D04E-4467-80D5-4CAA1E7E0D5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45177" y="1863543"/>
            <a:ext cx="152529" cy="208146"/>
            <a:chOff x="1123046" y="1920418"/>
            <a:chExt cx="460134" cy="627914"/>
          </a:xfrm>
        </p:grpSpPr>
        <p:sp>
          <p:nvSpPr>
            <p:cNvPr id="161" name="Freihandform: Form 96">
              <a:extLst>
                <a:ext uri="{FF2B5EF4-FFF2-40B4-BE49-F238E27FC236}">
                  <a16:creationId xmlns:a16="http://schemas.microsoft.com/office/drawing/2014/main" id="{119F5B2D-BA37-4632-A018-77B5F1144E02}"/>
                </a:ext>
              </a:extLst>
            </p:cNvPr>
            <p:cNvSpPr/>
            <p:nvPr/>
          </p:nvSpPr>
          <p:spPr bwMode="gray">
            <a:xfrm>
              <a:off x="1123046" y="1920418"/>
              <a:ext cx="460134" cy="627914"/>
            </a:xfrm>
            <a:custGeom>
              <a:avLst/>
              <a:gdLst>
                <a:gd name="connsiteX0" fmla="*/ 196699 w 700460"/>
                <a:gd name="connsiteY0" fmla="*/ 18326 h 944807"/>
                <a:gd name="connsiteX1" fmla="*/ 36245 w 700460"/>
                <a:gd name="connsiteY1" fmla="*/ 18326 h 944807"/>
                <a:gd name="connsiteX2" fmla="*/ 18326 w 700460"/>
                <a:gd name="connsiteY2" fmla="*/ 36244 h 944807"/>
                <a:gd name="connsiteX3" fmla="*/ 18326 w 700460"/>
                <a:gd name="connsiteY3" fmla="*/ 911820 h 944807"/>
                <a:gd name="connsiteX4" fmla="*/ 36245 w 700460"/>
                <a:gd name="connsiteY4" fmla="*/ 929739 h 944807"/>
                <a:gd name="connsiteX5" fmla="*/ 668288 w 700460"/>
                <a:gd name="connsiteY5" fmla="*/ 929739 h 944807"/>
                <a:gd name="connsiteX6" fmla="*/ 686207 w 700460"/>
                <a:gd name="connsiteY6" fmla="*/ 911820 h 944807"/>
                <a:gd name="connsiteX7" fmla="*/ 686207 w 700460"/>
                <a:gd name="connsiteY7" fmla="*/ 36244 h 944807"/>
                <a:gd name="connsiteX8" fmla="*/ 668288 w 700460"/>
                <a:gd name="connsiteY8" fmla="*/ 18326 h 944807"/>
                <a:gd name="connsiteX9" fmla="*/ 500504 w 700460"/>
                <a:gd name="connsiteY9" fmla="*/ 18326 h 944807"/>
                <a:gd name="connsiteX0" fmla="*/ 178372 w 667880"/>
                <a:gd name="connsiteY0" fmla="*/ -1 h 911412"/>
                <a:gd name="connsiteX1" fmla="*/ 17918 w 667880"/>
                <a:gd name="connsiteY1" fmla="*/ -1 h 911412"/>
                <a:gd name="connsiteX2" fmla="*/ -1 w 667880"/>
                <a:gd name="connsiteY2" fmla="*/ 17917 h 911412"/>
                <a:gd name="connsiteX3" fmla="*/ -1 w 667880"/>
                <a:gd name="connsiteY3" fmla="*/ 893493 h 911412"/>
                <a:gd name="connsiteX4" fmla="*/ 17918 w 667880"/>
                <a:gd name="connsiteY4" fmla="*/ 911412 h 911412"/>
                <a:gd name="connsiteX5" fmla="*/ 649961 w 667880"/>
                <a:gd name="connsiteY5" fmla="*/ 911412 h 911412"/>
                <a:gd name="connsiteX6" fmla="*/ 667880 w 667880"/>
                <a:gd name="connsiteY6" fmla="*/ 893493 h 911412"/>
                <a:gd name="connsiteX7" fmla="*/ 667880 w 667880"/>
                <a:gd name="connsiteY7" fmla="*/ 17917 h 911412"/>
                <a:gd name="connsiteX8" fmla="*/ 649961 w 667880"/>
                <a:gd name="connsiteY8" fmla="*/ -1 h 911412"/>
                <a:gd name="connsiteX9" fmla="*/ 126172 w 667880"/>
                <a:gd name="connsiteY9" fmla="*/ 3457 h 911412"/>
                <a:gd name="connsiteX0" fmla="*/ 178373 w 667881"/>
                <a:gd name="connsiteY0" fmla="*/ 3454 h 914867"/>
                <a:gd name="connsiteX1" fmla="*/ 17919 w 667881"/>
                <a:gd name="connsiteY1" fmla="*/ 3454 h 914867"/>
                <a:gd name="connsiteX2" fmla="*/ 0 w 667881"/>
                <a:gd name="connsiteY2" fmla="*/ 21372 h 914867"/>
                <a:gd name="connsiteX3" fmla="*/ 0 w 667881"/>
                <a:gd name="connsiteY3" fmla="*/ 896948 h 914867"/>
                <a:gd name="connsiteX4" fmla="*/ 17919 w 667881"/>
                <a:gd name="connsiteY4" fmla="*/ 914867 h 914867"/>
                <a:gd name="connsiteX5" fmla="*/ 649962 w 667881"/>
                <a:gd name="connsiteY5" fmla="*/ 914867 h 914867"/>
                <a:gd name="connsiteX6" fmla="*/ 667881 w 667881"/>
                <a:gd name="connsiteY6" fmla="*/ 896948 h 914867"/>
                <a:gd name="connsiteX7" fmla="*/ 667881 w 667881"/>
                <a:gd name="connsiteY7" fmla="*/ 21372 h 914867"/>
                <a:gd name="connsiteX8" fmla="*/ 649962 w 667881"/>
                <a:gd name="connsiteY8" fmla="*/ 3454 h 914867"/>
                <a:gd name="connsiteX9" fmla="*/ 122718 w 667881"/>
                <a:gd name="connsiteY9" fmla="*/ 0 h 914867"/>
                <a:gd name="connsiteX0" fmla="*/ 178373 w 667881"/>
                <a:gd name="connsiteY0" fmla="*/ -1 h 911412"/>
                <a:gd name="connsiteX1" fmla="*/ 17919 w 667881"/>
                <a:gd name="connsiteY1" fmla="*/ -1 h 911412"/>
                <a:gd name="connsiteX2" fmla="*/ 0 w 667881"/>
                <a:gd name="connsiteY2" fmla="*/ 17917 h 911412"/>
                <a:gd name="connsiteX3" fmla="*/ 0 w 667881"/>
                <a:gd name="connsiteY3" fmla="*/ 893493 h 911412"/>
                <a:gd name="connsiteX4" fmla="*/ 17919 w 667881"/>
                <a:gd name="connsiteY4" fmla="*/ 911412 h 911412"/>
                <a:gd name="connsiteX5" fmla="*/ 649962 w 667881"/>
                <a:gd name="connsiteY5" fmla="*/ 911412 h 911412"/>
                <a:gd name="connsiteX6" fmla="*/ 667881 w 667881"/>
                <a:gd name="connsiteY6" fmla="*/ 893493 h 911412"/>
                <a:gd name="connsiteX7" fmla="*/ 667881 w 667881"/>
                <a:gd name="connsiteY7" fmla="*/ 17917 h 911412"/>
                <a:gd name="connsiteX8" fmla="*/ 649962 w 667881"/>
                <a:gd name="connsiteY8" fmla="*/ -1 h 911412"/>
                <a:gd name="connsiteX9" fmla="*/ 350839 w 667881"/>
                <a:gd name="connsiteY9" fmla="*/ 1 h 911412"/>
                <a:gd name="connsiteX0" fmla="*/ 178373 w 667881"/>
                <a:gd name="connsiteY0" fmla="*/ 0 h 911413"/>
                <a:gd name="connsiteX1" fmla="*/ 17919 w 667881"/>
                <a:gd name="connsiteY1" fmla="*/ 0 h 911413"/>
                <a:gd name="connsiteX2" fmla="*/ 0 w 667881"/>
                <a:gd name="connsiteY2" fmla="*/ 17918 h 911413"/>
                <a:gd name="connsiteX3" fmla="*/ 0 w 667881"/>
                <a:gd name="connsiteY3" fmla="*/ 893494 h 911413"/>
                <a:gd name="connsiteX4" fmla="*/ 17919 w 667881"/>
                <a:gd name="connsiteY4" fmla="*/ 911413 h 911413"/>
                <a:gd name="connsiteX5" fmla="*/ 649962 w 667881"/>
                <a:gd name="connsiteY5" fmla="*/ 911413 h 911413"/>
                <a:gd name="connsiteX6" fmla="*/ 667881 w 667881"/>
                <a:gd name="connsiteY6" fmla="*/ 893494 h 911413"/>
                <a:gd name="connsiteX7" fmla="*/ 667881 w 667881"/>
                <a:gd name="connsiteY7" fmla="*/ 17918 h 911413"/>
                <a:gd name="connsiteX8" fmla="*/ 649962 w 667881"/>
                <a:gd name="connsiteY8" fmla="*/ 0 h 911413"/>
                <a:gd name="connsiteX9" fmla="*/ 350839 w 667881"/>
                <a:gd name="connsiteY9" fmla="*/ 2 h 911413"/>
                <a:gd name="connsiteX10" fmla="*/ 178373 w 667881"/>
                <a:gd name="connsiteY10" fmla="*/ 0 h 91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7881" h="911413">
                  <a:moveTo>
                    <a:pt x="178373" y="0"/>
                  </a:moveTo>
                  <a:lnTo>
                    <a:pt x="17919" y="0"/>
                  </a:lnTo>
                  <a:cubicBezTo>
                    <a:pt x="8145" y="0"/>
                    <a:pt x="0" y="8145"/>
                    <a:pt x="0" y="17918"/>
                  </a:cubicBezTo>
                  <a:lnTo>
                    <a:pt x="0" y="893494"/>
                  </a:lnTo>
                  <a:cubicBezTo>
                    <a:pt x="0" y="903268"/>
                    <a:pt x="8145" y="911413"/>
                    <a:pt x="17919" y="911413"/>
                  </a:cubicBezTo>
                  <a:lnTo>
                    <a:pt x="649962" y="911413"/>
                  </a:lnTo>
                  <a:cubicBezTo>
                    <a:pt x="659736" y="911413"/>
                    <a:pt x="667881" y="903268"/>
                    <a:pt x="667881" y="893494"/>
                  </a:cubicBezTo>
                  <a:lnTo>
                    <a:pt x="667881" y="17918"/>
                  </a:lnTo>
                  <a:cubicBezTo>
                    <a:pt x="667881" y="8145"/>
                    <a:pt x="659736" y="0"/>
                    <a:pt x="649962" y="0"/>
                  </a:cubicBezTo>
                  <a:lnTo>
                    <a:pt x="350839" y="2"/>
                  </a:lnTo>
                  <a:lnTo>
                    <a:pt x="178373" y="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grpSp>
          <p:nvGrpSpPr>
            <p:cNvPr id="162" name="Gruppieren 97">
              <a:extLst>
                <a:ext uri="{FF2B5EF4-FFF2-40B4-BE49-F238E27FC236}">
                  <a16:creationId xmlns:a16="http://schemas.microsoft.com/office/drawing/2014/main" id="{EC16CF45-A6E3-4AEF-B34C-F5A5BCD514B4}"/>
                </a:ext>
              </a:extLst>
            </p:cNvPr>
            <p:cNvGrpSpPr/>
            <p:nvPr/>
          </p:nvGrpSpPr>
          <p:grpSpPr bwMode="gray">
            <a:xfrm>
              <a:off x="1187008" y="1989833"/>
              <a:ext cx="168342" cy="168341"/>
              <a:chOff x="1266978" y="2062107"/>
              <a:chExt cx="168342" cy="168341"/>
            </a:xfrm>
          </p:grpSpPr>
          <p:sp>
            <p:nvSpPr>
              <p:cNvPr id="167" name="Freihandform: Form 102">
                <a:extLst>
                  <a:ext uri="{FF2B5EF4-FFF2-40B4-BE49-F238E27FC236}">
                    <a16:creationId xmlns:a16="http://schemas.microsoft.com/office/drawing/2014/main" id="{E6E8AE8B-C534-4BA3-8E5E-8B4379F87ECF}"/>
                  </a:ext>
                </a:extLst>
              </p:cNvPr>
              <p:cNvSpPr/>
              <p:nvPr/>
            </p:nvSpPr>
            <p:spPr bwMode="gray">
              <a:xfrm>
                <a:off x="1293353" y="2167039"/>
                <a:ext cx="117839" cy="61725"/>
              </a:xfrm>
              <a:custGeom>
                <a:avLst/>
                <a:gdLst>
                  <a:gd name="connsiteX0" fmla="*/ 155160 w 171042"/>
                  <a:gd name="connsiteY0" fmla="*/ 78598 h 89593"/>
                  <a:gd name="connsiteX1" fmla="*/ 150273 w 171042"/>
                  <a:gd name="connsiteY1" fmla="*/ 35431 h 89593"/>
                  <a:gd name="connsiteX2" fmla="*/ 139684 w 171042"/>
                  <a:gd name="connsiteY2" fmla="*/ 23213 h 89593"/>
                  <a:gd name="connsiteX3" fmla="*/ 115249 w 171042"/>
                  <a:gd name="connsiteY3" fmla="*/ 18326 h 89593"/>
                  <a:gd name="connsiteX4" fmla="*/ 114435 w 171042"/>
                  <a:gd name="connsiteY4" fmla="*/ 19141 h 89593"/>
                  <a:gd name="connsiteX5" fmla="*/ 59050 w 171042"/>
                  <a:gd name="connsiteY5" fmla="*/ 19141 h 89593"/>
                  <a:gd name="connsiteX6" fmla="*/ 58235 w 171042"/>
                  <a:gd name="connsiteY6" fmla="*/ 18326 h 89593"/>
                  <a:gd name="connsiteX7" fmla="*/ 33801 w 171042"/>
                  <a:gd name="connsiteY7" fmla="*/ 23213 h 89593"/>
                  <a:gd name="connsiteX8" fmla="*/ 23213 w 171042"/>
                  <a:gd name="connsiteY8" fmla="*/ 35431 h 89593"/>
                  <a:gd name="connsiteX9" fmla="*/ 18326 w 171042"/>
                  <a:gd name="connsiteY9" fmla="*/ 78598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42" h="89593">
                    <a:moveTo>
                      <a:pt x="155160" y="78598"/>
                    </a:moveTo>
                    <a:lnTo>
                      <a:pt x="150273" y="35431"/>
                    </a:lnTo>
                    <a:cubicBezTo>
                      <a:pt x="148644" y="28915"/>
                      <a:pt x="144572" y="24028"/>
                      <a:pt x="139684" y="23213"/>
                    </a:cubicBezTo>
                    <a:lnTo>
                      <a:pt x="115249" y="18326"/>
                    </a:lnTo>
                    <a:cubicBezTo>
                      <a:pt x="115249" y="18326"/>
                      <a:pt x="115249" y="18326"/>
                      <a:pt x="114435" y="19141"/>
                    </a:cubicBezTo>
                    <a:cubicBezTo>
                      <a:pt x="97331" y="30543"/>
                      <a:pt x="75340" y="30543"/>
                      <a:pt x="59050" y="19141"/>
                    </a:cubicBezTo>
                    <a:cubicBezTo>
                      <a:pt x="58235" y="19141"/>
                      <a:pt x="58235" y="18326"/>
                      <a:pt x="58235" y="18326"/>
                    </a:cubicBezTo>
                    <a:lnTo>
                      <a:pt x="33801" y="23213"/>
                    </a:lnTo>
                    <a:cubicBezTo>
                      <a:pt x="28914" y="24028"/>
                      <a:pt x="24841" y="28915"/>
                      <a:pt x="23213" y="35431"/>
                    </a:cubicBezTo>
                    <a:lnTo>
                      <a:pt x="18326" y="78598"/>
                    </a:ln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68" name="Freihandform: Form 104">
                <a:extLst>
                  <a:ext uri="{FF2B5EF4-FFF2-40B4-BE49-F238E27FC236}">
                    <a16:creationId xmlns:a16="http://schemas.microsoft.com/office/drawing/2014/main" id="{48857A0C-F827-4974-AE07-65E8DB6277DB}"/>
                  </a:ext>
                </a:extLst>
              </p:cNvPr>
              <p:cNvSpPr/>
              <p:nvPr/>
            </p:nvSpPr>
            <p:spPr bwMode="gray">
              <a:xfrm>
                <a:off x="1266978" y="2062107"/>
                <a:ext cx="168342" cy="168341"/>
              </a:xfrm>
              <a:custGeom>
                <a:avLst/>
                <a:gdLst>
                  <a:gd name="connsiteX0" fmla="*/ 18326 w 244346"/>
                  <a:gd name="connsiteY0" fmla="*/ 18326 h 244346"/>
                  <a:gd name="connsiteX1" fmla="*/ 230907 w 244346"/>
                  <a:gd name="connsiteY1" fmla="*/ 18326 h 244346"/>
                  <a:gd name="connsiteX2" fmla="*/ 230907 w 244346"/>
                  <a:gd name="connsiteY2" fmla="*/ 230908 h 244346"/>
                  <a:gd name="connsiteX3" fmla="*/ 18326 w 244346"/>
                  <a:gd name="connsiteY3" fmla="*/ 230908 h 24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46" h="244346">
                    <a:moveTo>
                      <a:pt x="18326" y="18326"/>
                    </a:moveTo>
                    <a:lnTo>
                      <a:pt x="230907" y="18326"/>
                    </a:lnTo>
                    <a:lnTo>
                      <a:pt x="230907" y="230908"/>
                    </a:lnTo>
                    <a:lnTo>
                      <a:pt x="18326" y="23090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  <p:sp>
          <p:nvSpPr>
            <p:cNvPr id="163" name="Freihandform: Form 98">
              <a:extLst>
                <a:ext uri="{FF2B5EF4-FFF2-40B4-BE49-F238E27FC236}">
                  <a16:creationId xmlns:a16="http://schemas.microsoft.com/office/drawing/2014/main" id="{0E25AEBA-E201-49B4-ADBD-F038402FE3DB}"/>
                </a:ext>
              </a:extLst>
            </p:cNvPr>
            <p:cNvSpPr/>
            <p:nvPr/>
          </p:nvSpPr>
          <p:spPr bwMode="gray">
            <a:xfrm>
              <a:off x="1173830" y="2309569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64" name="Freihandform: Form 99">
              <a:extLst>
                <a:ext uri="{FF2B5EF4-FFF2-40B4-BE49-F238E27FC236}">
                  <a16:creationId xmlns:a16="http://schemas.microsoft.com/office/drawing/2014/main" id="{B954D8DB-D2C4-4A29-9365-BCD227AEE9B5}"/>
                </a:ext>
              </a:extLst>
            </p:cNvPr>
            <p:cNvSpPr/>
            <p:nvPr/>
          </p:nvSpPr>
          <p:spPr bwMode="gray">
            <a:xfrm>
              <a:off x="1173830" y="2376905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65" name="Freihandform: Form 100">
              <a:extLst>
                <a:ext uri="{FF2B5EF4-FFF2-40B4-BE49-F238E27FC236}">
                  <a16:creationId xmlns:a16="http://schemas.microsoft.com/office/drawing/2014/main" id="{49C67088-8F58-4552-8BE2-0EDE91D5675E}"/>
                </a:ext>
              </a:extLst>
            </p:cNvPr>
            <p:cNvSpPr/>
            <p:nvPr/>
          </p:nvSpPr>
          <p:spPr bwMode="gray">
            <a:xfrm>
              <a:off x="1173830" y="2444241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66" name="Freihandform: Form 101">
              <a:extLst>
                <a:ext uri="{FF2B5EF4-FFF2-40B4-BE49-F238E27FC236}">
                  <a16:creationId xmlns:a16="http://schemas.microsoft.com/office/drawing/2014/main" id="{74160E12-519C-4F93-9F76-2E1C541C19F7}"/>
                </a:ext>
              </a:extLst>
            </p:cNvPr>
            <p:cNvSpPr/>
            <p:nvPr/>
          </p:nvSpPr>
          <p:spPr bwMode="gray">
            <a:xfrm>
              <a:off x="1173831" y="2207715"/>
              <a:ext cx="190626" cy="45719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08" name="Gruppieren 95">
            <a:extLst>
              <a:ext uri="{FF2B5EF4-FFF2-40B4-BE49-F238E27FC236}">
                <a16:creationId xmlns:a16="http://schemas.microsoft.com/office/drawing/2014/main" id="{9FFC9810-A07B-4AD9-B10C-133DC4E211D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5065" y="1930599"/>
            <a:ext cx="152529" cy="208146"/>
            <a:chOff x="1123046" y="1920418"/>
            <a:chExt cx="460134" cy="627914"/>
          </a:xfrm>
        </p:grpSpPr>
        <p:sp>
          <p:nvSpPr>
            <p:cNvPr id="153" name="Freihandform: Form 96">
              <a:extLst>
                <a:ext uri="{FF2B5EF4-FFF2-40B4-BE49-F238E27FC236}">
                  <a16:creationId xmlns:a16="http://schemas.microsoft.com/office/drawing/2014/main" id="{E7F2AA1D-F6EC-4B7D-9F1D-C680D5876F08}"/>
                </a:ext>
              </a:extLst>
            </p:cNvPr>
            <p:cNvSpPr/>
            <p:nvPr/>
          </p:nvSpPr>
          <p:spPr bwMode="gray">
            <a:xfrm>
              <a:off x="1123046" y="1920418"/>
              <a:ext cx="460134" cy="627914"/>
            </a:xfrm>
            <a:custGeom>
              <a:avLst/>
              <a:gdLst>
                <a:gd name="connsiteX0" fmla="*/ 196699 w 700460"/>
                <a:gd name="connsiteY0" fmla="*/ 18326 h 944807"/>
                <a:gd name="connsiteX1" fmla="*/ 36245 w 700460"/>
                <a:gd name="connsiteY1" fmla="*/ 18326 h 944807"/>
                <a:gd name="connsiteX2" fmla="*/ 18326 w 700460"/>
                <a:gd name="connsiteY2" fmla="*/ 36244 h 944807"/>
                <a:gd name="connsiteX3" fmla="*/ 18326 w 700460"/>
                <a:gd name="connsiteY3" fmla="*/ 911820 h 944807"/>
                <a:gd name="connsiteX4" fmla="*/ 36245 w 700460"/>
                <a:gd name="connsiteY4" fmla="*/ 929739 h 944807"/>
                <a:gd name="connsiteX5" fmla="*/ 668288 w 700460"/>
                <a:gd name="connsiteY5" fmla="*/ 929739 h 944807"/>
                <a:gd name="connsiteX6" fmla="*/ 686207 w 700460"/>
                <a:gd name="connsiteY6" fmla="*/ 911820 h 944807"/>
                <a:gd name="connsiteX7" fmla="*/ 686207 w 700460"/>
                <a:gd name="connsiteY7" fmla="*/ 36244 h 944807"/>
                <a:gd name="connsiteX8" fmla="*/ 668288 w 700460"/>
                <a:gd name="connsiteY8" fmla="*/ 18326 h 944807"/>
                <a:gd name="connsiteX9" fmla="*/ 500504 w 700460"/>
                <a:gd name="connsiteY9" fmla="*/ 18326 h 944807"/>
                <a:gd name="connsiteX0" fmla="*/ 178372 w 667880"/>
                <a:gd name="connsiteY0" fmla="*/ -1 h 911412"/>
                <a:gd name="connsiteX1" fmla="*/ 17918 w 667880"/>
                <a:gd name="connsiteY1" fmla="*/ -1 h 911412"/>
                <a:gd name="connsiteX2" fmla="*/ -1 w 667880"/>
                <a:gd name="connsiteY2" fmla="*/ 17917 h 911412"/>
                <a:gd name="connsiteX3" fmla="*/ -1 w 667880"/>
                <a:gd name="connsiteY3" fmla="*/ 893493 h 911412"/>
                <a:gd name="connsiteX4" fmla="*/ 17918 w 667880"/>
                <a:gd name="connsiteY4" fmla="*/ 911412 h 911412"/>
                <a:gd name="connsiteX5" fmla="*/ 649961 w 667880"/>
                <a:gd name="connsiteY5" fmla="*/ 911412 h 911412"/>
                <a:gd name="connsiteX6" fmla="*/ 667880 w 667880"/>
                <a:gd name="connsiteY6" fmla="*/ 893493 h 911412"/>
                <a:gd name="connsiteX7" fmla="*/ 667880 w 667880"/>
                <a:gd name="connsiteY7" fmla="*/ 17917 h 911412"/>
                <a:gd name="connsiteX8" fmla="*/ 649961 w 667880"/>
                <a:gd name="connsiteY8" fmla="*/ -1 h 911412"/>
                <a:gd name="connsiteX9" fmla="*/ 126172 w 667880"/>
                <a:gd name="connsiteY9" fmla="*/ 3457 h 911412"/>
                <a:gd name="connsiteX0" fmla="*/ 178373 w 667881"/>
                <a:gd name="connsiteY0" fmla="*/ 3454 h 914867"/>
                <a:gd name="connsiteX1" fmla="*/ 17919 w 667881"/>
                <a:gd name="connsiteY1" fmla="*/ 3454 h 914867"/>
                <a:gd name="connsiteX2" fmla="*/ 0 w 667881"/>
                <a:gd name="connsiteY2" fmla="*/ 21372 h 914867"/>
                <a:gd name="connsiteX3" fmla="*/ 0 w 667881"/>
                <a:gd name="connsiteY3" fmla="*/ 896948 h 914867"/>
                <a:gd name="connsiteX4" fmla="*/ 17919 w 667881"/>
                <a:gd name="connsiteY4" fmla="*/ 914867 h 914867"/>
                <a:gd name="connsiteX5" fmla="*/ 649962 w 667881"/>
                <a:gd name="connsiteY5" fmla="*/ 914867 h 914867"/>
                <a:gd name="connsiteX6" fmla="*/ 667881 w 667881"/>
                <a:gd name="connsiteY6" fmla="*/ 896948 h 914867"/>
                <a:gd name="connsiteX7" fmla="*/ 667881 w 667881"/>
                <a:gd name="connsiteY7" fmla="*/ 21372 h 914867"/>
                <a:gd name="connsiteX8" fmla="*/ 649962 w 667881"/>
                <a:gd name="connsiteY8" fmla="*/ 3454 h 914867"/>
                <a:gd name="connsiteX9" fmla="*/ 122718 w 667881"/>
                <a:gd name="connsiteY9" fmla="*/ 0 h 914867"/>
                <a:gd name="connsiteX0" fmla="*/ 178373 w 667881"/>
                <a:gd name="connsiteY0" fmla="*/ -1 h 911412"/>
                <a:gd name="connsiteX1" fmla="*/ 17919 w 667881"/>
                <a:gd name="connsiteY1" fmla="*/ -1 h 911412"/>
                <a:gd name="connsiteX2" fmla="*/ 0 w 667881"/>
                <a:gd name="connsiteY2" fmla="*/ 17917 h 911412"/>
                <a:gd name="connsiteX3" fmla="*/ 0 w 667881"/>
                <a:gd name="connsiteY3" fmla="*/ 893493 h 911412"/>
                <a:gd name="connsiteX4" fmla="*/ 17919 w 667881"/>
                <a:gd name="connsiteY4" fmla="*/ 911412 h 911412"/>
                <a:gd name="connsiteX5" fmla="*/ 649962 w 667881"/>
                <a:gd name="connsiteY5" fmla="*/ 911412 h 911412"/>
                <a:gd name="connsiteX6" fmla="*/ 667881 w 667881"/>
                <a:gd name="connsiteY6" fmla="*/ 893493 h 911412"/>
                <a:gd name="connsiteX7" fmla="*/ 667881 w 667881"/>
                <a:gd name="connsiteY7" fmla="*/ 17917 h 911412"/>
                <a:gd name="connsiteX8" fmla="*/ 649962 w 667881"/>
                <a:gd name="connsiteY8" fmla="*/ -1 h 911412"/>
                <a:gd name="connsiteX9" fmla="*/ 350839 w 667881"/>
                <a:gd name="connsiteY9" fmla="*/ 1 h 911412"/>
                <a:gd name="connsiteX0" fmla="*/ 178373 w 667881"/>
                <a:gd name="connsiteY0" fmla="*/ 0 h 911413"/>
                <a:gd name="connsiteX1" fmla="*/ 17919 w 667881"/>
                <a:gd name="connsiteY1" fmla="*/ 0 h 911413"/>
                <a:gd name="connsiteX2" fmla="*/ 0 w 667881"/>
                <a:gd name="connsiteY2" fmla="*/ 17918 h 911413"/>
                <a:gd name="connsiteX3" fmla="*/ 0 w 667881"/>
                <a:gd name="connsiteY3" fmla="*/ 893494 h 911413"/>
                <a:gd name="connsiteX4" fmla="*/ 17919 w 667881"/>
                <a:gd name="connsiteY4" fmla="*/ 911413 h 911413"/>
                <a:gd name="connsiteX5" fmla="*/ 649962 w 667881"/>
                <a:gd name="connsiteY5" fmla="*/ 911413 h 911413"/>
                <a:gd name="connsiteX6" fmla="*/ 667881 w 667881"/>
                <a:gd name="connsiteY6" fmla="*/ 893494 h 911413"/>
                <a:gd name="connsiteX7" fmla="*/ 667881 w 667881"/>
                <a:gd name="connsiteY7" fmla="*/ 17918 h 911413"/>
                <a:gd name="connsiteX8" fmla="*/ 649962 w 667881"/>
                <a:gd name="connsiteY8" fmla="*/ 0 h 911413"/>
                <a:gd name="connsiteX9" fmla="*/ 350839 w 667881"/>
                <a:gd name="connsiteY9" fmla="*/ 2 h 911413"/>
                <a:gd name="connsiteX10" fmla="*/ 178373 w 667881"/>
                <a:gd name="connsiteY10" fmla="*/ 0 h 91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7881" h="911413">
                  <a:moveTo>
                    <a:pt x="178373" y="0"/>
                  </a:moveTo>
                  <a:lnTo>
                    <a:pt x="17919" y="0"/>
                  </a:lnTo>
                  <a:cubicBezTo>
                    <a:pt x="8145" y="0"/>
                    <a:pt x="0" y="8145"/>
                    <a:pt x="0" y="17918"/>
                  </a:cubicBezTo>
                  <a:lnTo>
                    <a:pt x="0" y="893494"/>
                  </a:lnTo>
                  <a:cubicBezTo>
                    <a:pt x="0" y="903268"/>
                    <a:pt x="8145" y="911413"/>
                    <a:pt x="17919" y="911413"/>
                  </a:cubicBezTo>
                  <a:lnTo>
                    <a:pt x="649962" y="911413"/>
                  </a:lnTo>
                  <a:cubicBezTo>
                    <a:pt x="659736" y="911413"/>
                    <a:pt x="667881" y="903268"/>
                    <a:pt x="667881" y="893494"/>
                  </a:cubicBezTo>
                  <a:lnTo>
                    <a:pt x="667881" y="17918"/>
                  </a:lnTo>
                  <a:cubicBezTo>
                    <a:pt x="667881" y="8145"/>
                    <a:pt x="659736" y="0"/>
                    <a:pt x="649962" y="0"/>
                  </a:cubicBezTo>
                  <a:lnTo>
                    <a:pt x="350839" y="2"/>
                  </a:lnTo>
                  <a:lnTo>
                    <a:pt x="178373" y="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grpSp>
          <p:nvGrpSpPr>
            <p:cNvPr id="154" name="Gruppieren 97">
              <a:extLst>
                <a:ext uri="{FF2B5EF4-FFF2-40B4-BE49-F238E27FC236}">
                  <a16:creationId xmlns:a16="http://schemas.microsoft.com/office/drawing/2014/main" id="{57866C50-CF7C-4BB8-AC58-06E74AA676D3}"/>
                </a:ext>
              </a:extLst>
            </p:cNvPr>
            <p:cNvGrpSpPr/>
            <p:nvPr/>
          </p:nvGrpSpPr>
          <p:grpSpPr bwMode="gray">
            <a:xfrm>
              <a:off x="1187008" y="1989833"/>
              <a:ext cx="168342" cy="168341"/>
              <a:chOff x="1266978" y="2062107"/>
              <a:chExt cx="168342" cy="168341"/>
            </a:xfrm>
          </p:grpSpPr>
          <p:sp>
            <p:nvSpPr>
              <p:cNvPr id="159" name="Freihandform: Form 102">
                <a:extLst>
                  <a:ext uri="{FF2B5EF4-FFF2-40B4-BE49-F238E27FC236}">
                    <a16:creationId xmlns:a16="http://schemas.microsoft.com/office/drawing/2014/main" id="{E32AB932-2142-4CCF-B6B0-1164D61E6696}"/>
                  </a:ext>
                </a:extLst>
              </p:cNvPr>
              <p:cNvSpPr/>
              <p:nvPr/>
            </p:nvSpPr>
            <p:spPr bwMode="gray">
              <a:xfrm>
                <a:off x="1293353" y="2167039"/>
                <a:ext cx="117839" cy="61725"/>
              </a:xfrm>
              <a:custGeom>
                <a:avLst/>
                <a:gdLst>
                  <a:gd name="connsiteX0" fmla="*/ 155160 w 171042"/>
                  <a:gd name="connsiteY0" fmla="*/ 78598 h 89593"/>
                  <a:gd name="connsiteX1" fmla="*/ 150273 w 171042"/>
                  <a:gd name="connsiteY1" fmla="*/ 35431 h 89593"/>
                  <a:gd name="connsiteX2" fmla="*/ 139684 w 171042"/>
                  <a:gd name="connsiteY2" fmla="*/ 23213 h 89593"/>
                  <a:gd name="connsiteX3" fmla="*/ 115249 w 171042"/>
                  <a:gd name="connsiteY3" fmla="*/ 18326 h 89593"/>
                  <a:gd name="connsiteX4" fmla="*/ 114435 w 171042"/>
                  <a:gd name="connsiteY4" fmla="*/ 19141 h 89593"/>
                  <a:gd name="connsiteX5" fmla="*/ 59050 w 171042"/>
                  <a:gd name="connsiteY5" fmla="*/ 19141 h 89593"/>
                  <a:gd name="connsiteX6" fmla="*/ 58235 w 171042"/>
                  <a:gd name="connsiteY6" fmla="*/ 18326 h 89593"/>
                  <a:gd name="connsiteX7" fmla="*/ 33801 w 171042"/>
                  <a:gd name="connsiteY7" fmla="*/ 23213 h 89593"/>
                  <a:gd name="connsiteX8" fmla="*/ 23213 w 171042"/>
                  <a:gd name="connsiteY8" fmla="*/ 35431 h 89593"/>
                  <a:gd name="connsiteX9" fmla="*/ 18326 w 171042"/>
                  <a:gd name="connsiteY9" fmla="*/ 78598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42" h="89593">
                    <a:moveTo>
                      <a:pt x="155160" y="78598"/>
                    </a:moveTo>
                    <a:lnTo>
                      <a:pt x="150273" y="35431"/>
                    </a:lnTo>
                    <a:cubicBezTo>
                      <a:pt x="148644" y="28915"/>
                      <a:pt x="144572" y="24028"/>
                      <a:pt x="139684" y="23213"/>
                    </a:cubicBezTo>
                    <a:lnTo>
                      <a:pt x="115249" y="18326"/>
                    </a:lnTo>
                    <a:cubicBezTo>
                      <a:pt x="115249" y="18326"/>
                      <a:pt x="115249" y="18326"/>
                      <a:pt x="114435" y="19141"/>
                    </a:cubicBezTo>
                    <a:cubicBezTo>
                      <a:pt x="97331" y="30543"/>
                      <a:pt x="75340" y="30543"/>
                      <a:pt x="59050" y="19141"/>
                    </a:cubicBezTo>
                    <a:cubicBezTo>
                      <a:pt x="58235" y="19141"/>
                      <a:pt x="58235" y="18326"/>
                      <a:pt x="58235" y="18326"/>
                    </a:cubicBezTo>
                    <a:lnTo>
                      <a:pt x="33801" y="23213"/>
                    </a:lnTo>
                    <a:cubicBezTo>
                      <a:pt x="28914" y="24028"/>
                      <a:pt x="24841" y="28915"/>
                      <a:pt x="23213" y="35431"/>
                    </a:cubicBezTo>
                    <a:lnTo>
                      <a:pt x="18326" y="78598"/>
                    </a:ln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60" name="Freihandform: Form 104">
                <a:extLst>
                  <a:ext uri="{FF2B5EF4-FFF2-40B4-BE49-F238E27FC236}">
                    <a16:creationId xmlns:a16="http://schemas.microsoft.com/office/drawing/2014/main" id="{78EDDC60-52CA-4862-BF05-8286F6C84F24}"/>
                  </a:ext>
                </a:extLst>
              </p:cNvPr>
              <p:cNvSpPr/>
              <p:nvPr/>
            </p:nvSpPr>
            <p:spPr bwMode="gray">
              <a:xfrm>
                <a:off x="1266978" y="2062107"/>
                <a:ext cx="168342" cy="168341"/>
              </a:xfrm>
              <a:custGeom>
                <a:avLst/>
                <a:gdLst>
                  <a:gd name="connsiteX0" fmla="*/ 18326 w 244346"/>
                  <a:gd name="connsiteY0" fmla="*/ 18326 h 244346"/>
                  <a:gd name="connsiteX1" fmla="*/ 230907 w 244346"/>
                  <a:gd name="connsiteY1" fmla="*/ 18326 h 244346"/>
                  <a:gd name="connsiteX2" fmla="*/ 230907 w 244346"/>
                  <a:gd name="connsiteY2" fmla="*/ 230908 h 244346"/>
                  <a:gd name="connsiteX3" fmla="*/ 18326 w 244346"/>
                  <a:gd name="connsiteY3" fmla="*/ 230908 h 24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46" h="244346">
                    <a:moveTo>
                      <a:pt x="18326" y="18326"/>
                    </a:moveTo>
                    <a:lnTo>
                      <a:pt x="230907" y="18326"/>
                    </a:lnTo>
                    <a:lnTo>
                      <a:pt x="230907" y="230908"/>
                    </a:lnTo>
                    <a:lnTo>
                      <a:pt x="18326" y="23090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  <p:sp>
          <p:nvSpPr>
            <p:cNvPr id="155" name="Freihandform: Form 98">
              <a:extLst>
                <a:ext uri="{FF2B5EF4-FFF2-40B4-BE49-F238E27FC236}">
                  <a16:creationId xmlns:a16="http://schemas.microsoft.com/office/drawing/2014/main" id="{581362D6-ACB4-46CB-8E96-2CA11B739F07}"/>
                </a:ext>
              </a:extLst>
            </p:cNvPr>
            <p:cNvSpPr/>
            <p:nvPr/>
          </p:nvSpPr>
          <p:spPr bwMode="gray">
            <a:xfrm>
              <a:off x="1173830" y="2309569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56" name="Freihandform: Form 99">
              <a:extLst>
                <a:ext uri="{FF2B5EF4-FFF2-40B4-BE49-F238E27FC236}">
                  <a16:creationId xmlns:a16="http://schemas.microsoft.com/office/drawing/2014/main" id="{7B261B91-0584-49E0-8DDD-492A63072D94}"/>
                </a:ext>
              </a:extLst>
            </p:cNvPr>
            <p:cNvSpPr/>
            <p:nvPr/>
          </p:nvSpPr>
          <p:spPr bwMode="gray">
            <a:xfrm>
              <a:off x="1173830" y="2376905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57" name="Freihandform: Form 100">
              <a:extLst>
                <a:ext uri="{FF2B5EF4-FFF2-40B4-BE49-F238E27FC236}">
                  <a16:creationId xmlns:a16="http://schemas.microsoft.com/office/drawing/2014/main" id="{5FA05D20-5FFD-417E-9283-23A43149498C}"/>
                </a:ext>
              </a:extLst>
            </p:cNvPr>
            <p:cNvSpPr/>
            <p:nvPr/>
          </p:nvSpPr>
          <p:spPr bwMode="gray">
            <a:xfrm>
              <a:off x="1173830" y="2444241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58" name="Freihandform: Form 101">
              <a:extLst>
                <a:ext uri="{FF2B5EF4-FFF2-40B4-BE49-F238E27FC236}">
                  <a16:creationId xmlns:a16="http://schemas.microsoft.com/office/drawing/2014/main" id="{8D095139-91C7-42FA-A3AE-51FD3F344EF1}"/>
                </a:ext>
              </a:extLst>
            </p:cNvPr>
            <p:cNvSpPr/>
            <p:nvPr/>
          </p:nvSpPr>
          <p:spPr bwMode="gray">
            <a:xfrm>
              <a:off x="1173831" y="2207715"/>
              <a:ext cx="190626" cy="45719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09" name="Gruppieren 95">
            <a:extLst>
              <a:ext uri="{FF2B5EF4-FFF2-40B4-BE49-F238E27FC236}">
                <a16:creationId xmlns:a16="http://schemas.microsoft.com/office/drawing/2014/main" id="{185A0FF1-944A-4DC1-89A0-0EC5A88D67E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47131" y="1765894"/>
            <a:ext cx="152529" cy="208146"/>
            <a:chOff x="1123046" y="1920418"/>
            <a:chExt cx="460134" cy="627914"/>
          </a:xfrm>
        </p:grpSpPr>
        <p:sp>
          <p:nvSpPr>
            <p:cNvPr id="145" name="Freihandform: Form 96">
              <a:extLst>
                <a:ext uri="{FF2B5EF4-FFF2-40B4-BE49-F238E27FC236}">
                  <a16:creationId xmlns:a16="http://schemas.microsoft.com/office/drawing/2014/main" id="{25D9B4C9-A1E7-4D3C-8CAE-058874952CF6}"/>
                </a:ext>
              </a:extLst>
            </p:cNvPr>
            <p:cNvSpPr/>
            <p:nvPr/>
          </p:nvSpPr>
          <p:spPr bwMode="gray">
            <a:xfrm>
              <a:off x="1123046" y="1920418"/>
              <a:ext cx="460134" cy="627914"/>
            </a:xfrm>
            <a:custGeom>
              <a:avLst/>
              <a:gdLst>
                <a:gd name="connsiteX0" fmla="*/ 196699 w 700460"/>
                <a:gd name="connsiteY0" fmla="*/ 18326 h 944807"/>
                <a:gd name="connsiteX1" fmla="*/ 36245 w 700460"/>
                <a:gd name="connsiteY1" fmla="*/ 18326 h 944807"/>
                <a:gd name="connsiteX2" fmla="*/ 18326 w 700460"/>
                <a:gd name="connsiteY2" fmla="*/ 36244 h 944807"/>
                <a:gd name="connsiteX3" fmla="*/ 18326 w 700460"/>
                <a:gd name="connsiteY3" fmla="*/ 911820 h 944807"/>
                <a:gd name="connsiteX4" fmla="*/ 36245 w 700460"/>
                <a:gd name="connsiteY4" fmla="*/ 929739 h 944807"/>
                <a:gd name="connsiteX5" fmla="*/ 668288 w 700460"/>
                <a:gd name="connsiteY5" fmla="*/ 929739 h 944807"/>
                <a:gd name="connsiteX6" fmla="*/ 686207 w 700460"/>
                <a:gd name="connsiteY6" fmla="*/ 911820 h 944807"/>
                <a:gd name="connsiteX7" fmla="*/ 686207 w 700460"/>
                <a:gd name="connsiteY7" fmla="*/ 36244 h 944807"/>
                <a:gd name="connsiteX8" fmla="*/ 668288 w 700460"/>
                <a:gd name="connsiteY8" fmla="*/ 18326 h 944807"/>
                <a:gd name="connsiteX9" fmla="*/ 500504 w 700460"/>
                <a:gd name="connsiteY9" fmla="*/ 18326 h 944807"/>
                <a:gd name="connsiteX0" fmla="*/ 178372 w 667880"/>
                <a:gd name="connsiteY0" fmla="*/ -1 h 911412"/>
                <a:gd name="connsiteX1" fmla="*/ 17918 w 667880"/>
                <a:gd name="connsiteY1" fmla="*/ -1 h 911412"/>
                <a:gd name="connsiteX2" fmla="*/ -1 w 667880"/>
                <a:gd name="connsiteY2" fmla="*/ 17917 h 911412"/>
                <a:gd name="connsiteX3" fmla="*/ -1 w 667880"/>
                <a:gd name="connsiteY3" fmla="*/ 893493 h 911412"/>
                <a:gd name="connsiteX4" fmla="*/ 17918 w 667880"/>
                <a:gd name="connsiteY4" fmla="*/ 911412 h 911412"/>
                <a:gd name="connsiteX5" fmla="*/ 649961 w 667880"/>
                <a:gd name="connsiteY5" fmla="*/ 911412 h 911412"/>
                <a:gd name="connsiteX6" fmla="*/ 667880 w 667880"/>
                <a:gd name="connsiteY6" fmla="*/ 893493 h 911412"/>
                <a:gd name="connsiteX7" fmla="*/ 667880 w 667880"/>
                <a:gd name="connsiteY7" fmla="*/ 17917 h 911412"/>
                <a:gd name="connsiteX8" fmla="*/ 649961 w 667880"/>
                <a:gd name="connsiteY8" fmla="*/ -1 h 911412"/>
                <a:gd name="connsiteX9" fmla="*/ 126172 w 667880"/>
                <a:gd name="connsiteY9" fmla="*/ 3457 h 911412"/>
                <a:gd name="connsiteX0" fmla="*/ 178373 w 667881"/>
                <a:gd name="connsiteY0" fmla="*/ 3454 h 914867"/>
                <a:gd name="connsiteX1" fmla="*/ 17919 w 667881"/>
                <a:gd name="connsiteY1" fmla="*/ 3454 h 914867"/>
                <a:gd name="connsiteX2" fmla="*/ 0 w 667881"/>
                <a:gd name="connsiteY2" fmla="*/ 21372 h 914867"/>
                <a:gd name="connsiteX3" fmla="*/ 0 w 667881"/>
                <a:gd name="connsiteY3" fmla="*/ 896948 h 914867"/>
                <a:gd name="connsiteX4" fmla="*/ 17919 w 667881"/>
                <a:gd name="connsiteY4" fmla="*/ 914867 h 914867"/>
                <a:gd name="connsiteX5" fmla="*/ 649962 w 667881"/>
                <a:gd name="connsiteY5" fmla="*/ 914867 h 914867"/>
                <a:gd name="connsiteX6" fmla="*/ 667881 w 667881"/>
                <a:gd name="connsiteY6" fmla="*/ 896948 h 914867"/>
                <a:gd name="connsiteX7" fmla="*/ 667881 w 667881"/>
                <a:gd name="connsiteY7" fmla="*/ 21372 h 914867"/>
                <a:gd name="connsiteX8" fmla="*/ 649962 w 667881"/>
                <a:gd name="connsiteY8" fmla="*/ 3454 h 914867"/>
                <a:gd name="connsiteX9" fmla="*/ 122718 w 667881"/>
                <a:gd name="connsiteY9" fmla="*/ 0 h 914867"/>
                <a:gd name="connsiteX0" fmla="*/ 178373 w 667881"/>
                <a:gd name="connsiteY0" fmla="*/ -1 h 911412"/>
                <a:gd name="connsiteX1" fmla="*/ 17919 w 667881"/>
                <a:gd name="connsiteY1" fmla="*/ -1 h 911412"/>
                <a:gd name="connsiteX2" fmla="*/ 0 w 667881"/>
                <a:gd name="connsiteY2" fmla="*/ 17917 h 911412"/>
                <a:gd name="connsiteX3" fmla="*/ 0 w 667881"/>
                <a:gd name="connsiteY3" fmla="*/ 893493 h 911412"/>
                <a:gd name="connsiteX4" fmla="*/ 17919 w 667881"/>
                <a:gd name="connsiteY4" fmla="*/ 911412 h 911412"/>
                <a:gd name="connsiteX5" fmla="*/ 649962 w 667881"/>
                <a:gd name="connsiteY5" fmla="*/ 911412 h 911412"/>
                <a:gd name="connsiteX6" fmla="*/ 667881 w 667881"/>
                <a:gd name="connsiteY6" fmla="*/ 893493 h 911412"/>
                <a:gd name="connsiteX7" fmla="*/ 667881 w 667881"/>
                <a:gd name="connsiteY7" fmla="*/ 17917 h 911412"/>
                <a:gd name="connsiteX8" fmla="*/ 649962 w 667881"/>
                <a:gd name="connsiteY8" fmla="*/ -1 h 911412"/>
                <a:gd name="connsiteX9" fmla="*/ 350839 w 667881"/>
                <a:gd name="connsiteY9" fmla="*/ 1 h 911412"/>
                <a:gd name="connsiteX0" fmla="*/ 178373 w 667881"/>
                <a:gd name="connsiteY0" fmla="*/ 0 h 911413"/>
                <a:gd name="connsiteX1" fmla="*/ 17919 w 667881"/>
                <a:gd name="connsiteY1" fmla="*/ 0 h 911413"/>
                <a:gd name="connsiteX2" fmla="*/ 0 w 667881"/>
                <a:gd name="connsiteY2" fmla="*/ 17918 h 911413"/>
                <a:gd name="connsiteX3" fmla="*/ 0 w 667881"/>
                <a:gd name="connsiteY3" fmla="*/ 893494 h 911413"/>
                <a:gd name="connsiteX4" fmla="*/ 17919 w 667881"/>
                <a:gd name="connsiteY4" fmla="*/ 911413 h 911413"/>
                <a:gd name="connsiteX5" fmla="*/ 649962 w 667881"/>
                <a:gd name="connsiteY5" fmla="*/ 911413 h 911413"/>
                <a:gd name="connsiteX6" fmla="*/ 667881 w 667881"/>
                <a:gd name="connsiteY6" fmla="*/ 893494 h 911413"/>
                <a:gd name="connsiteX7" fmla="*/ 667881 w 667881"/>
                <a:gd name="connsiteY7" fmla="*/ 17918 h 911413"/>
                <a:gd name="connsiteX8" fmla="*/ 649962 w 667881"/>
                <a:gd name="connsiteY8" fmla="*/ 0 h 911413"/>
                <a:gd name="connsiteX9" fmla="*/ 350839 w 667881"/>
                <a:gd name="connsiteY9" fmla="*/ 2 h 911413"/>
                <a:gd name="connsiteX10" fmla="*/ 178373 w 667881"/>
                <a:gd name="connsiteY10" fmla="*/ 0 h 91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7881" h="911413">
                  <a:moveTo>
                    <a:pt x="178373" y="0"/>
                  </a:moveTo>
                  <a:lnTo>
                    <a:pt x="17919" y="0"/>
                  </a:lnTo>
                  <a:cubicBezTo>
                    <a:pt x="8145" y="0"/>
                    <a:pt x="0" y="8145"/>
                    <a:pt x="0" y="17918"/>
                  </a:cubicBezTo>
                  <a:lnTo>
                    <a:pt x="0" y="893494"/>
                  </a:lnTo>
                  <a:cubicBezTo>
                    <a:pt x="0" y="903268"/>
                    <a:pt x="8145" y="911413"/>
                    <a:pt x="17919" y="911413"/>
                  </a:cubicBezTo>
                  <a:lnTo>
                    <a:pt x="649962" y="911413"/>
                  </a:lnTo>
                  <a:cubicBezTo>
                    <a:pt x="659736" y="911413"/>
                    <a:pt x="667881" y="903268"/>
                    <a:pt x="667881" y="893494"/>
                  </a:cubicBezTo>
                  <a:lnTo>
                    <a:pt x="667881" y="17918"/>
                  </a:lnTo>
                  <a:cubicBezTo>
                    <a:pt x="667881" y="8145"/>
                    <a:pt x="659736" y="0"/>
                    <a:pt x="649962" y="0"/>
                  </a:cubicBezTo>
                  <a:lnTo>
                    <a:pt x="350839" y="2"/>
                  </a:lnTo>
                  <a:lnTo>
                    <a:pt x="178373" y="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grpSp>
          <p:nvGrpSpPr>
            <p:cNvPr id="146" name="Gruppieren 97">
              <a:extLst>
                <a:ext uri="{FF2B5EF4-FFF2-40B4-BE49-F238E27FC236}">
                  <a16:creationId xmlns:a16="http://schemas.microsoft.com/office/drawing/2014/main" id="{38DED645-91BC-4218-8103-B30866BC1972}"/>
                </a:ext>
              </a:extLst>
            </p:cNvPr>
            <p:cNvGrpSpPr/>
            <p:nvPr/>
          </p:nvGrpSpPr>
          <p:grpSpPr bwMode="gray">
            <a:xfrm>
              <a:off x="1187008" y="1989833"/>
              <a:ext cx="168342" cy="168341"/>
              <a:chOff x="1266978" y="2062107"/>
              <a:chExt cx="168342" cy="168341"/>
            </a:xfrm>
          </p:grpSpPr>
          <p:sp>
            <p:nvSpPr>
              <p:cNvPr id="151" name="Freihandform: Form 102">
                <a:extLst>
                  <a:ext uri="{FF2B5EF4-FFF2-40B4-BE49-F238E27FC236}">
                    <a16:creationId xmlns:a16="http://schemas.microsoft.com/office/drawing/2014/main" id="{4F17401E-442C-4044-BA2D-3FB35333805C}"/>
                  </a:ext>
                </a:extLst>
              </p:cNvPr>
              <p:cNvSpPr/>
              <p:nvPr/>
            </p:nvSpPr>
            <p:spPr bwMode="gray">
              <a:xfrm>
                <a:off x="1293353" y="2167039"/>
                <a:ext cx="117839" cy="61725"/>
              </a:xfrm>
              <a:custGeom>
                <a:avLst/>
                <a:gdLst>
                  <a:gd name="connsiteX0" fmla="*/ 155160 w 171042"/>
                  <a:gd name="connsiteY0" fmla="*/ 78598 h 89593"/>
                  <a:gd name="connsiteX1" fmla="*/ 150273 w 171042"/>
                  <a:gd name="connsiteY1" fmla="*/ 35431 h 89593"/>
                  <a:gd name="connsiteX2" fmla="*/ 139684 w 171042"/>
                  <a:gd name="connsiteY2" fmla="*/ 23213 h 89593"/>
                  <a:gd name="connsiteX3" fmla="*/ 115249 w 171042"/>
                  <a:gd name="connsiteY3" fmla="*/ 18326 h 89593"/>
                  <a:gd name="connsiteX4" fmla="*/ 114435 w 171042"/>
                  <a:gd name="connsiteY4" fmla="*/ 19141 h 89593"/>
                  <a:gd name="connsiteX5" fmla="*/ 59050 w 171042"/>
                  <a:gd name="connsiteY5" fmla="*/ 19141 h 89593"/>
                  <a:gd name="connsiteX6" fmla="*/ 58235 w 171042"/>
                  <a:gd name="connsiteY6" fmla="*/ 18326 h 89593"/>
                  <a:gd name="connsiteX7" fmla="*/ 33801 w 171042"/>
                  <a:gd name="connsiteY7" fmla="*/ 23213 h 89593"/>
                  <a:gd name="connsiteX8" fmla="*/ 23213 w 171042"/>
                  <a:gd name="connsiteY8" fmla="*/ 35431 h 89593"/>
                  <a:gd name="connsiteX9" fmla="*/ 18326 w 171042"/>
                  <a:gd name="connsiteY9" fmla="*/ 78598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42" h="89593">
                    <a:moveTo>
                      <a:pt x="155160" y="78598"/>
                    </a:moveTo>
                    <a:lnTo>
                      <a:pt x="150273" y="35431"/>
                    </a:lnTo>
                    <a:cubicBezTo>
                      <a:pt x="148644" y="28915"/>
                      <a:pt x="144572" y="24028"/>
                      <a:pt x="139684" y="23213"/>
                    </a:cubicBezTo>
                    <a:lnTo>
                      <a:pt x="115249" y="18326"/>
                    </a:lnTo>
                    <a:cubicBezTo>
                      <a:pt x="115249" y="18326"/>
                      <a:pt x="115249" y="18326"/>
                      <a:pt x="114435" y="19141"/>
                    </a:cubicBezTo>
                    <a:cubicBezTo>
                      <a:pt x="97331" y="30543"/>
                      <a:pt x="75340" y="30543"/>
                      <a:pt x="59050" y="19141"/>
                    </a:cubicBezTo>
                    <a:cubicBezTo>
                      <a:pt x="58235" y="19141"/>
                      <a:pt x="58235" y="18326"/>
                      <a:pt x="58235" y="18326"/>
                    </a:cubicBezTo>
                    <a:lnTo>
                      <a:pt x="33801" y="23213"/>
                    </a:lnTo>
                    <a:cubicBezTo>
                      <a:pt x="28914" y="24028"/>
                      <a:pt x="24841" y="28915"/>
                      <a:pt x="23213" y="35431"/>
                    </a:cubicBezTo>
                    <a:lnTo>
                      <a:pt x="18326" y="78598"/>
                    </a:ln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52" name="Freihandform: Form 104">
                <a:extLst>
                  <a:ext uri="{FF2B5EF4-FFF2-40B4-BE49-F238E27FC236}">
                    <a16:creationId xmlns:a16="http://schemas.microsoft.com/office/drawing/2014/main" id="{46C8E5D7-9D7F-4218-910C-1159D71292D2}"/>
                  </a:ext>
                </a:extLst>
              </p:cNvPr>
              <p:cNvSpPr/>
              <p:nvPr/>
            </p:nvSpPr>
            <p:spPr bwMode="gray">
              <a:xfrm>
                <a:off x="1266978" y="2062107"/>
                <a:ext cx="168342" cy="168341"/>
              </a:xfrm>
              <a:custGeom>
                <a:avLst/>
                <a:gdLst>
                  <a:gd name="connsiteX0" fmla="*/ 18326 w 244346"/>
                  <a:gd name="connsiteY0" fmla="*/ 18326 h 244346"/>
                  <a:gd name="connsiteX1" fmla="*/ 230907 w 244346"/>
                  <a:gd name="connsiteY1" fmla="*/ 18326 h 244346"/>
                  <a:gd name="connsiteX2" fmla="*/ 230907 w 244346"/>
                  <a:gd name="connsiteY2" fmla="*/ 230908 h 244346"/>
                  <a:gd name="connsiteX3" fmla="*/ 18326 w 244346"/>
                  <a:gd name="connsiteY3" fmla="*/ 230908 h 24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46" h="244346">
                    <a:moveTo>
                      <a:pt x="18326" y="18326"/>
                    </a:moveTo>
                    <a:lnTo>
                      <a:pt x="230907" y="18326"/>
                    </a:lnTo>
                    <a:lnTo>
                      <a:pt x="230907" y="230908"/>
                    </a:lnTo>
                    <a:lnTo>
                      <a:pt x="18326" y="23090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  <p:sp>
          <p:nvSpPr>
            <p:cNvPr id="147" name="Freihandform: Form 98">
              <a:extLst>
                <a:ext uri="{FF2B5EF4-FFF2-40B4-BE49-F238E27FC236}">
                  <a16:creationId xmlns:a16="http://schemas.microsoft.com/office/drawing/2014/main" id="{23DF3C7C-7730-4806-970F-202A53D56906}"/>
                </a:ext>
              </a:extLst>
            </p:cNvPr>
            <p:cNvSpPr/>
            <p:nvPr/>
          </p:nvSpPr>
          <p:spPr bwMode="gray">
            <a:xfrm>
              <a:off x="1173830" y="2309569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48" name="Freihandform: Form 99">
              <a:extLst>
                <a:ext uri="{FF2B5EF4-FFF2-40B4-BE49-F238E27FC236}">
                  <a16:creationId xmlns:a16="http://schemas.microsoft.com/office/drawing/2014/main" id="{357E1C27-0E15-449C-BD5E-E675C22A2F85}"/>
                </a:ext>
              </a:extLst>
            </p:cNvPr>
            <p:cNvSpPr/>
            <p:nvPr/>
          </p:nvSpPr>
          <p:spPr bwMode="gray">
            <a:xfrm>
              <a:off x="1173830" y="2376905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49" name="Freihandform: Form 100">
              <a:extLst>
                <a:ext uri="{FF2B5EF4-FFF2-40B4-BE49-F238E27FC236}">
                  <a16:creationId xmlns:a16="http://schemas.microsoft.com/office/drawing/2014/main" id="{F7F2748F-CF2F-4F9B-9F7F-3714573486DB}"/>
                </a:ext>
              </a:extLst>
            </p:cNvPr>
            <p:cNvSpPr/>
            <p:nvPr/>
          </p:nvSpPr>
          <p:spPr bwMode="gray">
            <a:xfrm>
              <a:off x="1173830" y="2444241"/>
              <a:ext cx="353517" cy="22446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50" name="Freihandform: Form 101">
              <a:extLst>
                <a:ext uri="{FF2B5EF4-FFF2-40B4-BE49-F238E27FC236}">
                  <a16:creationId xmlns:a16="http://schemas.microsoft.com/office/drawing/2014/main" id="{0542D16B-DDB1-4690-BFA4-0D33CB7A92A2}"/>
                </a:ext>
              </a:extLst>
            </p:cNvPr>
            <p:cNvSpPr/>
            <p:nvPr/>
          </p:nvSpPr>
          <p:spPr bwMode="gray">
            <a:xfrm>
              <a:off x="1173831" y="2207715"/>
              <a:ext cx="190626" cy="45719"/>
            </a:xfrm>
            <a:custGeom>
              <a:avLst/>
              <a:gdLst>
                <a:gd name="connsiteX0" fmla="*/ 18326 w 513128"/>
                <a:gd name="connsiteY0" fmla="*/ 18326 h 32579"/>
                <a:gd name="connsiteX1" fmla="*/ 501319 w 513128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128" h="32579">
                  <a:moveTo>
                    <a:pt x="18326" y="18326"/>
                  </a:moveTo>
                  <a:lnTo>
                    <a:pt x="501319" y="18326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12" name="Gruppieren 40">
            <a:extLst>
              <a:ext uri="{FF2B5EF4-FFF2-40B4-BE49-F238E27FC236}">
                <a16:creationId xmlns:a16="http://schemas.microsoft.com/office/drawing/2014/main" id="{E5101542-7E6A-49CD-A54B-1E8517EDFF9D}"/>
              </a:ext>
            </a:extLst>
          </p:cNvPr>
          <p:cNvGrpSpPr/>
          <p:nvPr/>
        </p:nvGrpSpPr>
        <p:grpSpPr bwMode="gray">
          <a:xfrm>
            <a:off x="5556420" y="1863543"/>
            <a:ext cx="304528" cy="235802"/>
            <a:chOff x="1898965" y="3254108"/>
            <a:chExt cx="592076" cy="458454"/>
          </a:xfrm>
        </p:grpSpPr>
        <p:grpSp>
          <p:nvGrpSpPr>
            <p:cNvPr id="120" name="Gruppieren 48">
              <a:extLst>
                <a:ext uri="{FF2B5EF4-FFF2-40B4-BE49-F238E27FC236}">
                  <a16:creationId xmlns:a16="http://schemas.microsoft.com/office/drawing/2014/main" id="{F207D538-4E18-484A-AEE0-960805D1685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070242" y="3444212"/>
              <a:ext cx="254332" cy="268350"/>
              <a:chOff x="1045207" y="3325344"/>
              <a:chExt cx="475327" cy="501516"/>
            </a:xfrm>
          </p:grpSpPr>
          <p:sp>
            <p:nvSpPr>
              <p:cNvPr id="138" name="Freihandform: Form 66">
                <a:extLst>
                  <a:ext uri="{FF2B5EF4-FFF2-40B4-BE49-F238E27FC236}">
                    <a16:creationId xmlns:a16="http://schemas.microsoft.com/office/drawing/2014/main" id="{172608DA-EC6F-481E-B185-44CFE5857418}"/>
                  </a:ext>
                </a:extLst>
              </p:cNvPr>
              <p:cNvSpPr/>
              <p:nvPr/>
            </p:nvSpPr>
            <p:spPr bwMode="gray">
              <a:xfrm>
                <a:off x="1320761" y="3446169"/>
                <a:ext cx="199773" cy="380514"/>
              </a:xfrm>
              <a:custGeom>
                <a:avLst/>
                <a:gdLst>
                  <a:gd name="connsiteX0" fmla="*/ 112975 w 123194"/>
                  <a:gd name="connsiteY0" fmla="*/ 226849 h 234656"/>
                  <a:gd name="connsiteX1" fmla="*/ 102457 w 123194"/>
                  <a:gd name="connsiteY1" fmla="*/ 174191 h 234656"/>
                  <a:gd name="connsiteX2" fmla="*/ 84670 w 123194"/>
                  <a:gd name="connsiteY2" fmla="*/ 144455 h 234656"/>
                  <a:gd name="connsiteX3" fmla="*/ 67241 w 123194"/>
                  <a:gd name="connsiteY3" fmla="*/ 135303 h 234656"/>
                  <a:gd name="connsiteX4" fmla="*/ 22275 w 123194"/>
                  <a:gd name="connsiteY4" fmla="*/ 122250 h 234656"/>
                  <a:gd name="connsiteX5" fmla="*/ 15276 w 123194"/>
                  <a:gd name="connsiteY5" fmla="*/ 113979 h 234656"/>
                  <a:gd name="connsiteX6" fmla="*/ 13199 w 123194"/>
                  <a:gd name="connsiteY6" fmla="*/ 96186 h 234656"/>
                  <a:gd name="connsiteX7" fmla="*/ 39575 w 123194"/>
                  <a:gd name="connsiteY7" fmla="*/ 54734 h 234656"/>
                  <a:gd name="connsiteX8" fmla="*/ 53766 w 123194"/>
                  <a:gd name="connsiteY8" fmla="*/ 33826 h 234656"/>
                  <a:gd name="connsiteX9" fmla="*/ 41376 w 123194"/>
                  <a:gd name="connsiteY9" fmla="*/ 13199 h 23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194" h="234656">
                    <a:moveTo>
                      <a:pt x="112975" y="226849"/>
                    </a:moveTo>
                    <a:lnTo>
                      <a:pt x="102457" y="174191"/>
                    </a:lnTo>
                    <a:cubicBezTo>
                      <a:pt x="100110" y="162535"/>
                      <a:pt x="93833" y="152034"/>
                      <a:pt x="84670" y="144455"/>
                    </a:cubicBezTo>
                    <a:cubicBezTo>
                      <a:pt x="79660" y="140078"/>
                      <a:pt x="73688" y="136946"/>
                      <a:pt x="67241" y="135303"/>
                    </a:cubicBezTo>
                    <a:lnTo>
                      <a:pt x="22275" y="122250"/>
                    </a:lnTo>
                    <a:cubicBezTo>
                      <a:pt x="18491" y="121147"/>
                      <a:pt x="15734" y="117892"/>
                      <a:pt x="15276" y="113979"/>
                    </a:cubicBezTo>
                    <a:lnTo>
                      <a:pt x="13199" y="96186"/>
                    </a:lnTo>
                    <a:cubicBezTo>
                      <a:pt x="26299" y="85632"/>
                      <a:pt x="35562" y="71066"/>
                      <a:pt x="39575" y="54734"/>
                    </a:cubicBezTo>
                    <a:cubicBezTo>
                      <a:pt x="47600" y="54024"/>
                      <a:pt x="53766" y="45095"/>
                      <a:pt x="53766" y="33826"/>
                    </a:cubicBezTo>
                    <a:cubicBezTo>
                      <a:pt x="53766" y="23413"/>
                      <a:pt x="48539" y="14995"/>
                      <a:pt x="41376" y="13199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9" name="Freihandform: Form 67">
                <a:extLst>
                  <a:ext uri="{FF2B5EF4-FFF2-40B4-BE49-F238E27FC236}">
                    <a16:creationId xmlns:a16="http://schemas.microsoft.com/office/drawing/2014/main" id="{0C07067D-F23E-4D9F-A6C6-0B4B74C95AD8}"/>
                  </a:ext>
                </a:extLst>
              </p:cNvPr>
              <p:cNvSpPr/>
              <p:nvPr/>
            </p:nvSpPr>
            <p:spPr bwMode="gray">
              <a:xfrm>
                <a:off x="1045207" y="3446346"/>
                <a:ext cx="199773" cy="380514"/>
              </a:xfrm>
              <a:custGeom>
                <a:avLst/>
                <a:gdLst>
                  <a:gd name="connsiteX0" fmla="*/ 84418 w 123194"/>
                  <a:gd name="connsiteY0" fmla="*/ 13199 h 234656"/>
                  <a:gd name="connsiteX1" fmla="*/ 72421 w 123194"/>
                  <a:gd name="connsiteY1" fmla="*/ 33714 h 234656"/>
                  <a:gd name="connsiteX2" fmla="*/ 86565 w 123194"/>
                  <a:gd name="connsiteY2" fmla="*/ 54622 h 234656"/>
                  <a:gd name="connsiteX3" fmla="*/ 112952 w 123194"/>
                  <a:gd name="connsiteY3" fmla="*/ 96074 h 234656"/>
                  <a:gd name="connsiteX4" fmla="*/ 110893 w 123194"/>
                  <a:gd name="connsiteY4" fmla="*/ 113861 h 234656"/>
                  <a:gd name="connsiteX5" fmla="*/ 103900 w 123194"/>
                  <a:gd name="connsiteY5" fmla="*/ 122139 h 234656"/>
                  <a:gd name="connsiteX6" fmla="*/ 59092 w 123194"/>
                  <a:gd name="connsiteY6" fmla="*/ 135145 h 234656"/>
                  <a:gd name="connsiteX7" fmla="*/ 41517 w 123194"/>
                  <a:gd name="connsiteY7" fmla="*/ 144343 h 234656"/>
                  <a:gd name="connsiteX8" fmla="*/ 23718 w 123194"/>
                  <a:gd name="connsiteY8" fmla="*/ 174080 h 234656"/>
                  <a:gd name="connsiteX9" fmla="*/ 13199 w 123194"/>
                  <a:gd name="connsiteY9" fmla="*/ 226737 h 23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194" h="234656">
                    <a:moveTo>
                      <a:pt x="84418" y="13199"/>
                    </a:moveTo>
                    <a:cubicBezTo>
                      <a:pt x="77460" y="15188"/>
                      <a:pt x="72421" y="23489"/>
                      <a:pt x="72421" y="33714"/>
                    </a:cubicBezTo>
                    <a:cubicBezTo>
                      <a:pt x="72421" y="44966"/>
                      <a:pt x="78551" y="53889"/>
                      <a:pt x="86565" y="54622"/>
                    </a:cubicBezTo>
                    <a:cubicBezTo>
                      <a:pt x="90601" y="70949"/>
                      <a:pt x="99864" y="85503"/>
                      <a:pt x="112952" y="96074"/>
                    </a:cubicBezTo>
                    <a:lnTo>
                      <a:pt x="110893" y="113861"/>
                    </a:lnTo>
                    <a:cubicBezTo>
                      <a:pt x="110441" y="117774"/>
                      <a:pt x="107684" y="121036"/>
                      <a:pt x="103900" y="122139"/>
                    </a:cubicBezTo>
                    <a:lnTo>
                      <a:pt x="59092" y="135145"/>
                    </a:lnTo>
                    <a:cubicBezTo>
                      <a:pt x="52586" y="136781"/>
                      <a:pt x="46568" y="139932"/>
                      <a:pt x="41517" y="144343"/>
                    </a:cubicBezTo>
                    <a:cubicBezTo>
                      <a:pt x="32342" y="151917"/>
                      <a:pt x="26053" y="162418"/>
                      <a:pt x="23718" y="174080"/>
                    </a:cubicBezTo>
                    <a:lnTo>
                      <a:pt x="13199" y="226737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40" name="Freihandform: Form 68">
                <a:extLst>
                  <a:ext uri="{FF2B5EF4-FFF2-40B4-BE49-F238E27FC236}">
                    <a16:creationId xmlns:a16="http://schemas.microsoft.com/office/drawing/2014/main" id="{218B55A0-B9EE-4CB5-BB0B-23C5C1D6A4E7}"/>
                  </a:ext>
                </a:extLst>
              </p:cNvPr>
              <p:cNvSpPr/>
              <p:nvPr/>
            </p:nvSpPr>
            <p:spPr bwMode="gray">
              <a:xfrm>
                <a:off x="1160648" y="3325344"/>
                <a:ext cx="247338" cy="161718"/>
              </a:xfrm>
              <a:custGeom>
                <a:avLst/>
                <a:gdLst>
                  <a:gd name="connsiteX0" fmla="*/ 140112 w 152526"/>
                  <a:gd name="connsiteY0" fmla="*/ 87709 h 99729"/>
                  <a:gd name="connsiteX1" fmla="*/ 76854 w 152526"/>
                  <a:gd name="connsiteY1" fmla="*/ 13199 h 99729"/>
                  <a:gd name="connsiteX2" fmla="*/ 13227 w 152526"/>
                  <a:gd name="connsiteY2" fmla="*/ 87820 h 9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526" h="99729">
                    <a:moveTo>
                      <a:pt x="140112" y="87709"/>
                    </a:moveTo>
                    <a:cubicBezTo>
                      <a:pt x="140112" y="87709"/>
                      <a:pt x="143825" y="13199"/>
                      <a:pt x="76854" y="13199"/>
                    </a:cubicBezTo>
                    <a:cubicBezTo>
                      <a:pt x="9878" y="13199"/>
                      <a:pt x="13227" y="87820"/>
                      <a:pt x="13227" y="87820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41" name="Freihandform: Form 69">
                <a:extLst>
                  <a:ext uri="{FF2B5EF4-FFF2-40B4-BE49-F238E27FC236}">
                    <a16:creationId xmlns:a16="http://schemas.microsoft.com/office/drawing/2014/main" id="{814C9BD9-0540-4650-907C-27F035F61572}"/>
                  </a:ext>
                </a:extLst>
              </p:cNvPr>
              <p:cNvSpPr/>
              <p:nvPr/>
            </p:nvSpPr>
            <p:spPr bwMode="gray">
              <a:xfrm>
                <a:off x="1168428" y="3373683"/>
                <a:ext cx="228311" cy="66590"/>
              </a:xfrm>
              <a:custGeom>
                <a:avLst/>
                <a:gdLst>
                  <a:gd name="connsiteX0" fmla="*/ 13199 w 140793"/>
                  <a:gd name="connsiteY0" fmla="*/ 25994 h 41064"/>
                  <a:gd name="connsiteX1" fmla="*/ 26499 w 140793"/>
                  <a:gd name="connsiteY1" fmla="*/ 14508 h 41064"/>
                  <a:gd name="connsiteX2" fmla="*/ 54528 w 140793"/>
                  <a:gd name="connsiteY2" fmla="*/ 17858 h 41064"/>
                  <a:gd name="connsiteX3" fmla="*/ 92519 w 140793"/>
                  <a:gd name="connsiteY3" fmla="*/ 32025 h 41064"/>
                  <a:gd name="connsiteX4" fmla="*/ 130663 w 140793"/>
                  <a:gd name="connsiteY4" fmla="*/ 25807 h 4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93" h="41064">
                    <a:moveTo>
                      <a:pt x="13199" y="25994"/>
                    </a:moveTo>
                    <a:cubicBezTo>
                      <a:pt x="16015" y="20621"/>
                      <a:pt x="20767" y="16514"/>
                      <a:pt x="26499" y="14508"/>
                    </a:cubicBezTo>
                    <a:cubicBezTo>
                      <a:pt x="35920" y="11962"/>
                      <a:pt x="45969" y="13159"/>
                      <a:pt x="54528" y="17858"/>
                    </a:cubicBezTo>
                    <a:cubicBezTo>
                      <a:pt x="67211" y="23648"/>
                      <a:pt x="78293" y="30459"/>
                      <a:pt x="92519" y="32025"/>
                    </a:cubicBezTo>
                    <a:cubicBezTo>
                      <a:pt x="105566" y="33861"/>
                      <a:pt x="118871" y="31691"/>
                      <a:pt x="130663" y="25807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42" name="Freihandform: Form 70">
                <a:extLst>
                  <a:ext uri="{FF2B5EF4-FFF2-40B4-BE49-F238E27FC236}">
                    <a16:creationId xmlns:a16="http://schemas.microsoft.com/office/drawing/2014/main" id="{F8CBA00F-C855-4110-ACCB-48BAD31756ED}"/>
                  </a:ext>
                </a:extLst>
              </p:cNvPr>
              <p:cNvSpPr/>
              <p:nvPr/>
            </p:nvSpPr>
            <p:spPr bwMode="gray">
              <a:xfrm>
                <a:off x="1196716" y="3620924"/>
                <a:ext cx="104645" cy="104642"/>
              </a:xfrm>
              <a:custGeom>
                <a:avLst/>
                <a:gdLst>
                  <a:gd name="connsiteX0" fmla="*/ 13199 w 64530"/>
                  <a:gd name="connsiteY0" fmla="*/ 13199 h 64530"/>
                  <a:gd name="connsiteX1" fmla="*/ 54616 w 64530"/>
                  <a:gd name="connsiteY1" fmla="*/ 56118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13199" y="13199"/>
                    </a:moveTo>
                    <a:lnTo>
                      <a:pt x="54616" y="5611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43" name="Freihandform: Form 71">
                <a:extLst>
                  <a:ext uri="{FF2B5EF4-FFF2-40B4-BE49-F238E27FC236}">
                    <a16:creationId xmlns:a16="http://schemas.microsoft.com/office/drawing/2014/main" id="{DEA5AE0D-ACB5-453C-ADDC-BC607416EEEE}"/>
                  </a:ext>
                </a:extLst>
              </p:cNvPr>
              <p:cNvSpPr/>
              <p:nvPr/>
            </p:nvSpPr>
            <p:spPr bwMode="gray">
              <a:xfrm>
                <a:off x="1263873" y="3620934"/>
                <a:ext cx="104644" cy="104642"/>
              </a:xfrm>
              <a:custGeom>
                <a:avLst/>
                <a:gdLst>
                  <a:gd name="connsiteX0" fmla="*/ 54616 w 64530"/>
                  <a:gd name="connsiteY0" fmla="*/ 13199 h 64530"/>
                  <a:gd name="connsiteX1" fmla="*/ 13199 w 64530"/>
                  <a:gd name="connsiteY1" fmla="*/ 56118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54616" y="13199"/>
                    </a:moveTo>
                    <a:lnTo>
                      <a:pt x="13199" y="5611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44" name="Freihandform: Form 72">
                <a:extLst>
                  <a:ext uri="{FF2B5EF4-FFF2-40B4-BE49-F238E27FC236}">
                    <a16:creationId xmlns:a16="http://schemas.microsoft.com/office/drawing/2014/main" id="{F2CEF8CC-A67A-4481-BF9B-542EEDE14C0E}"/>
                  </a:ext>
                </a:extLst>
              </p:cNvPr>
              <p:cNvSpPr/>
              <p:nvPr/>
            </p:nvSpPr>
            <p:spPr bwMode="gray">
              <a:xfrm>
                <a:off x="1263864" y="3690537"/>
                <a:ext cx="38052" cy="85617"/>
              </a:xfrm>
              <a:custGeom>
                <a:avLst/>
                <a:gdLst>
                  <a:gd name="connsiteX0" fmla="*/ 13199 w 23465"/>
                  <a:gd name="connsiteY0" fmla="*/ 13199 h 52797"/>
                  <a:gd name="connsiteX1" fmla="*/ 13199 w 23465"/>
                  <a:gd name="connsiteY1" fmla="*/ 41458 h 5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465" h="52797">
                    <a:moveTo>
                      <a:pt x="13199" y="13199"/>
                    </a:moveTo>
                    <a:lnTo>
                      <a:pt x="13199" y="4145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  <p:grpSp>
          <p:nvGrpSpPr>
            <p:cNvPr id="121" name="Gruppieren 49">
              <a:extLst>
                <a:ext uri="{FF2B5EF4-FFF2-40B4-BE49-F238E27FC236}">
                  <a16:creationId xmlns:a16="http://schemas.microsoft.com/office/drawing/2014/main" id="{AF7C5ED8-7393-4F34-B0DE-78F5B7A9C9C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898965" y="3254440"/>
              <a:ext cx="254332" cy="268350"/>
              <a:chOff x="1045207" y="3325344"/>
              <a:chExt cx="475327" cy="501516"/>
            </a:xfrm>
          </p:grpSpPr>
          <p:sp>
            <p:nvSpPr>
              <p:cNvPr id="131" name="Freihandform: Form 59">
                <a:extLst>
                  <a:ext uri="{FF2B5EF4-FFF2-40B4-BE49-F238E27FC236}">
                    <a16:creationId xmlns:a16="http://schemas.microsoft.com/office/drawing/2014/main" id="{A78076D5-889B-4453-BE49-4394909AB535}"/>
                  </a:ext>
                </a:extLst>
              </p:cNvPr>
              <p:cNvSpPr/>
              <p:nvPr/>
            </p:nvSpPr>
            <p:spPr bwMode="gray">
              <a:xfrm>
                <a:off x="1320761" y="3446169"/>
                <a:ext cx="199773" cy="380514"/>
              </a:xfrm>
              <a:custGeom>
                <a:avLst/>
                <a:gdLst>
                  <a:gd name="connsiteX0" fmla="*/ 112975 w 123194"/>
                  <a:gd name="connsiteY0" fmla="*/ 226849 h 234656"/>
                  <a:gd name="connsiteX1" fmla="*/ 102457 w 123194"/>
                  <a:gd name="connsiteY1" fmla="*/ 174191 h 234656"/>
                  <a:gd name="connsiteX2" fmla="*/ 84670 w 123194"/>
                  <a:gd name="connsiteY2" fmla="*/ 144455 h 234656"/>
                  <a:gd name="connsiteX3" fmla="*/ 67241 w 123194"/>
                  <a:gd name="connsiteY3" fmla="*/ 135303 h 234656"/>
                  <a:gd name="connsiteX4" fmla="*/ 22275 w 123194"/>
                  <a:gd name="connsiteY4" fmla="*/ 122250 h 234656"/>
                  <a:gd name="connsiteX5" fmla="*/ 15276 w 123194"/>
                  <a:gd name="connsiteY5" fmla="*/ 113979 h 234656"/>
                  <a:gd name="connsiteX6" fmla="*/ 13199 w 123194"/>
                  <a:gd name="connsiteY6" fmla="*/ 96186 h 234656"/>
                  <a:gd name="connsiteX7" fmla="*/ 39575 w 123194"/>
                  <a:gd name="connsiteY7" fmla="*/ 54734 h 234656"/>
                  <a:gd name="connsiteX8" fmla="*/ 53766 w 123194"/>
                  <a:gd name="connsiteY8" fmla="*/ 33826 h 234656"/>
                  <a:gd name="connsiteX9" fmla="*/ 41376 w 123194"/>
                  <a:gd name="connsiteY9" fmla="*/ 13199 h 23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194" h="234656">
                    <a:moveTo>
                      <a:pt x="112975" y="226849"/>
                    </a:moveTo>
                    <a:lnTo>
                      <a:pt x="102457" y="174191"/>
                    </a:lnTo>
                    <a:cubicBezTo>
                      <a:pt x="100110" y="162535"/>
                      <a:pt x="93833" y="152034"/>
                      <a:pt x="84670" y="144455"/>
                    </a:cubicBezTo>
                    <a:cubicBezTo>
                      <a:pt x="79660" y="140078"/>
                      <a:pt x="73688" y="136946"/>
                      <a:pt x="67241" y="135303"/>
                    </a:cubicBezTo>
                    <a:lnTo>
                      <a:pt x="22275" y="122250"/>
                    </a:lnTo>
                    <a:cubicBezTo>
                      <a:pt x="18491" y="121147"/>
                      <a:pt x="15734" y="117892"/>
                      <a:pt x="15276" y="113979"/>
                    </a:cubicBezTo>
                    <a:lnTo>
                      <a:pt x="13199" y="96186"/>
                    </a:lnTo>
                    <a:cubicBezTo>
                      <a:pt x="26299" y="85632"/>
                      <a:pt x="35562" y="71066"/>
                      <a:pt x="39575" y="54734"/>
                    </a:cubicBezTo>
                    <a:cubicBezTo>
                      <a:pt x="47600" y="54024"/>
                      <a:pt x="53766" y="45095"/>
                      <a:pt x="53766" y="33826"/>
                    </a:cubicBezTo>
                    <a:cubicBezTo>
                      <a:pt x="53766" y="23413"/>
                      <a:pt x="48539" y="14995"/>
                      <a:pt x="41376" y="13199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2" name="Freihandform: Form 60">
                <a:extLst>
                  <a:ext uri="{FF2B5EF4-FFF2-40B4-BE49-F238E27FC236}">
                    <a16:creationId xmlns:a16="http://schemas.microsoft.com/office/drawing/2014/main" id="{272B2F53-0345-401B-BEFE-9B0E0027C6E7}"/>
                  </a:ext>
                </a:extLst>
              </p:cNvPr>
              <p:cNvSpPr/>
              <p:nvPr/>
            </p:nvSpPr>
            <p:spPr bwMode="gray">
              <a:xfrm>
                <a:off x="1045207" y="3446346"/>
                <a:ext cx="199773" cy="380514"/>
              </a:xfrm>
              <a:custGeom>
                <a:avLst/>
                <a:gdLst>
                  <a:gd name="connsiteX0" fmla="*/ 84418 w 123194"/>
                  <a:gd name="connsiteY0" fmla="*/ 13199 h 234656"/>
                  <a:gd name="connsiteX1" fmla="*/ 72421 w 123194"/>
                  <a:gd name="connsiteY1" fmla="*/ 33714 h 234656"/>
                  <a:gd name="connsiteX2" fmla="*/ 86565 w 123194"/>
                  <a:gd name="connsiteY2" fmla="*/ 54622 h 234656"/>
                  <a:gd name="connsiteX3" fmla="*/ 112952 w 123194"/>
                  <a:gd name="connsiteY3" fmla="*/ 96074 h 234656"/>
                  <a:gd name="connsiteX4" fmla="*/ 110893 w 123194"/>
                  <a:gd name="connsiteY4" fmla="*/ 113861 h 234656"/>
                  <a:gd name="connsiteX5" fmla="*/ 103900 w 123194"/>
                  <a:gd name="connsiteY5" fmla="*/ 122139 h 234656"/>
                  <a:gd name="connsiteX6" fmla="*/ 59092 w 123194"/>
                  <a:gd name="connsiteY6" fmla="*/ 135145 h 234656"/>
                  <a:gd name="connsiteX7" fmla="*/ 41517 w 123194"/>
                  <a:gd name="connsiteY7" fmla="*/ 144343 h 234656"/>
                  <a:gd name="connsiteX8" fmla="*/ 23718 w 123194"/>
                  <a:gd name="connsiteY8" fmla="*/ 174080 h 234656"/>
                  <a:gd name="connsiteX9" fmla="*/ 13199 w 123194"/>
                  <a:gd name="connsiteY9" fmla="*/ 226737 h 23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194" h="234656">
                    <a:moveTo>
                      <a:pt x="84418" y="13199"/>
                    </a:moveTo>
                    <a:cubicBezTo>
                      <a:pt x="77460" y="15188"/>
                      <a:pt x="72421" y="23489"/>
                      <a:pt x="72421" y="33714"/>
                    </a:cubicBezTo>
                    <a:cubicBezTo>
                      <a:pt x="72421" y="44966"/>
                      <a:pt x="78551" y="53889"/>
                      <a:pt x="86565" y="54622"/>
                    </a:cubicBezTo>
                    <a:cubicBezTo>
                      <a:pt x="90601" y="70949"/>
                      <a:pt x="99864" y="85503"/>
                      <a:pt x="112952" y="96074"/>
                    </a:cubicBezTo>
                    <a:lnTo>
                      <a:pt x="110893" y="113861"/>
                    </a:lnTo>
                    <a:cubicBezTo>
                      <a:pt x="110441" y="117774"/>
                      <a:pt x="107684" y="121036"/>
                      <a:pt x="103900" y="122139"/>
                    </a:cubicBezTo>
                    <a:lnTo>
                      <a:pt x="59092" y="135145"/>
                    </a:lnTo>
                    <a:cubicBezTo>
                      <a:pt x="52586" y="136781"/>
                      <a:pt x="46568" y="139932"/>
                      <a:pt x="41517" y="144343"/>
                    </a:cubicBezTo>
                    <a:cubicBezTo>
                      <a:pt x="32342" y="151917"/>
                      <a:pt x="26053" y="162418"/>
                      <a:pt x="23718" y="174080"/>
                    </a:cubicBezTo>
                    <a:lnTo>
                      <a:pt x="13199" y="226737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3" name="Freihandform: Form 61">
                <a:extLst>
                  <a:ext uri="{FF2B5EF4-FFF2-40B4-BE49-F238E27FC236}">
                    <a16:creationId xmlns:a16="http://schemas.microsoft.com/office/drawing/2014/main" id="{F3377C48-77EC-4056-BD07-598D09CAFD8C}"/>
                  </a:ext>
                </a:extLst>
              </p:cNvPr>
              <p:cNvSpPr/>
              <p:nvPr/>
            </p:nvSpPr>
            <p:spPr bwMode="gray">
              <a:xfrm>
                <a:off x="1160648" y="3325344"/>
                <a:ext cx="247338" cy="161718"/>
              </a:xfrm>
              <a:custGeom>
                <a:avLst/>
                <a:gdLst>
                  <a:gd name="connsiteX0" fmla="*/ 140112 w 152526"/>
                  <a:gd name="connsiteY0" fmla="*/ 87709 h 99729"/>
                  <a:gd name="connsiteX1" fmla="*/ 76854 w 152526"/>
                  <a:gd name="connsiteY1" fmla="*/ 13199 h 99729"/>
                  <a:gd name="connsiteX2" fmla="*/ 13227 w 152526"/>
                  <a:gd name="connsiteY2" fmla="*/ 87820 h 9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526" h="99729">
                    <a:moveTo>
                      <a:pt x="140112" y="87709"/>
                    </a:moveTo>
                    <a:cubicBezTo>
                      <a:pt x="140112" y="87709"/>
                      <a:pt x="143825" y="13199"/>
                      <a:pt x="76854" y="13199"/>
                    </a:cubicBezTo>
                    <a:cubicBezTo>
                      <a:pt x="9878" y="13199"/>
                      <a:pt x="13227" y="87820"/>
                      <a:pt x="13227" y="87820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4" name="Freihandform: Form 62">
                <a:extLst>
                  <a:ext uri="{FF2B5EF4-FFF2-40B4-BE49-F238E27FC236}">
                    <a16:creationId xmlns:a16="http://schemas.microsoft.com/office/drawing/2014/main" id="{DE8C8206-CDA9-4004-B479-307008D48B8F}"/>
                  </a:ext>
                </a:extLst>
              </p:cNvPr>
              <p:cNvSpPr/>
              <p:nvPr/>
            </p:nvSpPr>
            <p:spPr bwMode="gray">
              <a:xfrm>
                <a:off x="1168428" y="3373683"/>
                <a:ext cx="228311" cy="66590"/>
              </a:xfrm>
              <a:custGeom>
                <a:avLst/>
                <a:gdLst>
                  <a:gd name="connsiteX0" fmla="*/ 13199 w 140793"/>
                  <a:gd name="connsiteY0" fmla="*/ 25994 h 41064"/>
                  <a:gd name="connsiteX1" fmla="*/ 26499 w 140793"/>
                  <a:gd name="connsiteY1" fmla="*/ 14508 h 41064"/>
                  <a:gd name="connsiteX2" fmla="*/ 54528 w 140793"/>
                  <a:gd name="connsiteY2" fmla="*/ 17858 h 41064"/>
                  <a:gd name="connsiteX3" fmla="*/ 92519 w 140793"/>
                  <a:gd name="connsiteY3" fmla="*/ 32025 h 41064"/>
                  <a:gd name="connsiteX4" fmla="*/ 130663 w 140793"/>
                  <a:gd name="connsiteY4" fmla="*/ 25807 h 4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93" h="41064">
                    <a:moveTo>
                      <a:pt x="13199" y="25994"/>
                    </a:moveTo>
                    <a:cubicBezTo>
                      <a:pt x="16015" y="20621"/>
                      <a:pt x="20767" y="16514"/>
                      <a:pt x="26499" y="14508"/>
                    </a:cubicBezTo>
                    <a:cubicBezTo>
                      <a:pt x="35920" y="11962"/>
                      <a:pt x="45969" y="13159"/>
                      <a:pt x="54528" y="17858"/>
                    </a:cubicBezTo>
                    <a:cubicBezTo>
                      <a:pt x="67211" y="23648"/>
                      <a:pt x="78293" y="30459"/>
                      <a:pt x="92519" y="32025"/>
                    </a:cubicBezTo>
                    <a:cubicBezTo>
                      <a:pt x="105566" y="33861"/>
                      <a:pt x="118871" y="31691"/>
                      <a:pt x="130663" y="25807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5" name="Freihandform: Form 63">
                <a:extLst>
                  <a:ext uri="{FF2B5EF4-FFF2-40B4-BE49-F238E27FC236}">
                    <a16:creationId xmlns:a16="http://schemas.microsoft.com/office/drawing/2014/main" id="{D46BBE22-5B18-4A54-A5CE-96487E4F7E8E}"/>
                  </a:ext>
                </a:extLst>
              </p:cNvPr>
              <p:cNvSpPr/>
              <p:nvPr/>
            </p:nvSpPr>
            <p:spPr bwMode="gray">
              <a:xfrm>
                <a:off x="1196716" y="3620924"/>
                <a:ext cx="104645" cy="104642"/>
              </a:xfrm>
              <a:custGeom>
                <a:avLst/>
                <a:gdLst>
                  <a:gd name="connsiteX0" fmla="*/ 13199 w 64530"/>
                  <a:gd name="connsiteY0" fmla="*/ 13199 h 64530"/>
                  <a:gd name="connsiteX1" fmla="*/ 54616 w 64530"/>
                  <a:gd name="connsiteY1" fmla="*/ 56118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13199" y="13199"/>
                    </a:moveTo>
                    <a:lnTo>
                      <a:pt x="54616" y="5611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6" name="Freihandform: Form 64">
                <a:extLst>
                  <a:ext uri="{FF2B5EF4-FFF2-40B4-BE49-F238E27FC236}">
                    <a16:creationId xmlns:a16="http://schemas.microsoft.com/office/drawing/2014/main" id="{F4CF7D34-0EA3-47E4-B962-5D7C11C9D073}"/>
                  </a:ext>
                </a:extLst>
              </p:cNvPr>
              <p:cNvSpPr/>
              <p:nvPr/>
            </p:nvSpPr>
            <p:spPr bwMode="gray">
              <a:xfrm>
                <a:off x="1263873" y="3620934"/>
                <a:ext cx="104644" cy="104642"/>
              </a:xfrm>
              <a:custGeom>
                <a:avLst/>
                <a:gdLst>
                  <a:gd name="connsiteX0" fmla="*/ 54616 w 64530"/>
                  <a:gd name="connsiteY0" fmla="*/ 13199 h 64530"/>
                  <a:gd name="connsiteX1" fmla="*/ 13199 w 64530"/>
                  <a:gd name="connsiteY1" fmla="*/ 56118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54616" y="13199"/>
                    </a:moveTo>
                    <a:lnTo>
                      <a:pt x="13199" y="5611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7" name="Freihandform: Form 65">
                <a:extLst>
                  <a:ext uri="{FF2B5EF4-FFF2-40B4-BE49-F238E27FC236}">
                    <a16:creationId xmlns:a16="http://schemas.microsoft.com/office/drawing/2014/main" id="{C8C54932-DE7C-4774-B5A1-23DF3F724A2A}"/>
                  </a:ext>
                </a:extLst>
              </p:cNvPr>
              <p:cNvSpPr/>
              <p:nvPr/>
            </p:nvSpPr>
            <p:spPr bwMode="gray">
              <a:xfrm>
                <a:off x="1263864" y="3690537"/>
                <a:ext cx="38052" cy="85617"/>
              </a:xfrm>
              <a:custGeom>
                <a:avLst/>
                <a:gdLst>
                  <a:gd name="connsiteX0" fmla="*/ 13199 w 23465"/>
                  <a:gd name="connsiteY0" fmla="*/ 13199 h 52797"/>
                  <a:gd name="connsiteX1" fmla="*/ 13199 w 23465"/>
                  <a:gd name="connsiteY1" fmla="*/ 41458 h 5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465" h="52797">
                    <a:moveTo>
                      <a:pt x="13199" y="13199"/>
                    </a:moveTo>
                    <a:lnTo>
                      <a:pt x="13199" y="41458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  <p:grpSp>
          <p:nvGrpSpPr>
            <p:cNvPr id="122" name="Gruppieren 50">
              <a:extLst>
                <a:ext uri="{FF2B5EF4-FFF2-40B4-BE49-F238E27FC236}">
                  <a16:creationId xmlns:a16="http://schemas.microsoft.com/office/drawing/2014/main" id="{A78BEAB8-4849-477F-BBB9-6B5468AC8DC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248027" y="3254108"/>
              <a:ext cx="243014" cy="281042"/>
              <a:chOff x="821897" y="2053696"/>
              <a:chExt cx="606029" cy="700861"/>
            </a:xfrm>
          </p:grpSpPr>
          <p:sp>
            <p:nvSpPr>
              <p:cNvPr id="123" name="Freihandform: Form 51">
                <a:extLst>
                  <a:ext uri="{FF2B5EF4-FFF2-40B4-BE49-F238E27FC236}">
                    <a16:creationId xmlns:a16="http://schemas.microsoft.com/office/drawing/2014/main" id="{4278794E-4DCC-40E8-8B45-EB6494AB705E}"/>
                  </a:ext>
                </a:extLst>
              </p:cNvPr>
              <p:cNvSpPr/>
              <p:nvPr/>
            </p:nvSpPr>
            <p:spPr bwMode="gray">
              <a:xfrm>
                <a:off x="821897" y="2110306"/>
                <a:ext cx="606029" cy="639697"/>
              </a:xfrm>
              <a:custGeom>
                <a:avLst/>
                <a:gdLst>
                  <a:gd name="connsiteX0" fmla="*/ 783132 w 879648"/>
                  <a:gd name="connsiteY0" fmla="*/ 881779 h 928517"/>
                  <a:gd name="connsiteX1" fmla="*/ 862137 w 879648"/>
                  <a:gd name="connsiteY1" fmla="*/ 865489 h 928517"/>
                  <a:gd name="connsiteX2" fmla="*/ 829558 w 879648"/>
                  <a:gd name="connsiteY2" fmla="*/ 700962 h 928517"/>
                  <a:gd name="connsiteX3" fmla="*/ 774172 w 879648"/>
                  <a:gd name="connsiteY3" fmla="*/ 608110 h 928517"/>
                  <a:gd name="connsiteX4" fmla="*/ 719602 w 879648"/>
                  <a:gd name="connsiteY4" fmla="*/ 579603 h 928517"/>
                  <a:gd name="connsiteX5" fmla="*/ 578695 w 879648"/>
                  <a:gd name="connsiteY5" fmla="*/ 538879 h 928517"/>
                  <a:gd name="connsiteX6" fmla="*/ 569735 w 879648"/>
                  <a:gd name="connsiteY6" fmla="*/ 534806 h 928517"/>
                  <a:gd name="connsiteX7" fmla="*/ 556704 w 879648"/>
                  <a:gd name="connsiteY7" fmla="*/ 512815 h 928517"/>
                  <a:gd name="connsiteX8" fmla="*/ 550187 w 879648"/>
                  <a:gd name="connsiteY8" fmla="*/ 457430 h 928517"/>
                  <a:gd name="connsiteX9" fmla="*/ 609646 w 879648"/>
                  <a:gd name="connsiteY9" fmla="*/ 334442 h 928517"/>
                  <a:gd name="connsiteX10" fmla="*/ 579509 w 879648"/>
                  <a:gd name="connsiteY10" fmla="*/ 125933 h 928517"/>
                  <a:gd name="connsiteX11" fmla="*/ 440231 w 879648"/>
                  <a:gd name="connsiteY11" fmla="*/ 18420 h 928517"/>
                  <a:gd name="connsiteX12" fmla="*/ 300954 w 879648"/>
                  <a:gd name="connsiteY12" fmla="*/ 125933 h 928517"/>
                  <a:gd name="connsiteX13" fmla="*/ 270818 w 879648"/>
                  <a:gd name="connsiteY13" fmla="*/ 334442 h 928517"/>
                  <a:gd name="connsiteX14" fmla="*/ 330275 w 879648"/>
                  <a:gd name="connsiteY14" fmla="*/ 457430 h 928517"/>
                  <a:gd name="connsiteX15" fmla="*/ 323759 w 879648"/>
                  <a:gd name="connsiteY15" fmla="*/ 512815 h 928517"/>
                  <a:gd name="connsiteX16" fmla="*/ 310728 w 879648"/>
                  <a:gd name="connsiteY16" fmla="*/ 534806 h 928517"/>
                  <a:gd name="connsiteX17" fmla="*/ 301768 w 879648"/>
                  <a:gd name="connsiteY17" fmla="*/ 538879 h 928517"/>
                  <a:gd name="connsiteX18" fmla="*/ 160862 w 879648"/>
                  <a:gd name="connsiteY18" fmla="*/ 579603 h 928517"/>
                  <a:gd name="connsiteX19" fmla="*/ 106291 w 879648"/>
                  <a:gd name="connsiteY19" fmla="*/ 608110 h 928517"/>
                  <a:gd name="connsiteX20" fmla="*/ 50906 w 879648"/>
                  <a:gd name="connsiteY20" fmla="*/ 700962 h 928517"/>
                  <a:gd name="connsiteX21" fmla="*/ 18326 w 879648"/>
                  <a:gd name="connsiteY21" fmla="*/ 865489 h 928517"/>
                  <a:gd name="connsiteX22" fmla="*/ 97332 w 879648"/>
                  <a:gd name="connsiteY22" fmla="*/ 881779 h 928517"/>
                  <a:gd name="connsiteX23" fmla="*/ 439417 w 879648"/>
                  <a:gd name="connsiteY23" fmla="*/ 916802 h 928517"/>
                  <a:gd name="connsiteX24" fmla="*/ 439417 w 879648"/>
                  <a:gd name="connsiteY24" fmla="*/ 916802 h 928517"/>
                  <a:gd name="connsiteX25" fmla="*/ 783132 w 879648"/>
                  <a:gd name="connsiteY25" fmla="*/ 881779 h 92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79648" h="928517">
                    <a:moveTo>
                      <a:pt x="783132" y="881779"/>
                    </a:moveTo>
                    <a:lnTo>
                      <a:pt x="862137" y="865489"/>
                    </a:lnTo>
                    <a:lnTo>
                      <a:pt x="829558" y="700962"/>
                    </a:lnTo>
                    <a:cubicBezTo>
                      <a:pt x="822227" y="664310"/>
                      <a:pt x="802679" y="631730"/>
                      <a:pt x="774172" y="608110"/>
                    </a:cubicBezTo>
                    <a:cubicBezTo>
                      <a:pt x="756254" y="593449"/>
                      <a:pt x="737520" y="583676"/>
                      <a:pt x="719602" y="579603"/>
                    </a:cubicBezTo>
                    <a:lnTo>
                      <a:pt x="578695" y="538879"/>
                    </a:lnTo>
                    <a:cubicBezTo>
                      <a:pt x="575437" y="538064"/>
                      <a:pt x="572994" y="536435"/>
                      <a:pt x="569735" y="534806"/>
                    </a:cubicBezTo>
                    <a:cubicBezTo>
                      <a:pt x="562405" y="529919"/>
                      <a:pt x="557518" y="521774"/>
                      <a:pt x="556704" y="512815"/>
                    </a:cubicBezTo>
                    <a:lnTo>
                      <a:pt x="550187" y="457430"/>
                    </a:lnTo>
                    <a:cubicBezTo>
                      <a:pt x="592541" y="418334"/>
                      <a:pt x="607202" y="384126"/>
                      <a:pt x="609646" y="334442"/>
                    </a:cubicBezTo>
                    <a:cubicBezTo>
                      <a:pt x="610460" y="261952"/>
                      <a:pt x="579509" y="125933"/>
                      <a:pt x="579509" y="125933"/>
                    </a:cubicBezTo>
                    <a:cubicBezTo>
                      <a:pt x="546115" y="11089"/>
                      <a:pt x="440231" y="18420"/>
                      <a:pt x="440231" y="18420"/>
                    </a:cubicBezTo>
                    <a:cubicBezTo>
                      <a:pt x="440231" y="18420"/>
                      <a:pt x="334348" y="11904"/>
                      <a:pt x="300954" y="125933"/>
                    </a:cubicBezTo>
                    <a:cubicBezTo>
                      <a:pt x="300954" y="125933"/>
                      <a:pt x="270818" y="261952"/>
                      <a:pt x="270818" y="334442"/>
                    </a:cubicBezTo>
                    <a:cubicBezTo>
                      <a:pt x="273261" y="384126"/>
                      <a:pt x="287922" y="418334"/>
                      <a:pt x="330275" y="457430"/>
                    </a:cubicBezTo>
                    <a:lnTo>
                      <a:pt x="323759" y="512815"/>
                    </a:lnTo>
                    <a:cubicBezTo>
                      <a:pt x="322945" y="521774"/>
                      <a:pt x="318058" y="529919"/>
                      <a:pt x="310728" y="534806"/>
                    </a:cubicBezTo>
                    <a:cubicBezTo>
                      <a:pt x="308284" y="536435"/>
                      <a:pt x="305026" y="538064"/>
                      <a:pt x="301768" y="538879"/>
                    </a:cubicBezTo>
                    <a:lnTo>
                      <a:pt x="160862" y="579603"/>
                    </a:lnTo>
                    <a:cubicBezTo>
                      <a:pt x="142943" y="583676"/>
                      <a:pt x="125024" y="593449"/>
                      <a:pt x="106291" y="608110"/>
                    </a:cubicBezTo>
                    <a:cubicBezTo>
                      <a:pt x="77784" y="631730"/>
                      <a:pt x="58236" y="665125"/>
                      <a:pt x="50906" y="700962"/>
                    </a:cubicBezTo>
                    <a:lnTo>
                      <a:pt x="18326" y="865489"/>
                    </a:lnTo>
                    <a:lnTo>
                      <a:pt x="97332" y="881779"/>
                    </a:lnTo>
                    <a:cubicBezTo>
                      <a:pt x="209731" y="905399"/>
                      <a:pt x="324574" y="916802"/>
                      <a:pt x="439417" y="916802"/>
                    </a:cubicBezTo>
                    <a:lnTo>
                      <a:pt x="439417" y="916802"/>
                    </a:lnTo>
                    <a:cubicBezTo>
                      <a:pt x="555889" y="916802"/>
                      <a:pt x="670732" y="905399"/>
                      <a:pt x="783132" y="881779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4" name="Freihandform: Form 52">
                <a:extLst>
                  <a:ext uri="{FF2B5EF4-FFF2-40B4-BE49-F238E27FC236}">
                    <a16:creationId xmlns:a16="http://schemas.microsoft.com/office/drawing/2014/main" id="{191870EE-7DC3-4126-AF04-87E3318DAEA0}"/>
                  </a:ext>
                </a:extLst>
              </p:cNvPr>
              <p:cNvSpPr/>
              <p:nvPr/>
            </p:nvSpPr>
            <p:spPr bwMode="gray">
              <a:xfrm>
                <a:off x="1034007" y="2442004"/>
                <a:ext cx="179564" cy="95393"/>
              </a:xfrm>
              <a:custGeom>
                <a:avLst/>
                <a:gdLst>
                  <a:gd name="connsiteX0" fmla="*/ 248012 w 260636"/>
                  <a:gd name="connsiteY0" fmla="*/ 18326 h 138463"/>
                  <a:gd name="connsiteX1" fmla="*/ 133169 w 260636"/>
                  <a:gd name="connsiteY1" fmla="*/ 120952 h 138463"/>
                  <a:gd name="connsiteX2" fmla="*/ 18326 w 260636"/>
                  <a:gd name="connsiteY2" fmla="*/ 18326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636" h="138463">
                    <a:moveTo>
                      <a:pt x="248012" y="18326"/>
                    </a:moveTo>
                    <a:lnTo>
                      <a:pt x="133169" y="120952"/>
                    </a:lnTo>
                    <a:lnTo>
                      <a:pt x="18326" y="1832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5" name="Freihandform: Form 53">
                <a:extLst>
                  <a:ext uri="{FF2B5EF4-FFF2-40B4-BE49-F238E27FC236}">
                    <a16:creationId xmlns:a16="http://schemas.microsoft.com/office/drawing/2014/main" id="{22F23982-EED9-4AD5-92E7-F3421E773383}"/>
                  </a:ext>
                </a:extLst>
              </p:cNvPr>
              <p:cNvSpPr/>
              <p:nvPr/>
            </p:nvSpPr>
            <p:spPr bwMode="gray">
              <a:xfrm>
                <a:off x="1113127" y="2508218"/>
                <a:ext cx="129062" cy="78560"/>
              </a:xfrm>
              <a:custGeom>
                <a:avLst/>
                <a:gdLst>
                  <a:gd name="connsiteX0" fmla="*/ 173893 w 187332"/>
                  <a:gd name="connsiteY0" fmla="*/ 18326 h 114028"/>
                  <a:gd name="connsiteX1" fmla="*/ 93259 w 187332"/>
                  <a:gd name="connsiteY1" fmla="*/ 95702 h 114028"/>
                  <a:gd name="connsiteX2" fmla="*/ 18326 w 187332"/>
                  <a:gd name="connsiteY2" fmla="*/ 24842 h 1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332" h="114028">
                    <a:moveTo>
                      <a:pt x="173893" y="18326"/>
                    </a:moveTo>
                    <a:lnTo>
                      <a:pt x="93259" y="95702"/>
                    </a:lnTo>
                    <a:lnTo>
                      <a:pt x="18326" y="24842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6" name="Freihandform: Form 54">
                <a:extLst>
                  <a:ext uri="{FF2B5EF4-FFF2-40B4-BE49-F238E27FC236}">
                    <a16:creationId xmlns:a16="http://schemas.microsoft.com/office/drawing/2014/main" id="{2EE692EC-2613-4105-A5A7-07436BD34851}"/>
                  </a:ext>
                </a:extLst>
              </p:cNvPr>
              <p:cNvSpPr/>
              <p:nvPr/>
            </p:nvSpPr>
            <p:spPr bwMode="gray">
              <a:xfrm>
                <a:off x="1005950" y="2508218"/>
                <a:ext cx="129062" cy="78560"/>
              </a:xfrm>
              <a:custGeom>
                <a:avLst/>
                <a:gdLst>
                  <a:gd name="connsiteX0" fmla="*/ 18326 w 187332"/>
                  <a:gd name="connsiteY0" fmla="*/ 18326 h 114028"/>
                  <a:gd name="connsiteX1" fmla="*/ 99775 w 187332"/>
                  <a:gd name="connsiteY1" fmla="*/ 95702 h 114028"/>
                  <a:gd name="connsiteX2" fmla="*/ 173894 w 187332"/>
                  <a:gd name="connsiteY2" fmla="*/ 24842 h 1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332" h="114028">
                    <a:moveTo>
                      <a:pt x="18326" y="18326"/>
                    </a:moveTo>
                    <a:lnTo>
                      <a:pt x="99775" y="95702"/>
                    </a:lnTo>
                    <a:lnTo>
                      <a:pt x="173894" y="24842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7" name="Freihandform: Form 55">
                <a:extLst>
                  <a:ext uri="{FF2B5EF4-FFF2-40B4-BE49-F238E27FC236}">
                    <a16:creationId xmlns:a16="http://schemas.microsoft.com/office/drawing/2014/main" id="{62F3167A-0E02-48B7-869B-3E15FA5394B6}"/>
                  </a:ext>
                </a:extLst>
              </p:cNvPr>
              <p:cNvSpPr/>
              <p:nvPr/>
            </p:nvSpPr>
            <p:spPr bwMode="gray">
              <a:xfrm>
                <a:off x="1113127" y="2664775"/>
                <a:ext cx="22446" cy="89782"/>
              </a:xfrm>
              <a:custGeom>
                <a:avLst/>
                <a:gdLst>
                  <a:gd name="connsiteX0" fmla="*/ 18326 w 32579"/>
                  <a:gd name="connsiteY0" fmla="*/ 18326 h 130318"/>
                  <a:gd name="connsiteX1" fmla="*/ 18326 w 32579"/>
                  <a:gd name="connsiteY1" fmla="*/ 111992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130318">
                    <a:moveTo>
                      <a:pt x="18326" y="18326"/>
                    </a:moveTo>
                    <a:lnTo>
                      <a:pt x="18326" y="111992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8" name="Freihandform: Form 56">
                <a:extLst>
                  <a:ext uri="{FF2B5EF4-FFF2-40B4-BE49-F238E27FC236}">
                    <a16:creationId xmlns:a16="http://schemas.microsoft.com/office/drawing/2014/main" id="{764C8021-20D2-413E-BC6D-6F0F2DB71624}"/>
                  </a:ext>
                </a:extLst>
              </p:cNvPr>
              <p:cNvSpPr/>
              <p:nvPr/>
            </p:nvSpPr>
            <p:spPr bwMode="gray">
              <a:xfrm>
                <a:off x="1113127" y="2556476"/>
                <a:ext cx="22446" cy="67337"/>
              </a:xfrm>
              <a:custGeom>
                <a:avLst/>
                <a:gdLst>
                  <a:gd name="connsiteX0" fmla="*/ 18326 w 32579"/>
                  <a:gd name="connsiteY0" fmla="*/ 83485 h 97738"/>
                  <a:gd name="connsiteX1" fmla="*/ 18326 w 32579"/>
                  <a:gd name="connsiteY1" fmla="*/ 18326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97738">
                    <a:moveTo>
                      <a:pt x="18326" y="83485"/>
                    </a:moveTo>
                    <a:lnTo>
                      <a:pt x="18326" y="18326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custDash>
                  <a:ds d="75000" sp="75000"/>
                </a:custDash>
                <a:round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29" name="Freihandform: Form 57">
                <a:extLst>
                  <a:ext uri="{FF2B5EF4-FFF2-40B4-BE49-F238E27FC236}">
                    <a16:creationId xmlns:a16="http://schemas.microsoft.com/office/drawing/2014/main" id="{F529821C-A045-4452-8353-6A2F2346D230}"/>
                  </a:ext>
                </a:extLst>
              </p:cNvPr>
              <p:cNvSpPr/>
              <p:nvPr/>
            </p:nvSpPr>
            <p:spPr bwMode="gray">
              <a:xfrm>
                <a:off x="1113127" y="2053696"/>
                <a:ext cx="263735" cy="375962"/>
              </a:xfrm>
              <a:custGeom>
                <a:avLst/>
                <a:gdLst>
                  <a:gd name="connsiteX0" fmla="*/ 18326 w 382809"/>
                  <a:gd name="connsiteY0" fmla="*/ 18326 h 545707"/>
                  <a:gd name="connsiteX1" fmla="*/ 220319 w 382809"/>
                  <a:gd name="connsiteY1" fmla="*/ 140499 h 545707"/>
                  <a:gd name="connsiteX2" fmla="*/ 245568 w 382809"/>
                  <a:gd name="connsiteY2" fmla="*/ 248012 h 545707"/>
                  <a:gd name="connsiteX3" fmla="*/ 278963 w 382809"/>
                  <a:gd name="connsiteY3" fmla="*/ 396249 h 545707"/>
                  <a:gd name="connsiteX4" fmla="*/ 368556 w 382809"/>
                  <a:gd name="connsiteY4" fmla="*/ 459779 h 545707"/>
                  <a:gd name="connsiteX5" fmla="*/ 198328 w 382809"/>
                  <a:gd name="connsiteY5" fmla="*/ 531454 h 54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809" h="545707">
                    <a:moveTo>
                      <a:pt x="18326" y="18326"/>
                    </a:moveTo>
                    <a:cubicBezTo>
                      <a:pt x="100589" y="18326"/>
                      <a:pt x="186111" y="63937"/>
                      <a:pt x="220319" y="140499"/>
                    </a:cubicBezTo>
                    <a:cubicBezTo>
                      <a:pt x="235795" y="173894"/>
                      <a:pt x="241496" y="211360"/>
                      <a:pt x="245568" y="248012"/>
                    </a:cubicBezTo>
                    <a:cubicBezTo>
                      <a:pt x="251270" y="300139"/>
                      <a:pt x="254528" y="349009"/>
                      <a:pt x="278963" y="396249"/>
                    </a:cubicBezTo>
                    <a:cubicBezTo>
                      <a:pt x="296881" y="430458"/>
                      <a:pt x="324574" y="454078"/>
                      <a:pt x="368556" y="459779"/>
                    </a:cubicBezTo>
                    <a:cubicBezTo>
                      <a:pt x="368556" y="459779"/>
                      <a:pt x="314800" y="551817"/>
                      <a:pt x="198328" y="531454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  <p:sp>
            <p:nvSpPr>
              <p:cNvPr id="130" name="Freihandform: Form 58">
                <a:extLst>
                  <a:ext uri="{FF2B5EF4-FFF2-40B4-BE49-F238E27FC236}">
                    <a16:creationId xmlns:a16="http://schemas.microsoft.com/office/drawing/2014/main" id="{AFFC8A2D-A890-449A-9C5A-4928B22AE31F}"/>
                  </a:ext>
                </a:extLst>
              </p:cNvPr>
              <p:cNvSpPr/>
              <p:nvPr/>
            </p:nvSpPr>
            <p:spPr bwMode="gray">
              <a:xfrm>
                <a:off x="871838" y="2053696"/>
                <a:ext cx="263735" cy="375962"/>
              </a:xfrm>
              <a:custGeom>
                <a:avLst/>
                <a:gdLst>
                  <a:gd name="connsiteX0" fmla="*/ 368556 w 382809"/>
                  <a:gd name="connsiteY0" fmla="*/ 18326 h 545707"/>
                  <a:gd name="connsiteX1" fmla="*/ 166563 w 382809"/>
                  <a:gd name="connsiteY1" fmla="*/ 140499 h 545707"/>
                  <a:gd name="connsiteX2" fmla="*/ 141314 w 382809"/>
                  <a:gd name="connsiteY2" fmla="*/ 248012 h 545707"/>
                  <a:gd name="connsiteX3" fmla="*/ 107920 w 382809"/>
                  <a:gd name="connsiteY3" fmla="*/ 396249 h 545707"/>
                  <a:gd name="connsiteX4" fmla="*/ 18326 w 382809"/>
                  <a:gd name="connsiteY4" fmla="*/ 459779 h 545707"/>
                  <a:gd name="connsiteX5" fmla="*/ 188554 w 382809"/>
                  <a:gd name="connsiteY5" fmla="*/ 531454 h 54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809" h="545707">
                    <a:moveTo>
                      <a:pt x="368556" y="18326"/>
                    </a:moveTo>
                    <a:cubicBezTo>
                      <a:pt x="286293" y="18326"/>
                      <a:pt x="200771" y="63937"/>
                      <a:pt x="166563" y="140499"/>
                    </a:cubicBezTo>
                    <a:cubicBezTo>
                      <a:pt x="151088" y="173894"/>
                      <a:pt x="145386" y="211360"/>
                      <a:pt x="141314" y="248012"/>
                    </a:cubicBezTo>
                    <a:cubicBezTo>
                      <a:pt x="135612" y="300139"/>
                      <a:pt x="132355" y="349009"/>
                      <a:pt x="107920" y="396249"/>
                    </a:cubicBezTo>
                    <a:cubicBezTo>
                      <a:pt x="90001" y="430458"/>
                      <a:pt x="62308" y="454078"/>
                      <a:pt x="18326" y="459779"/>
                    </a:cubicBezTo>
                    <a:cubicBezTo>
                      <a:pt x="18326" y="459779"/>
                      <a:pt x="72082" y="551817"/>
                      <a:pt x="188554" y="531454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latin typeface="+mj-lt"/>
                </a:endParaRPr>
              </a:p>
            </p:txBody>
          </p:sp>
        </p:grpSp>
      </p:grpSp>
      <p:sp>
        <p:nvSpPr>
          <p:cNvPr id="113" name="Ellipse 41">
            <a:extLst>
              <a:ext uri="{FF2B5EF4-FFF2-40B4-BE49-F238E27FC236}">
                <a16:creationId xmlns:a16="http://schemas.microsoft.com/office/drawing/2014/main" id="{07D65B25-A073-455A-A841-CBCA539AA13A}"/>
              </a:ext>
            </a:extLst>
          </p:cNvPr>
          <p:cNvSpPr/>
          <p:nvPr/>
        </p:nvSpPr>
        <p:spPr bwMode="gray">
          <a:xfrm>
            <a:off x="5506236" y="1768069"/>
            <a:ext cx="439427" cy="439428"/>
          </a:xfrm>
          <a:prstGeom prst="ellipse">
            <a:avLst/>
          </a:prstGeom>
          <a:noFill/>
          <a:ln w="158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4" tIns="27004" rIns="27004" bIns="27004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1350" dirty="0">
              <a:latin typeface="+mj-lt"/>
            </a:endParaRPr>
          </a:p>
        </p:txBody>
      </p:sp>
      <p:grpSp>
        <p:nvGrpSpPr>
          <p:cNvPr id="114" name="Gruppieren 42">
            <a:extLst>
              <a:ext uri="{FF2B5EF4-FFF2-40B4-BE49-F238E27FC236}">
                <a16:creationId xmlns:a16="http://schemas.microsoft.com/office/drawing/2014/main" id="{50C16A94-8F4B-40B8-94E9-DE846923E10E}"/>
              </a:ext>
            </a:extLst>
          </p:cNvPr>
          <p:cNvGrpSpPr/>
          <p:nvPr/>
        </p:nvGrpSpPr>
        <p:grpSpPr bwMode="gray">
          <a:xfrm>
            <a:off x="6876558" y="1922609"/>
            <a:ext cx="683998" cy="112723"/>
            <a:chOff x="9282754" y="2368443"/>
            <a:chExt cx="1329856" cy="219160"/>
          </a:xfrm>
        </p:grpSpPr>
        <p:sp>
          <p:nvSpPr>
            <p:cNvPr id="118" name="Freihandform: Form 46">
              <a:extLst>
                <a:ext uri="{FF2B5EF4-FFF2-40B4-BE49-F238E27FC236}">
                  <a16:creationId xmlns:a16="http://schemas.microsoft.com/office/drawing/2014/main" id="{AD23DB05-9FF1-43BB-A0FF-56C6D6B897DA}"/>
                </a:ext>
              </a:extLst>
            </p:cNvPr>
            <p:cNvSpPr/>
            <p:nvPr/>
          </p:nvSpPr>
          <p:spPr bwMode="gray">
            <a:xfrm rot="5400000">
              <a:off x="10423890" y="2398882"/>
              <a:ext cx="219159" cy="158281"/>
            </a:xfrm>
            <a:custGeom>
              <a:avLst/>
              <a:gdLst>
                <a:gd name="connsiteX0" fmla="*/ 133169 w 146608"/>
                <a:gd name="connsiteY0" fmla="*/ 18326 h 105883"/>
                <a:gd name="connsiteX1" fmla="*/ 75340 w 146608"/>
                <a:gd name="connsiteY1" fmla="*/ 94888 h 105883"/>
                <a:gd name="connsiteX2" fmla="*/ 18326 w 146608"/>
                <a:gd name="connsiteY2" fmla="*/ 18326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608" h="105883">
                  <a:moveTo>
                    <a:pt x="133169" y="18326"/>
                  </a:moveTo>
                  <a:lnTo>
                    <a:pt x="75340" y="94888"/>
                  </a:lnTo>
                  <a:lnTo>
                    <a:pt x="18326" y="18326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19" name="Freihandform: Form 47">
              <a:extLst>
                <a:ext uri="{FF2B5EF4-FFF2-40B4-BE49-F238E27FC236}">
                  <a16:creationId xmlns:a16="http://schemas.microsoft.com/office/drawing/2014/main" id="{D9EE7D76-138F-4FA6-8870-38AC9BEDB4FD}"/>
                </a:ext>
              </a:extLst>
            </p:cNvPr>
            <p:cNvSpPr/>
            <p:nvPr/>
          </p:nvSpPr>
          <p:spPr bwMode="gray">
            <a:xfrm rot="16200000">
              <a:off x="9252315" y="2398882"/>
              <a:ext cx="219160" cy="158282"/>
            </a:xfrm>
            <a:custGeom>
              <a:avLst/>
              <a:gdLst>
                <a:gd name="connsiteX0" fmla="*/ 133169 w 146608"/>
                <a:gd name="connsiteY0" fmla="*/ 18326 h 105883"/>
                <a:gd name="connsiteX1" fmla="*/ 75340 w 146608"/>
                <a:gd name="connsiteY1" fmla="*/ 94888 h 105883"/>
                <a:gd name="connsiteX2" fmla="*/ 18326 w 146608"/>
                <a:gd name="connsiteY2" fmla="*/ 18326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608" h="105883">
                  <a:moveTo>
                    <a:pt x="133169" y="18326"/>
                  </a:moveTo>
                  <a:lnTo>
                    <a:pt x="75340" y="94888"/>
                  </a:lnTo>
                  <a:lnTo>
                    <a:pt x="18326" y="18326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grpSp>
        <p:nvGrpSpPr>
          <p:cNvPr id="115" name="Gruppieren 43">
            <a:extLst>
              <a:ext uri="{FF2B5EF4-FFF2-40B4-BE49-F238E27FC236}">
                <a16:creationId xmlns:a16="http://schemas.microsoft.com/office/drawing/2014/main" id="{18AC78E5-C5CE-4DAA-8361-60F95E0098A4}"/>
              </a:ext>
            </a:extLst>
          </p:cNvPr>
          <p:cNvGrpSpPr/>
          <p:nvPr/>
        </p:nvGrpSpPr>
        <p:grpSpPr bwMode="gray">
          <a:xfrm rot="5400000">
            <a:off x="6876558" y="1922610"/>
            <a:ext cx="684000" cy="112723"/>
            <a:chOff x="9282754" y="2368443"/>
            <a:chExt cx="1329857" cy="219160"/>
          </a:xfrm>
        </p:grpSpPr>
        <p:sp>
          <p:nvSpPr>
            <p:cNvPr id="116" name="Freihandform: Form 44">
              <a:extLst>
                <a:ext uri="{FF2B5EF4-FFF2-40B4-BE49-F238E27FC236}">
                  <a16:creationId xmlns:a16="http://schemas.microsoft.com/office/drawing/2014/main" id="{6092C30E-EEEB-469C-9560-099D29D69A13}"/>
                </a:ext>
              </a:extLst>
            </p:cNvPr>
            <p:cNvSpPr/>
            <p:nvPr/>
          </p:nvSpPr>
          <p:spPr bwMode="gray">
            <a:xfrm rot="5400000">
              <a:off x="10423890" y="2398882"/>
              <a:ext cx="219160" cy="158282"/>
            </a:xfrm>
            <a:custGeom>
              <a:avLst/>
              <a:gdLst>
                <a:gd name="connsiteX0" fmla="*/ 133169 w 146608"/>
                <a:gd name="connsiteY0" fmla="*/ 18326 h 105883"/>
                <a:gd name="connsiteX1" fmla="*/ 75340 w 146608"/>
                <a:gd name="connsiteY1" fmla="*/ 94888 h 105883"/>
                <a:gd name="connsiteX2" fmla="*/ 18326 w 146608"/>
                <a:gd name="connsiteY2" fmla="*/ 18326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608" h="105883">
                  <a:moveTo>
                    <a:pt x="133169" y="18326"/>
                  </a:moveTo>
                  <a:lnTo>
                    <a:pt x="75340" y="94888"/>
                  </a:lnTo>
                  <a:lnTo>
                    <a:pt x="18326" y="18326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117" name="Freihandform: Form 45">
              <a:extLst>
                <a:ext uri="{FF2B5EF4-FFF2-40B4-BE49-F238E27FC236}">
                  <a16:creationId xmlns:a16="http://schemas.microsoft.com/office/drawing/2014/main" id="{1B89575F-4105-4EB0-AFA0-1EDF64D4080D}"/>
                </a:ext>
              </a:extLst>
            </p:cNvPr>
            <p:cNvSpPr/>
            <p:nvPr/>
          </p:nvSpPr>
          <p:spPr bwMode="gray">
            <a:xfrm rot="16200000">
              <a:off x="9252315" y="2398882"/>
              <a:ext cx="219160" cy="158282"/>
            </a:xfrm>
            <a:custGeom>
              <a:avLst/>
              <a:gdLst>
                <a:gd name="connsiteX0" fmla="*/ 133169 w 146608"/>
                <a:gd name="connsiteY0" fmla="*/ 18326 h 105883"/>
                <a:gd name="connsiteX1" fmla="*/ 75340 w 146608"/>
                <a:gd name="connsiteY1" fmla="*/ 94888 h 105883"/>
                <a:gd name="connsiteX2" fmla="*/ 18326 w 146608"/>
                <a:gd name="connsiteY2" fmla="*/ 18326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608" h="105883">
                  <a:moveTo>
                    <a:pt x="133169" y="18326"/>
                  </a:moveTo>
                  <a:lnTo>
                    <a:pt x="75340" y="94888"/>
                  </a:lnTo>
                  <a:lnTo>
                    <a:pt x="18326" y="18326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pic>
        <p:nvPicPr>
          <p:cNvPr id="111" name="Grafik 483">
            <a:extLst>
              <a:ext uri="{FF2B5EF4-FFF2-40B4-BE49-F238E27FC236}">
                <a16:creationId xmlns:a16="http://schemas.microsoft.com/office/drawing/2014/main" id="{B143E211-8C44-4AC0-83C3-3DEF6DB17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7982895" y="2514687"/>
            <a:ext cx="347165" cy="288860"/>
          </a:xfrm>
          <a:prstGeom prst="rect">
            <a:avLst/>
          </a:prstGeom>
        </p:spPr>
      </p:pic>
      <p:grpSp>
        <p:nvGrpSpPr>
          <p:cNvPr id="104" name="Gruppieren 194">
            <a:extLst>
              <a:ext uri="{FF2B5EF4-FFF2-40B4-BE49-F238E27FC236}">
                <a16:creationId xmlns:a16="http://schemas.microsoft.com/office/drawing/2014/main" id="{46CE4ACB-24BD-47EB-AF6E-2F54CC2E627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8218" y="1837248"/>
            <a:ext cx="267824" cy="258479"/>
            <a:chOff x="7252676" y="3949295"/>
            <a:chExt cx="680030" cy="656286"/>
          </a:xfrm>
        </p:grpSpPr>
        <p:sp>
          <p:nvSpPr>
            <p:cNvPr id="208" name="Freihandform: Form 195">
              <a:extLst>
                <a:ext uri="{FF2B5EF4-FFF2-40B4-BE49-F238E27FC236}">
                  <a16:creationId xmlns:a16="http://schemas.microsoft.com/office/drawing/2014/main" id="{1F2E5A7F-4AB8-42D8-9B67-1952686E1D12}"/>
                </a:ext>
              </a:extLst>
            </p:cNvPr>
            <p:cNvSpPr/>
            <p:nvPr/>
          </p:nvSpPr>
          <p:spPr bwMode="gray">
            <a:xfrm>
              <a:off x="7379848" y="4214168"/>
              <a:ext cx="251352" cy="23382"/>
            </a:xfrm>
            <a:custGeom>
              <a:avLst/>
              <a:gdLst>
                <a:gd name="connsiteX0" fmla="*/ 242694 w 252255"/>
                <a:gd name="connsiteY0" fmla="*/ 13199 h 23465"/>
                <a:gd name="connsiteX1" fmla="*/ 13199 w 252255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255" h="23465">
                  <a:moveTo>
                    <a:pt x="242694" y="13199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09" name="Freihandform: Form 196">
              <a:extLst>
                <a:ext uri="{FF2B5EF4-FFF2-40B4-BE49-F238E27FC236}">
                  <a16:creationId xmlns:a16="http://schemas.microsoft.com/office/drawing/2014/main" id="{22C42C8C-0B8E-48F8-9146-D2D77A4AD4E7}"/>
                </a:ext>
              </a:extLst>
            </p:cNvPr>
            <p:cNvSpPr/>
            <p:nvPr/>
          </p:nvSpPr>
          <p:spPr bwMode="gray">
            <a:xfrm>
              <a:off x="7379848" y="4150114"/>
              <a:ext cx="251352" cy="23382"/>
            </a:xfrm>
            <a:custGeom>
              <a:avLst/>
              <a:gdLst>
                <a:gd name="connsiteX0" fmla="*/ 242694 w 252255"/>
                <a:gd name="connsiteY0" fmla="*/ 13199 h 23465"/>
                <a:gd name="connsiteX1" fmla="*/ 13199 w 252255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255" h="23465">
                  <a:moveTo>
                    <a:pt x="242694" y="13199"/>
                  </a:moveTo>
                  <a:lnTo>
                    <a:pt x="13199" y="13199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0" name="Freihandform: Form 197">
              <a:extLst>
                <a:ext uri="{FF2B5EF4-FFF2-40B4-BE49-F238E27FC236}">
                  <a16:creationId xmlns:a16="http://schemas.microsoft.com/office/drawing/2014/main" id="{C220A592-A738-4A8E-96CD-63B22C6B09A4}"/>
                </a:ext>
              </a:extLst>
            </p:cNvPr>
            <p:cNvSpPr/>
            <p:nvPr/>
          </p:nvSpPr>
          <p:spPr bwMode="gray">
            <a:xfrm>
              <a:off x="7414360" y="3949295"/>
              <a:ext cx="181207" cy="116908"/>
            </a:xfrm>
            <a:custGeom>
              <a:avLst/>
              <a:gdLst>
                <a:gd name="connsiteX0" fmla="*/ 162517 w 181858"/>
                <a:gd name="connsiteY0" fmla="*/ 13199 h 117328"/>
                <a:gd name="connsiteX1" fmla="*/ 24099 w 181858"/>
                <a:gd name="connsiteY1" fmla="*/ 13199 h 117328"/>
                <a:gd name="connsiteX2" fmla="*/ 13199 w 181858"/>
                <a:gd name="connsiteY2" fmla="*/ 24099 h 117328"/>
                <a:gd name="connsiteX3" fmla="*/ 13199 w 181858"/>
                <a:gd name="connsiteY3" fmla="*/ 83532 h 117328"/>
                <a:gd name="connsiteX4" fmla="*/ 36202 w 181858"/>
                <a:gd name="connsiteY4" fmla="*/ 106534 h 117328"/>
                <a:gd name="connsiteX5" fmla="*/ 36554 w 181858"/>
                <a:gd name="connsiteY5" fmla="*/ 106534 h 117328"/>
                <a:gd name="connsiteX6" fmla="*/ 58072 w 181858"/>
                <a:gd name="connsiteY6" fmla="*/ 91651 h 117328"/>
                <a:gd name="connsiteX7" fmla="*/ 108206 w 181858"/>
                <a:gd name="connsiteY7" fmla="*/ 71318 h 117328"/>
                <a:gd name="connsiteX8" fmla="*/ 128539 w 181858"/>
                <a:gd name="connsiteY8" fmla="*/ 91651 h 117328"/>
                <a:gd name="connsiteX9" fmla="*/ 150063 w 181858"/>
                <a:gd name="connsiteY9" fmla="*/ 106534 h 117328"/>
                <a:gd name="connsiteX10" fmla="*/ 150415 w 181858"/>
                <a:gd name="connsiteY10" fmla="*/ 106534 h 117328"/>
                <a:gd name="connsiteX11" fmla="*/ 173417 w 181858"/>
                <a:gd name="connsiteY11" fmla="*/ 83532 h 117328"/>
                <a:gd name="connsiteX12" fmla="*/ 173417 w 181858"/>
                <a:gd name="connsiteY12" fmla="*/ 24094 h 117328"/>
                <a:gd name="connsiteX13" fmla="*/ 162517 w 181858"/>
                <a:gd name="connsiteY13" fmla="*/ 13199 h 117328"/>
                <a:gd name="connsiteX14" fmla="*/ 162517 w 181858"/>
                <a:gd name="connsiteY14" fmla="*/ 13199 h 11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858" h="117328">
                  <a:moveTo>
                    <a:pt x="162517" y="13199"/>
                  </a:moveTo>
                  <a:lnTo>
                    <a:pt x="24099" y="13199"/>
                  </a:lnTo>
                  <a:cubicBezTo>
                    <a:pt x="18080" y="13199"/>
                    <a:pt x="13199" y="18080"/>
                    <a:pt x="13199" y="24099"/>
                  </a:cubicBezTo>
                  <a:lnTo>
                    <a:pt x="13199" y="83532"/>
                  </a:lnTo>
                  <a:cubicBezTo>
                    <a:pt x="13199" y="96233"/>
                    <a:pt x="23501" y="106534"/>
                    <a:pt x="36202" y="106534"/>
                  </a:cubicBezTo>
                  <a:lnTo>
                    <a:pt x="36554" y="106534"/>
                  </a:lnTo>
                  <a:cubicBezTo>
                    <a:pt x="46075" y="106376"/>
                    <a:pt x="54569" y="100504"/>
                    <a:pt x="58072" y="91651"/>
                  </a:cubicBezTo>
                  <a:cubicBezTo>
                    <a:pt x="66302" y="72192"/>
                    <a:pt x="88747" y="63088"/>
                    <a:pt x="108206" y="71318"/>
                  </a:cubicBezTo>
                  <a:cubicBezTo>
                    <a:pt x="117375" y="75190"/>
                    <a:pt x="124667" y="82488"/>
                    <a:pt x="128539" y="91651"/>
                  </a:cubicBezTo>
                  <a:cubicBezTo>
                    <a:pt x="132047" y="100504"/>
                    <a:pt x="140542" y="106376"/>
                    <a:pt x="150063" y="106534"/>
                  </a:cubicBezTo>
                  <a:lnTo>
                    <a:pt x="150415" y="106534"/>
                  </a:lnTo>
                  <a:cubicBezTo>
                    <a:pt x="163116" y="106534"/>
                    <a:pt x="173417" y="96233"/>
                    <a:pt x="173417" y="83532"/>
                  </a:cubicBezTo>
                  <a:lnTo>
                    <a:pt x="173417" y="24094"/>
                  </a:lnTo>
                  <a:cubicBezTo>
                    <a:pt x="173417" y="18080"/>
                    <a:pt x="168536" y="13199"/>
                    <a:pt x="162517" y="13199"/>
                  </a:cubicBezTo>
                  <a:cubicBezTo>
                    <a:pt x="162517" y="13199"/>
                    <a:pt x="162517" y="13199"/>
                    <a:pt x="162517" y="131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1" name="Freihandform: Form 198">
              <a:extLst>
                <a:ext uri="{FF2B5EF4-FFF2-40B4-BE49-F238E27FC236}">
                  <a16:creationId xmlns:a16="http://schemas.microsoft.com/office/drawing/2014/main" id="{C052B71B-28AC-4058-A7E9-BCBDA5BCA588}"/>
                </a:ext>
              </a:extLst>
            </p:cNvPr>
            <p:cNvSpPr/>
            <p:nvPr/>
          </p:nvSpPr>
          <p:spPr bwMode="gray">
            <a:xfrm>
              <a:off x="7862561" y="4097237"/>
              <a:ext cx="70145" cy="450095"/>
            </a:xfrm>
            <a:custGeom>
              <a:avLst/>
              <a:gdLst>
                <a:gd name="connsiteX0" fmla="*/ 38108 w 70396"/>
                <a:gd name="connsiteY0" fmla="*/ 441899 h 451714"/>
                <a:gd name="connsiteX1" fmla="*/ 38108 w 70396"/>
                <a:gd name="connsiteY1" fmla="*/ 441899 h 451714"/>
                <a:gd name="connsiteX2" fmla="*/ 62249 w 70396"/>
                <a:gd name="connsiteY2" fmla="*/ 417630 h 451714"/>
                <a:gd name="connsiteX3" fmla="*/ 61668 w 70396"/>
                <a:gd name="connsiteY3" fmla="*/ 13199 h 451714"/>
                <a:gd name="connsiteX4" fmla="*/ 13199 w 70396"/>
                <a:gd name="connsiteY4" fmla="*/ 13393 h 451714"/>
                <a:gd name="connsiteX5" fmla="*/ 13780 w 70396"/>
                <a:gd name="connsiteY5" fmla="*/ 417695 h 451714"/>
                <a:gd name="connsiteX6" fmla="*/ 38044 w 70396"/>
                <a:gd name="connsiteY6" fmla="*/ 441899 h 451714"/>
                <a:gd name="connsiteX7" fmla="*/ 38108 w 70396"/>
                <a:gd name="connsiteY7" fmla="*/ 441899 h 45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96" h="451714">
                  <a:moveTo>
                    <a:pt x="38108" y="441899"/>
                  </a:moveTo>
                  <a:lnTo>
                    <a:pt x="38108" y="441899"/>
                  </a:lnTo>
                  <a:cubicBezTo>
                    <a:pt x="51472" y="441841"/>
                    <a:pt x="62266" y="430988"/>
                    <a:pt x="62249" y="417630"/>
                  </a:cubicBezTo>
                  <a:lnTo>
                    <a:pt x="61668" y="13199"/>
                  </a:lnTo>
                  <a:lnTo>
                    <a:pt x="13199" y="13393"/>
                  </a:lnTo>
                  <a:lnTo>
                    <a:pt x="13780" y="417695"/>
                  </a:lnTo>
                  <a:cubicBezTo>
                    <a:pt x="13798" y="431082"/>
                    <a:pt x="24662" y="441917"/>
                    <a:pt x="38044" y="441899"/>
                  </a:cubicBezTo>
                  <a:cubicBezTo>
                    <a:pt x="38067" y="441899"/>
                    <a:pt x="38091" y="441899"/>
                    <a:pt x="38108" y="4418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2" name="Freihandform: Form 199">
              <a:extLst>
                <a:ext uri="{FF2B5EF4-FFF2-40B4-BE49-F238E27FC236}">
                  <a16:creationId xmlns:a16="http://schemas.microsoft.com/office/drawing/2014/main" id="{D2F6EC77-5BE2-400E-8F3B-42836F8B96C9}"/>
                </a:ext>
              </a:extLst>
            </p:cNvPr>
            <p:cNvSpPr/>
            <p:nvPr/>
          </p:nvSpPr>
          <p:spPr bwMode="gray">
            <a:xfrm>
              <a:off x="7862561" y="3997660"/>
              <a:ext cx="70145" cy="122754"/>
            </a:xfrm>
            <a:custGeom>
              <a:avLst/>
              <a:gdLst>
                <a:gd name="connsiteX0" fmla="*/ 37434 w 70396"/>
                <a:gd name="connsiteY0" fmla="*/ 13199 h 123194"/>
                <a:gd name="connsiteX1" fmla="*/ 37434 w 70396"/>
                <a:gd name="connsiteY1" fmla="*/ 13199 h 123194"/>
                <a:gd name="connsiteX2" fmla="*/ 61668 w 70396"/>
                <a:gd name="connsiteY2" fmla="*/ 37433 h 123194"/>
                <a:gd name="connsiteX3" fmla="*/ 61668 w 70396"/>
                <a:gd name="connsiteY3" fmla="*/ 37433 h 123194"/>
                <a:gd name="connsiteX4" fmla="*/ 61668 w 70396"/>
                <a:gd name="connsiteY4" fmla="*/ 113134 h 123194"/>
                <a:gd name="connsiteX5" fmla="*/ 13199 w 70396"/>
                <a:gd name="connsiteY5" fmla="*/ 113134 h 123194"/>
                <a:gd name="connsiteX6" fmla="*/ 13199 w 70396"/>
                <a:gd name="connsiteY6" fmla="*/ 37433 h 123194"/>
                <a:gd name="connsiteX7" fmla="*/ 37434 w 70396"/>
                <a:gd name="connsiteY7" fmla="*/ 13199 h 12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96" h="123194">
                  <a:moveTo>
                    <a:pt x="37434" y="13199"/>
                  </a:moveTo>
                  <a:lnTo>
                    <a:pt x="37434" y="13199"/>
                  </a:lnTo>
                  <a:cubicBezTo>
                    <a:pt x="50821" y="13199"/>
                    <a:pt x="61668" y="24052"/>
                    <a:pt x="61668" y="37433"/>
                  </a:cubicBezTo>
                  <a:cubicBezTo>
                    <a:pt x="61668" y="37433"/>
                    <a:pt x="61668" y="37433"/>
                    <a:pt x="61668" y="37433"/>
                  </a:cubicBezTo>
                  <a:lnTo>
                    <a:pt x="61668" y="113134"/>
                  </a:lnTo>
                  <a:lnTo>
                    <a:pt x="13199" y="113134"/>
                  </a:lnTo>
                  <a:lnTo>
                    <a:pt x="13199" y="37433"/>
                  </a:lnTo>
                  <a:cubicBezTo>
                    <a:pt x="13205" y="24052"/>
                    <a:pt x="24052" y="13199"/>
                    <a:pt x="37434" y="13199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3" name="Freihandform: Form 200">
              <a:extLst>
                <a:ext uri="{FF2B5EF4-FFF2-40B4-BE49-F238E27FC236}">
                  <a16:creationId xmlns:a16="http://schemas.microsoft.com/office/drawing/2014/main" id="{49A9A107-437E-46E7-9CC8-658EF5752F26}"/>
                </a:ext>
              </a:extLst>
            </p:cNvPr>
            <p:cNvSpPr/>
            <p:nvPr/>
          </p:nvSpPr>
          <p:spPr bwMode="gray">
            <a:xfrm>
              <a:off x="7886995" y="4524494"/>
              <a:ext cx="23382" cy="75990"/>
            </a:xfrm>
            <a:custGeom>
              <a:avLst/>
              <a:gdLst>
                <a:gd name="connsiteX0" fmla="*/ 13200 w 23465"/>
                <a:gd name="connsiteY0" fmla="*/ 13199 h 76263"/>
                <a:gd name="connsiteX1" fmla="*/ 13200 w 23465"/>
                <a:gd name="connsiteY1" fmla="*/ 65440 h 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76263">
                  <a:moveTo>
                    <a:pt x="13200" y="13199"/>
                  </a:moveTo>
                  <a:lnTo>
                    <a:pt x="13200" y="6544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4" name="Freihandform: Form 201">
              <a:extLst>
                <a:ext uri="{FF2B5EF4-FFF2-40B4-BE49-F238E27FC236}">
                  <a16:creationId xmlns:a16="http://schemas.microsoft.com/office/drawing/2014/main" id="{E860CDE2-7BE4-4DBE-8506-AD227E28D1A9}"/>
                </a:ext>
              </a:extLst>
            </p:cNvPr>
            <p:cNvSpPr/>
            <p:nvPr/>
          </p:nvSpPr>
          <p:spPr bwMode="gray">
            <a:xfrm>
              <a:off x="7294021" y="3997660"/>
              <a:ext cx="514395" cy="607921"/>
            </a:xfrm>
            <a:custGeom>
              <a:avLst/>
              <a:gdLst>
                <a:gd name="connsiteX0" fmla="*/ 456454 w 516244"/>
                <a:gd name="connsiteY0" fmla="*/ 13199 h 610107"/>
                <a:gd name="connsiteX1" fmla="*/ 507111 w 516244"/>
                <a:gd name="connsiteY1" fmla="*/ 13199 h 610107"/>
                <a:gd name="connsiteX2" fmla="*/ 507111 w 516244"/>
                <a:gd name="connsiteY2" fmla="*/ 484889 h 610107"/>
                <a:gd name="connsiteX3" fmla="*/ 392528 w 516244"/>
                <a:gd name="connsiteY3" fmla="*/ 599471 h 610107"/>
                <a:gd name="connsiteX4" fmla="*/ 13199 w 516244"/>
                <a:gd name="connsiteY4" fmla="*/ 599471 h 610107"/>
                <a:gd name="connsiteX5" fmla="*/ 13199 w 516244"/>
                <a:gd name="connsiteY5" fmla="*/ 548815 h 6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44" h="610107">
                  <a:moveTo>
                    <a:pt x="456454" y="13199"/>
                  </a:moveTo>
                  <a:lnTo>
                    <a:pt x="507111" y="13199"/>
                  </a:lnTo>
                  <a:lnTo>
                    <a:pt x="507111" y="484889"/>
                  </a:lnTo>
                  <a:cubicBezTo>
                    <a:pt x="507111" y="548170"/>
                    <a:pt x="455809" y="599471"/>
                    <a:pt x="392528" y="599471"/>
                  </a:cubicBezTo>
                  <a:lnTo>
                    <a:pt x="13199" y="599471"/>
                  </a:lnTo>
                  <a:lnTo>
                    <a:pt x="13199" y="54881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5" name="Freihandform: Form 202">
              <a:extLst>
                <a:ext uri="{FF2B5EF4-FFF2-40B4-BE49-F238E27FC236}">
                  <a16:creationId xmlns:a16="http://schemas.microsoft.com/office/drawing/2014/main" id="{0B278A2E-8DD7-4DB5-B324-7FB581CB7034}"/>
                </a:ext>
              </a:extLst>
            </p:cNvPr>
            <p:cNvSpPr/>
            <p:nvPr/>
          </p:nvSpPr>
          <p:spPr bwMode="gray">
            <a:xfrm>
              <a:off x="7252676" y="3949295"/>
              <a:ext cx="508549" cy="607921"/>
            </a:xfrm>
            <a:custGeom>
              <a:avLst/>
              <a:gdLst>
                <a:gd name="connsiteX0" fmla="*/ 138571 w 510378"/>
                <a:gd name="connsiteY0" fmla="*/ 13199 h 610107"/>
                <a:gd name="connsiteX1" fmla="*/ 13199 w 510378"/>
                <a:gd name="connsiteY1" fmla="*/ 13199 h 610107"/>
                <a:gd name="connsiteX2" fmla="*/ 13199 w 510378"/>
                <a:gd name="connsiteY2" fmla="*/ 597354 h 610107"/>
                <a:gd name="connsiteX3" fmla="*/ 394505 w 510378"/>
                <a:gd name="connsiteY3" fmla="*/ 597354 h 610107"/>
                <a:gd name="connsiteX4" fmla="*/ 426283 w 510378"/>
                <a:gd name="connsiteY4" fmla="*/ 565575 h 610107"/>
                <a:gd name="connsiteX5" fmla="*/ 426283 w 510378"/>
                <a:gd name="connsiteY5" fmla="*/ 525690 h 610107"/>
                <a:gd name="connsiteX6" fmla="*/ 466169 w 510378"/>
                <a:gd name="connsiteY6" fmla="*/ 525690 h 610107"/>
                <a:gd name="connsiteX7" fmla="*/ 497947 w 510378"/>
                <a:gd name="connsiteY7" fmla="*/ 493911 h 610107"/>
                <a:gd name="connsiteX8" fmla="*/ 497947 w 510378"/>
                <a:gd name="connsiteY8" fmla="*/ 13199 h 610107"/>
                <a:gd name="connsiteX9" fmla="*/ 372576 w 510378"/>
                <a:gd name="connsiteY9" fmla="*/ 13199 h 6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378" h="610107">
                  <a:moveTo>
                    <a:pt x="138571" y="13199"/>
                  </a:moveTo>
                  <a:lnTo>
                    <a:pt x="13199" y="13199"/>
                  </a:lnTo>
                  <a:lnTo>
                    <a:pt x="13199" y="597354"/>
                  </a:lnTo>
                  <a:lnTo>
                    <a:pt x="394505" y="597354"/>
                  </a:lnTo>
                  <a:cubicBezTo>
                    <a:pt x="412057" y="597354"/>
                    <a:pt x="426283" y="583128"/>
                    <a:pt x="426283" y="565575"/>
                  </a:cubicBezTo>
                  <a:lnTo>
                    <a:pt x="426283" y="525690"/>
                  </a:lnTo>
                  <a:lnTo>
                    <a:pt x="466169" y="525690"/>
                  </a:lnTo>
                  <a:cubicBezTo>
                    <a:pt x="483721" y="525690"/>
                    <a:pt x="497947" y="511464"/>
                    <a:pt x="497947" y="493911"/>
                  </a:cubicBezTo>
                  <a:lnTo>
                    <a:pt x="497947" y="13199"/>
                  </a:lnTo>
                  <a:lnTo>
                    <a:pt x="372576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  <p:sp>
          <p:nvSpPr>
            <p:cNvPr id="216" name="Freihandform: Form 203">
              <a:extLst>
                <a:ext uri="{FF2B5EF4-FFF2-40B4-BE49-F238E27FC236}">
                  <a16:creationId xmlns:a16="http://schemas.microsoft.com/office/drawing/2014/main" id="{EE2748E1-4F59-454D-B459-DF4D248BD03E}"/>
                </a:ext>
              </a:extLst>
            </p:cNvPr>
            <p:cNvSpPr/>
            <p:nvPr/>
          </p:nvSpPr>
          <p:spPr bwMode="gray">
            <a:xfrm>
              <a:off x="7379849" y="4278221"/>
              <a:ext cx="251352" cy="64300"/>
            </a:xfrm>
            <a:custGeom>
              <a:avLst/>
              <a:gdLst>
                <a:gd name="connsiteX0" fmla="*/ 242694 w 252255"/>
                <a:gd name="connsiteY0" fmla="*/ 13199 h 64530"/>
                <a:gd name="connsiteX1" fmla="*/ 242694 w 252255"/>
                <a:gd name="connsiteY1" fmla="*/ 56470 h 64530"/>
                <a:gd name="connsiteX2" fmla="*/ 13199 w 252255"/>
                <a:gd name="connsiteY2" fmla="*/ 56470 h 64530"/>
                <a:gd name="connsiteX3" fmla="*/ 13199 w 252255"/>
                <a:gd name="connsiteY3" fmla="*/ 13199 h 6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55" h="64530">
                  <a:moveTo>
                    <a:pt x="242694" y="13199"/>
                  </a:moveTo>
                  <a:lnTo>
                    <a:pt x="242694" y="56470"/>
                  </a:lnTo>
                  <a:lnTo>
                    <a:pt x="13199" y="56470"/>
                  </a:lnTo>
                  <a:lnTo>
                    <a:pt x="13199" y="1319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>
                <a:latin typeface="+mj-lt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B8FFD3A8-45EC-48B1-AF1A-F01BABBDF683}"/>
              </a:ext>
            </a:extLst>
          </p:cNvPr>
          <p:cNvSpPr txBox="1"/>
          <p:nvPr/>
        </p:nvSpPr>
        <p:spPr>
          <a:xfrm>
            <a:off x="1528096" y="2510129"/>
            <a:ext cx="194240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Выявление проблем: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tx1"/>
                </a:solidFill>
              </a:rPr>
              <a:t>В процессах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tx1"/>
                </a:solidFill>
              </a:rPr>
              <a:t>В управлении данными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tx1"/>
                </a:solidFill>
              </a:rPr>
              <a:t>В ИТ-структуре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241" name="Arrow: Pentagon 240">
            <a:extLst>
              <a:ext uri="{FF2B5EF4-FFF2-40B4-BE49-F238E27FC236}">
                <a16:creationId xmlns:a16="http://schemas.microsoft.com/office/drawing/2014/main" id="{6105286D-28EE-4A7F-B6A9-21576F17C63B}"/>
              </a:ext>
            </a:extLst>
          </p:cNvPr>
          <p:cNvSpPr/>
          <p:nvPr/>
        </p:nvSpPr>
        <p:spPr>
          <a:xfrm>
            <a:off x="3366648" y="3646317"/>
            <a:ext cx="1649867" cy="64633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Процессы </a:t>
            </a:r>
            <a:r>
              <a:rPr lang="en-GB" sz="1200" dirty="0" err="1">
                <a:solidFill>
                  <a:schemeClr val="bg1"/>
                </a:solidFill>
              </a:rPr>
              <a:t>ToBe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0DC3F92-5349-4A41-87B2-ACD7FF0B46EF}"/>
              </a:ext>
            </a:extLst>
          </p:cNvPr>
          <p:cNvSpPr txBox="1"/>
          <p:nvPr/>
        </p:nvSpPr>
        <p:spPr>
          <a:xfrm>
            <a:off x="4966276" y="2527195"/>
            <a:ext cx="13218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Проектирование целевого ИТ-ландшафта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244" name="Picture 4" descr="Разработка технического задания (ТЗ) - Лаборатория IOS">
            <a:extLst>
              <a:ext uri="{FF2B5EF4-FFF2-40B4-BE49-F238E27FC236}">
                <a16:creationId xmlns:a16="http://schemas.microsoft.com/office/drawing/2014/main" id="{A0D745FA-C46F-4CAC-B24E-0B57433D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84" y="1752063"/>
            <a:ext cx="917445" cy="402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4" descr="Разработка технического задания (ТЗ) - Лаборатория IOS">
            <a:extLst>
              <a:ext uri="{FF2B5EF4-FFF2-40B4-BE49-F238E27FC236}">
                <a16:creationId xmlns:a16="http://schemas.microsoft.com/office/drawing/2014/main" id="{875083F7-4519-40FB-BAEC-7CFD816B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84" y="1904463"/>
            <a:ext cx="917445" cy="402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TextBox 245">
            <a:extLst>
              <a:ext uri="{FF2B5EF4-FFF2-40B4-BE49-F238E27FC236}">
                <a16:creationId xmlns:a16="http://schemas.microsoft.com/office/drawing/2014/main" id="{3332AC9F-4744-4C01-A2E2-627786CC3E3C}"/>
              </a:ext>
            </a:extLst>
          </p:cNvPr>
          <p:cNvSpPr txBox="1"/>
          <p:nvPr/>
        </p:nvSpPr>
        <p:spPr>
          <a:xfrm>
            <a:off x="6559663" y="2523679"/>
            <a:ext cx="13218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Разработка ТЗ на </a:t>
            </a:r>
            <a:r>
              <a:rPr lang="en-GB" sz="1000" dirty="0">
                <a:solidFill>
                  <a:schemeClr val="tx1"/>
                </a:solidFill>
              </a:rPr>
              <a:t>CRM, BPM, Inventory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1D42D6BE-931B-436A-BCB0-8BF0F8514FC5}"/>
              </a:ext>
            </a:extLst>
          </p:cNvPr>
          <p:cNvSpPr/>
          <p:nvPr/>
        </p:nvSpPr>
        <p:spPr>
          <a:xfrm>
            <a:off x="-12599" y="4554500"/>
            <a:ext cx="2226410" cy="5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605DCB23-0799-4EA4-82E9-FE5DD42816C9}"/>
              </a:ext>
            </a:extLst>
          </p:cNvPr>
          <p:cNvSpPr/>
          <p:nvPr/>
        </p:nvSpPr>
        <p:spPr>
          <a:xfrm>
            <a:off x="1857859" y="3648332"/>
            <a:ext cx="1302345" cy="6443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Реестр проблем</a:t>
            </a:r>
            <a:endParaRPr lang="en-GB" sz="1100" dirty="0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42E21684-FEDB-4442-A922-D5FA29CE31D5}"/>
              </a:ext>
            </a:extLst>
          </p:cNvPr>
          <p:cNvSpPr/>
          <p:nvPr/>
        </p:nvSpPr>
        <p:spPr>
          <a:xfrm>
            <a:off x="6641762" y="3652642"/>
            <a:ext cx="1302345" cy="6400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Реестр требований</a:t>
            </a:r>
            <a:endParaRPr lang="en-GB" sz="1100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E8F7186-DF73-4B59-A35F-EF329C6AB29E}"/>
              </a:ext>
            </a:extLst>
          </p:cNvPr>
          <p:cNvSpPr/>
          <p:nvPr/>
        </p:nvSpPr>
        <p:spPr>
          <a:xfrm>
            <a:off x="5128902" y="3649137"/>
            <a:ext cx="1302345" cy="22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Системы</a:t>
            </a:r>
            <a:endParaRPr lang="en-GB" sz="1100" dirty="0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8E8C3683-5735-4694-A090-F7AF95B9688D}"/>
              </a:ext>
            </a:extLst>
          </p:cNvPr>
          <p:cNvSpPr/>
          <p:nvPr/>
        </p:nvSpPr>
        <p:spPr>
          <a:xfrm>
            <a:off x="5119514" y="3905914"/>
            <a:ext cx="1302345" cy="2072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Функции</a:t>
            </a:r>
            <a:endParaRPr lang="en-GB" sz="1100" dirty="0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F294639C-17EC-4F52-BB20-6E9785117AE1}"/>
              </a:ext>
            </a:extLst>
          </p:cNvPr>
          <p:cNvSpPr/>
          <p:nvPr/>
        </p:nvSpPr>
        <p:spPr>
          <a:xfrm>
            <a:off x="5126212" y="4151778"/>
            <a:ext cx="1302345" cy="2072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/>
              <a:t>Интеграации</a:t>
            </a:r>
            <a:endParaRPr lang="en-GB" sz="1100" dirty="0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8C60D94E-DEAF-4B6C-B62B-19B5327D08DA}"/>
              </a:ext>
            </a:extLst>
          </p:cNvPr>
          <p:cNvSpPr/>
          <p:nvPr/>
        </p:nvSpPr>
        <p:spPr>
          <a:xfrm>
            <a:off x="5130452" y="4398626"/>
            <a:ext cx="1302345" cy="240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Модель данных</a:t>
            </a:r>
            <a:endParaRPr lang="en-GB" sz="1100" dirty="0"/>
          </a:p>
        </p:txBody>
      </p:sp>
      <p:cxnSp>
        <p:nvCxnSpPr>
          <p:cNvPr id="268" name="Gerader Verbinder 81">
            <a:extLst>
              <a:ext uri="{FF2B5EF4-FFF2-40B4-BE49-F238E27FC236}">
                <a16:creationId xmlns:a16="http://schemas.microsoft.com/office/drawing/2014/main" id="{9B1C6ECB-BC7D-4D69-8EA3-D1BDEAE2E9C1}"/>
              </a:ext>
            </a:extLst>
          </p:cNvPr>
          <p:cNvCxnSpPr>
            <a:cxnSpLocks/>
            <a:stCxn id="256" idx="0"/>
            <a:endCxn id="217" idx="4"/>
          </p:cNvCxnSpPr>
          <p:nvPr/>
        </p:nvCxnSpPr>
        <p:spPr bwMode="gray">
          <a:xfrm flipH="1" flipV="1">
            <a:off x="7223909" y="2331494"/>
            <a:ext cx="69026" cy="1321148"/>
          </a:xfrm>
          <a:prstGeom prst="line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or: Curved 270">
            <a:extLst>
              <a:ext uri="{FF2B5EF4-FFF2-40B4-BE49-F238E27FC236}">
                <a16:creationId xmlns:a16="http://schemas.microsoft.com/office/drawing/2014/main" id="{6E36AEC2-E534-4C5A-86DB-8A54EAC1E01E}"/>
              </a:ext>
            </a:extLst>
          </p:cNvPr>
          <p:cNvCxnSpPr>
            <a:cxnSpLocks/>
            <a:stCxn id="256" idx="3"/>
            <a:endCxn id="245" idx="2"/>
          </p:cNvCxnSpPr>
          <p:nvPr/>
        </p:nvCxnSpPr>
        <p:spPr>
          <a:xfrm flipV="1">
            <a:off x="7944107" y="2306540"/>
            <a:ext cx="617800" cy="1666105"/>
          </a:xfrm>
          <a:prstGeom prst="curvedConnector2">
            <a:avLst/>
          </a:prstGeom>
          <a:ln w="6350">
            <a:solidFill>
              <a:schemeClr val="accent6">
                <a:lumMod val="50000"/>
              </a:schemeClr>
            </a:solidFill>
            <a:prstDash val="dash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77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165D11-94D1-46FA-BF93-D5717A8DABF1}"/>
              </a:ext>
            </a:extLst>
          </p:cNvPr>
          <p:cNvSpPr/>
          <p:nvPr/>
        </p:nvSpPr>
        <p:spPr>
          <a:xfrm>
            <a:off x="0" y="4411133"/>
            <a:ext cx="4284133" cy="73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Текст 87">
            <a:extLst>
              <a:ext uri="{FF2B5EF4-FFF2-40B4-BE49-F238E27FC236}">
                <a16:creationId xmlns:a16="http://schemas.microsoft.com/office/drawing/2014/main" id="{0BF2D487-7074-5048-BEB3-AF47D1C1C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8" y="118964"/>
            <a:ext cx="8487796" cy="723275"/>
          </a:xfrm>
        </p:spPr>
        <p:txBody>
          <a:bodyPr/>
          <a:lstStyle/>
          <a:p>
            <a:r>
              <a:rPr lang="ru-RU" sz="2700" dirty="0"/>
              <a:t>МЕТОДОЛОГИЯ ПРОЕКТИРОВАНИЯ</a:t>
            </a:r>
            <a:endParaRPr lang="en-GB" sz="2700" dirty="0"/>
          </a:p>
          <a:p>
            <a:r>
              <a:rPr lang="ru-RU" sz="2000" dirty="0"/>
              <a:t>Описание в нотации </a:t>
            </a:r>
            <a:r>
              <a:rPr lang="en-GB" sz="2000" dirty="0"/>
              <a:t>ArchiMate</a:t>
            </a:r>
            <a:endParaRPr lang="ru-RU" sz="2400" dirty="0"/>
          </a:p>
        </p:txBody>
      </p:sp>
      <p:sp>
        <p:nvSpPr>
          <p:cNvPr id="102" name="Google Shape;19;p4">
            <a:extLst>
              <a:ext uri="{FF2B5EF4-FFF2-40B4-BE49-F238E27FC236}">
                <a16:creationId xmlns:a16="http://schemas.microsoft.com/office/drawing/2014/main" id="{5A57BE9E-2A90-D04A-827D-7E10646A448B}"/>
              </a:ext>
            </a:extLst>
          </p:cNvPr>
          <p:cNvSpPr txBox="1">
            <a:spLocks/>
          </p:cNvSpPr>
          <p:nvPr/>
        </p:nvSpPr>
        <p:spPr>
          <a:xfrm>
            <a:off x="8559804" y="-348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rgbClr val="F06E00"/>
                </a:solidFill>
              </a:rPr>
              <a:pPr algn="r"/>
              <a:t>9</a:t>
            </a:fld>
            <a:endParaRPr lang="ru" dirty="0">
              <a:solidFill>
                <a:srgbClr val="F06E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F79A4-F2A1-374E-AFD8-05D28BEF9F28}"/>
              </a:ext>
            </a:extLst>
          </p:cNvPr>
          <p:cNvSpPr txBox="1"/>
          <p:nvPr/>
        </p:nvSpPr>
        <p:spPr>
          <a:xfrm>
            <a:off x="6870698" y="938841"/>
            <a:ext cx="2093789" cy="17170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ru-RU" sz="1200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процесса охватывает техническую реализацию </a:t>
            </a:r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1200" dirty="0">
                <a:solidFill>
                  <a:srgbClr val="4B505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регламентацию процесса</a:t>
            </a:r>
            <a:endParaRPr lang="ru-RU" sz="1200" dirty="0">
              <a:solidFill>
                <a:srgbClr val="4B505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C599F-9A82-8740-BC55-BB18FD1162DB}"/>
              </a:ext>
            </a:extLst>
          </p:cNvPr>
          <p:cNvSpPr txBox="1"/>
          <p:nvPr/>
        </p:nvSpPr>
        <p:spPr>
          <a:xfrm>
            <a:off x="3887304" y="2900684"/>
            <a:ext cx="4122163" cy="21646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lvl="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Действия: ручное / автоматическое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Бизнес-роли участников</a:t>
            </a:r>
            <a:endParaRPr lang="ru-RU" sz="1200" dirty="0">
              <a:solidFill>
                <a:schemeClr val="accent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и правила</a:t>
            </a:r>
          </a:p>
          <a:p>
            <a:pPr marL="171450" lvl="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Интеграции систем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Объекты данных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Состояния / статусы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</a:t>
            </a:r>
          </a:p>
          <a:p>
            <a:pPr marL="171450" indent="-171450">
              <a:spcBef>
                <a:spcPts val="400"/>
              </a:spcBef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 и ограничения</a:t>
            </a:r>
            <a:endParaRPr lang="ru-RU" sz="1200" dirty="0">
              <a:solidFill>
                <a:schemeClr val="accent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DA971-0FE0-42FC-B557-F8B3056B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12360"/>
            <a:ext cx="3528279" cy="1570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3D1E2-8D01-4E6C-88A5-6CC333A3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73" y="1012360"/>
            <a:ext cx="2911195" cy="1570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568BA-360F-43D9-8FCC-FCB27893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25" y="2591585"/>
            <a:ext cx="1116424" cy="522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0DC575-D0ED-4004-9981-23A3F4FC0D22}"/>
              </a:ext>
            </a:extLst>
          </p:cNvPr>
          <p:cNvSpPr txBox="1"/>
          <p:nvPr/>
        </p:nvSpPr>
        <p:spPr>
          <a:xfrm>
            <a:off x="1201749" y="2706562"/>
            <a:ext cx="616951" cy="34292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ctr" anchorCtr="0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>
                <a:solidFill>
                  <a:srgbClr val="0070C0"/>
                </a:solidFill>
                <a:latin typeface="Posterama" panose="020B0504020200020000" pitchFamily="34" charset="0"/>
                <a:ea typeface="Montserrat"/>
                <a:cs typeface="Posterama" panose="020B0504020200020000" pitchFamily="34" charset="0"/>
                <a:sym typeface="Montserrat"/>
              </a:rPr>
              <a:t>Enterprise Architect</a:t>
            </a: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57EB04CD-8241-451A-AB7F-62DC3FCE1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36" y="3114467"/>
            <a:ext cx="3380432" cy="20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54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Мотив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73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ctr" anchorCtr="0">
        <a:noAutofit/>
      </a:bodyPr>
      <a:lstStyle>
        <a:defPPr marL="0" indent="0" algn="l" rtl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dk1"/>
          </a:buClr>
          <a:buSzPts val="1100"/>
          <a:buFont typeface="Arial"/>
          <a:buNone/>
          <a:defRPr sz="3600" b="1" dirty="0">
            <a:solidFill>
              <a:srgbClr val="F37021"/>
            </a:solidFill>
            <a:latin typeface="Montserrat"/>
            <a:ea typeface="Montserrat"/>
            <a:cs typeface="Montserrat"/>
            <a:sym typeface="Montserra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22145</TotalTime>
  <Words>1233</Words>
  <Application>Microsoft Office PowerPoint</Application>
  <PresentationFormat>On-screen Show (16:9)</PresentationFormat>
  <Paragraphs>255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Verdana</vt:lpstr>
      <vt:lpstr>Arial</vt:lpstr>
      <vt:lpstr>Montserrat</vt:lpstr>
      <vt:lpstr>Posterama</vt:lpstr>
      <vt:lpstr>Symbol</vt:lpstr>
      <vt:lpstr>Wingdings</vt:lpstr>
      <vt:lpstr>Simple Light</vt:lpstr>
      <vt:lpstr>PowerPoint Presentation</vt:lpstr>
      <vt:lpstr>PowerPoint Presentation</vt:lpstr>
      <vt:lpstr>ВВЕДЕНИЕ</vt:lpstr>
      <vt:lpstr>PowerPoint Presentation</vt:lpstr>
      <vt:lpstr>PowerPoint Presentation</vt:lpstr>
      <vt:lpstr>ОПИСАНИЕ ПРОЕКТА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РЕЗУЛЬТАТЫ</vt:lpstr>
      <vt:lpstr>PowerPoint Presentation</vt:lpstr>
      <vt:lpstr>PowerPoint Presentation</vt:lpstr>
      <vt:lpstr>PowerPoint Presentation</vt:lpstr>
      <vt:lpstr>ДЕМОНСТРАЦИЯ СЦЕНАРИЯ РАБОТЫ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mznamenskaya</dc:creator>
  <cp:lastModifiedBy>Marcus Aurelius</cp:lastModifiedBy>
  <cp:revision>243</cp:revision>
  <cp:lastPrinted>2020-04-01T08:54:10Z</cp:lastPrinted>
  <dcterms:modified xsi:type="dcterms:W3CDTF">2021-04-14T17:40:53Z</dcterms:modified>
</cp:coreProperties>
</file>