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73" r:id="rId4"/>
    <p:sldId id="260" r:id="rId5"/>
    <p:sldId id="259" r:id="rId6"/>
    <p:sldId id="274" r:id="rId7"/>
    <p:sldId id="267" r:id="rId8"/>
    <p:sldId id="268" r:id="rId9"/>
    <p:sldId id="272" r:id="rId10"/>
    <p:sldId id="275" r:id="rId11"/>
    <p:sldId id="263" r:id="rId12"/>
    <p:sldId id="265" r:id="rId13"/>
    <p:sldId id="264" r:id="rId14"/>
    <p:sldId id="270" r:id="rId15"/>
  </p:sldIdLst>
  <p:sldSz cx="12192000" cy="6858000"/>
  <p:notesSz cx="6858000" cy="9144000"/>
  <p:embeddedFontLst>
    <p:embeddedFont>
      <p:font typeface="Circe" panose="020B0502020203020203" pitchFamily="34" charset="-52"/>
      <p:regular r:id="rId17"/>
    </p:embeddedFont>
    <p:embeddedFont>
      <p:font typeface="Circe ExtraBold" panose="020B0802020203020203" pitchFamily="34" charset="-52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era Stencil PRO Trial" panose="00000500000000000000" pitchFamily="50" charset="0"/>
      <p:regular r:id="rId25"/>
      <p:bold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383637"/>
    <a:srgbClr val="FFCA00"/>
    <a:srgbClr val="6B6E6D"/>
    <a:srgbClr val="5E5F5F"/>
    <a:srgbClr val="FF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8" autoAdjust="0"/>
    <p:restoredTop sz="96239" autoAdjust="0"/>
  </p:normalViewPr>
  <p:slideViewPr>
    <p:cSldViewPr snapToGrid="0">
      <p:cViewPr varScale="1">
        <p:scale>
          <a:sx n="69" d="100"/>
          <a:sy n="69" d="100"/>
        </p:scale>
        <p:origin x="2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A0D00-7207-4BE9-8262-A0C62A6CE4A6}" type="doc">
      <dgm:prSet loTypeId="urn:microsoft.com/office/officeart/2005/8/layout/hList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F41CC3-CCB8-4090-B00E-5079936457BF}">
      <dgm:prSet phldrT="[Текст]"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Обращение клиента в СК</a:t>
          </a:r>
        </a:p>
      </dgm:t>
    </dgm:pt>
    <dgm:pt modelId="{899D4828-0154-40E4-9627-DA9AB85B99A1}" type="parTrans" cxnId="{366E39EC-0095-428E-A315-3F0845647A5A}">
      <dgm:prSet/>
      <dgm:spPr/>
      <dgm:t>
        <a:bodyPr/>
        <a:lstStyle/>
        <a:p>
          <a:endParaRPr lang="ru-RU"/>
        </a:p>
      </dgm:t>
    </dgm:pt>
    <dgm:pt modelId="{77FFF40B-41AF-475F-A915-DAA4FDF2E833}" type="sibTrans" cxnId="{366E39EC-0095-428E-A315-3F0845647A5A}">
      <dgm:prSet/>
      <dgm:spPr/>
      <dgm:t>
        <a:bodyPr/>
        <a:lstStyle/>
        <a:p>
          <a:endParaRPr lang="ru-RU"/>
        </a:p>
      </dgm:t>
    </dgm:pt>
    <dgm:pt modelId="{45568A61-7C02-47F1-8AE4-22F26BDBD772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Подача документов</a:t>
          </a:r>
        </a:p>
      </dgm:t>
    </dgm:pt>
    <dgm:pt modelId="{66AC7C2E-61AF-4553-9A59-729DA758F6F6}" type="parTrans" cxnId="{60CCF5F9-473A-4E33-92BF-5B5ADD7C3A94}">
      <dgm:prSet/>
      <dgm:spPr/>
      <dgm:t>
        <a:bodyPr/>
        <a:lstStyle/>
        <a:p>
          <a:endParaRPr lang="ru-RU"/>
        </a:p>
      </dgm:t>
    </dgm:pt>
    <dgm:pt modelId="{616E8BEE-0380-4841-B3A0-9EF18FCE294C}" type="sibTrans" cxnId="{60CCF5F9-473A-4E33-92BF-5B5ADD7C3A94}">
      <dgm:prSet/>
      <dgm:spPr/>
      <dgm:t>
        <a:bodyPr/>
        <a:lstStyle/>
        <a:p>
          <a:endParaRPr lang="ru-RU"/>
        </a:p>
      </dgm:t>
    </dgm:pt>
    <dgm:pt modelId="{937AA97D-B7FB-4B15-B368-8A648F9A38A3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</a:t>
          </a:r>
        </a:p>
      </dgm:t>
    </dgm:pt>
    <dgm:pt modelId="{F2CB04D3-C74D-4FEF-89B0-2A5A6DB9EC2D}" type="parTrans" cxnId="{BD8AB62D-0FF9-4BF6-8C0D-297D0C5A856F}">
      <dgm:prSet/>
      <dgm:spPr/>
      <dgm:t>
        <a:bodyPr/>
        <a:lstStyle/>
        <a:p>
          <a:endParaRPr lang="ru-RU"/>
        </a:p>
      </dgm:t>
    </dgm:pt>
    <dgm:pt modelId="{CD73F443-529B-49B2-93F0-6D7B20CA359B}" type="sibTrans" cxnId="{BD8AB62D-0FF9-4BF6-8C0D-297D0C5A856F}">
      <dgm:prSet/>
      <dgm:spPr/>
      <dgm:t>
        <a:bodyPr/>
        <a:lstStyle/>
        <a:p>
          <a:endParaRPr lang="ru-RU"/>
        </a:p>
      </dgm:t>
    </dgm:pt>
    <dgm:pt modelId="{0BF47EBF-AD80-4239-A5C6-94A9AA94F459}">
      <dgm:prSet phldrT="[Текст]"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Первичный звонок клиенту</a:t>
          </a:r>
        </a:p>
      </dgm:t>
    </dgm:pt>
    <dgm:pt modelId="{074A3E50-F2A1-4AC5-A9D3-ECDB02F306AC}" type="parTrans" cxnId="{AE225A33-FBD5-48E7-ADAE-0754AFA52AC6}">
      <dgm:prSet/>
      <dgm:spPr/>
      <dgm:t>
        <a:bodyPr/>
        <a:lstStyle/>
        <a:p>
          <a:endParaRPr lang="ru-RU"/>
        </a:p>
      </dgm:t>
    </dgm:pt>
    <dgm:pt modelId="{5066912A-2767-4997-B7DC-0E7E3F356089}" type="sibTrans" cxnId="{AE225A33-FBD5-48E7-ADAE-0754AFA52AC6}">
      <dgm:prSet/>
      <dgm:spPr/>
      <dgm:t>
        <a:bodyPr/>
        <a:lstStyle/>
        <a:p>
          <a:endParaRPr lang="ru-RU"/>
        </a:p>
      </dgm:t>
    </dgm:pt>
    <dgm:pt modelId="{DF9202B9-68CD-4D04-8919-C824F5CE8977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опций на стекле</a:t>
          </a:r>
        </a:p>
      </dgm:t>
    </dgm:pt>
    <dgm:pt modelId="{C8E0D39A-973C-465B-93DC-CA239C2FAE9B}" type="parTrans" cxnId="{C72EA018-D305-447C-9BA4-B844A82EE74F}">
      <dgm:prSet/>
      <dgm:spPr/>
      <dgm:t>
        <a:bodyPr/>
        <a:lstStyle/>
        <a:p>
          <a:endParaRPr lang="ru-RU"/>
        </a:p>
      </dgm:t>
    </dgm:pt>
    <dgm:pt modelId="{B84FFC91-AF06-4A97-A85F-4D7F91DAABEF}" type="sibTrans" cxnId="{C72EA018-D305-447C-9BA4-B844A82EE74F}">
      <dgm:prSet/>
      <dgm:spPr/>
      <dgm:t>
        <a:bodyPr/>
        <a:lstStyle/>
        <a:p>
          <a:endParaRPr lang="ru-RU"/>
        </a:p>
      </dgm:t>
    </dgm:pt>
    <dgm:pt modelId="{DC2D75AE-A69A-490A-A7EC-5564EE6E2D70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Согласование СТОА</a:t>
          </a:r>
          <a:endParaRPr lang="ru-RU" sz="1200" b="0" i="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AF879D77-094A-479D-91DB-F0023104AA34}" type="parTrans" cxnId="{DFFB1562-3E6B-4677-8AD2-D8281753E6C0}">
      <dgm:prSet/>
      <dgm:spPr/>
      <dgm:t>
        <a:bodyPr/>
        <a:lstStyle/>
        <a:p>
          <a:endParaRPr lang="ru-RU"/>
        </a:p>
      </dgm:t>
    </dgm:pt>
    <dgm:pt modelId="{A08EFC5A-83D7-4A73-9416-88510AAAC739}" type="sibTrans" cxnId="{DFFB1562-3E6B-4677-8AD2-D8281753E6C0}">
      <dgm:prSet/>
      <dgm:spPr/>
      <dgm:t>
        <a:bodyPr/>
        <a:lstStyle/>
        <a:p>
          <a:endParaRPr lang="ru-RU"/>
        </a:p>
      </dgm:t>
    </dgm:pt>
    <dgm:pt modelId="{31CB7D50-B8EA-4176-AA98-7E38E069A126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Принятие решения о страховом случае</a:t>
          </a:r>
        </a:p>
      </dgm:t>
    </dgm:pt>
    <dgm:pt modelId="{2F7C2CDA-B821-4EA4-9F44-61F0C7BAD469}" type="parTrans" cxnId="{C15F5C00-4E98-4916-893C-81B2F8C80BB1}">
      <dgm:prSet/>
      <dgm:spPr/>
      <dgm:t>
        <a:bodyPr/>
        <a:lstStyle/>
        <a:p>
          <a:endParaRPr lang="ru-RU"/>
        </a:p>
      </dgm:t>
    </dgm:pt>
    <dgm:pt modelId="{4BD78729-AB2A-410A-9C15-3AA96FB284F3}" type="sibTrans" cxnId="{C15F5C00-4E98-4916-893C-81B2F8C80BB1}">
      <dgm:prSet/>
      <dgm:spPr/>
      <dgm:t>
        <a:bodyPr/>
        <a:lstStyle/>
        <a:p>
          <a:endParaRPr lang="ru-RU"/>
        </a:p>
      </dgm:t>
    </dgm:pt>
    <dgm:pt modelId="{4B0ADA9B-4AD1-4F08-B8A5-1403D5EACA51}">
      <dgm:prSet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Заказ стекла</a:t>
          </a:r>
        </a:p>
      </dgm:t>
    </dgm:pt>
    <dgm:pt modelId="{15EA05B2-D65F-4CCD-800B-E8AB8E698E93}" type="parTrans" cxnId="{877B30D5-8886-45FC-854B-3401087162B4}">
      <dgm:prSet/>
      <dgm:spPr/>
      <dgm:t>
        <a:bodyPr/>
        <a:lstStyle/>
        <a:p>
          <a:endParaRPr lang="ru-RU"/>
        </a:p>
      </dgm:t>
    </dgm:pt>
    <dgm:pt modelId="{8231856C-1963-4604-81BD-449F6676B0F0}" type="sibTrans" cxnId="{877B30D5-8886-45FC-854B-3401087162B4}">
      <dgm:prSet/>
      <dgm:spPr/>
      <dgm:t>
        <a:bodyPr/>
        <a:lstStyle/>
        <a:p>
          <a:endParaRPr lang="ru-RU"/>
        </a:p>
      </dgm:t>
    </dgm:pt>
    <dgm:pt modelId="{0B2DFDFE-DA6B-434F-9F2C-197479B07B2F}">
      <dgm:prSet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Ремонт</a:t>
          </a:r>
        </a:p>
      </dgm:t>
    </dgm:pt>
    <dgm:pt modelId="{29B3429D-1CB8-4D78-BC03-7FA0E0ED9576}" type="parTrans" cxnId="{2166ADD7-3632-4BEA-91DF-4A2C9940DE45}">
      <dgm:prSet/>
      <dgm:spPr/>
      <dgm:t>
        <a:bodyPr/>
        <a:lstStyle/>
        <a:p>
          <a:endParaRPr lang="ru-RU"/>
        </a:p>
      </dgm:t>
    </dgm:pt>
    <dgm:pt modelId="{DC092FED-5C65-44C6-83F1-5B12046F1EF0}" type="sibTrans" cxnId="{2166ADD7-3632-4BEA-91DF-4A2C9940DE45}">
      <dgm:prSet/>
      <dgm:spPr/>
      <dgm:t>
        <a:bodyPr/>
        <a:lstStyle/>
        <a:p>
          <a:endParaRPr lang="ru-RU"/>
        </a:p>
      </dgm:t>
    </dgm:pt>
    <dgm:pt modelId="{1363E59A-3634-4941-89F9-7DF4AAB3DDA1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Выбор поставщика</a:t>
          </a:r>
        </a:p>
      </dgm:t>
    </dgm:pt>
    <dgm:pt modelId="{299A9A6B-CF04-45C7-8984-A644A4A99F77}" type="parTrans" cxnId="{743FB1C6-8662-453E-BC0B-C2A63B96F9FD}">
      <dgm:prSet/>
      <dgm:spPr/>
      <dgm:t>
        <a:bodyPr/>
        <a:lstStyle/>
        <a:p>
          <a:endParaRPr lang="ru-RU"/>
        </a:p>
      </dgm:t>
    </dgm:pt>
    <dgm:pt modelId="{0C98C462-9F56-4207-AD12-F62A627FFE1F}" type="sibTrans" cxnId="{743FB1C6-8662-453E-BC0B-C2A63B96F9FD}">
      <dgm:prSet/>
      <dgm:spPr/>
      <dgm:t>
        <a:bodyPr/>
        <a:lstStyle/>
        <a:p>
          <a:endParaRPr lang="ru-RU"/>
        </a:p>
      </dgm:t>
    </dgm:pt>
    <dgm:pt modelId="{1529AD96-8B7B-4BA8-A7B3-F096AF294B71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Оплата товара</a:t>
          </a:r>
        </a:p>
      </dgm:t>
    </dgm:pt>
    <dgm:pt modelId="{D55E3B42-E0CC-4B7A-9901-E3B8B9BF5FBB}" type="parTrans" cxnId="{708AECCE-03FF-421D-95CE-576D6F66C788}">
      <dgm:prSet/>
      <dgm:spPr/>
      <dgm:t>
        <a:bodyPr/>
        <a:lstStyle/>
        <a:p>
          <a:endParaRPr lang="ru-RU"/>
        </a:p>
      </dgm:t>
    </dgm:pt>
    <dgm:pt modelId="{2C81D20C-C950-4E9F-AD55-0EBA8AA2979F}" type="sibTrans" cxnId="{708AECCE-03FF-421D-95CE-576D6F66C788}">
      <dgm:prSet/>
      <dgm:spPr/>
      <dgm:t>
        <a:bodyPr/>
        <a:lstStyle/>
        <a:p>
          <a:endParaRPr lang="ru-RU"/>
        </a:p>
      </dgm:t>
    </dgm:pt>
    <dgm:pt modelId="{22D35F6B-03BD-4EE0-BBE6-BA2FC5E9B36B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Поступление на склад и проверка качества</a:t>
          </a:r>
        </a:p>
      </dgm:t>
    </dgm:pt>
    <dgm:pt modelId="{A04F179A-3112-405B-8A3A-4219AC38CCE0}" type="parTrans" cxnId="{5B3DB357-5516-4AFA-A135-45460D36D0ED}">
      <dgm:prSet/>
      <dgm:spPr/>
      <dgm:t>
        <a:bodyPr/>
        <a:lstStyle/>
        <a:p>
          <a:endParaRPr lang="ru-RU"/>
        </a:p>
      </dgm:t>
    </dgm:pt>
    <dgm:pt modelId="{BC640D41-95B9-46EE-A90D-E2D5295D275D}" type="sibTrans" cxnId="{5B3DB357-5516-4AFA-A135-45460D36D0ED}">
      <dgm:prSet/>
      <dgm:spPr/>
      <dgm:t>
        <a:bodyPr/>
        <a:lstStyle/>
        <a:p>
          <a:endParaRPr lang="ru-RU"/>
        </a:p>
      </dgm:t>
    </dgm:pt>
    <dgm:pt modelId="{2ED4FA09-ABA1-4AAE-BF88-28AE60A43C61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Прием документов</a:t>
          </a:r>
        </a:p>
      </dgm:t>
    </dgm:pt>
    <dgm:pt modelId="{90C46CC5-9D28-40FB-92C3-D8B35A6EBBF4}" type="parTrans" cxnId="{ECFAC04B-E124-4038-9E4F-1435BDF9BF1E}">
      <dgm:prSet/>
      <dgm:spPr/>
      <dgm:t>
        <a:bodyPr/>
        <a:lstStyle/>
        <a:p>
          <a:endParaRPr lang="ru-RU"/>
        </a:p>
      </dgm:t>
    </dgm:pt>
    <dgm:pt modelId="{C905B9C0-5FB6-4157-B7DA-4F5F04D33DD4}" type="sibTrans" cxnId="{ECFAC04B-E124-4038-9E4F-1435BDF9BF1E}">
      <dgm:prSet/>
      <dgm:spPr/>
      <dgm:t>
        <a:bodyPr/>
        <a:lstStyle/>
        <a:p>
          <a:endParaRPr lang="ru-RU"/>
        </a:p>
      </dgm:t>
    </dgm:pt>
    <dgm:pt modelId="{13FD1AB2-5D8B-4D06-AC6D-41EDBE2ABA39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Прием ТС</a:t>
          </a:r>
        </a:p>
      </dgm:t>
    </dgm:pt>
    <dgm:pt modelId="{516F43FB-1730-4E78-AA06-52A69E8B7E28}" type="parTrans" cxnId="{E9F57D00-9788-436F-B1A3-3F699822427F}">
      <dgm:prSet/>
      <dgm:spPr/>
      <dgm:t>
        <a:bodyPr/>
        <a:lstStyle/>
        <a:p>
          <a:endParaRPr lang="ru-RU"/>
        </a:p>
      </dgm:t>
    </dgm:pt>
    <dgm:pt modelId="{DC9ABD7A-8683-45F4-B88F-6BFA4D9596AD}" type="sibTrans" cxnId="{E9F57D00-9788-436F-B1A3-3F699822427F}">
      <dgm:prSet/>
      <dgm:spPr/>
      <dgm:t>
        <a:bodyPr/>
        <a:lstStyle/>
        <a:p>
          <a:endParaRPr lang="ru-RU"/>
        </a:p>
      </dgm:t>
    </dgm:pt>
    <dgm:pt modelId="{BCF852ED-B8F7-40B5-AD40-AA5F3AD385F3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Ремонт</a:t>
          </a:r>
        </a:p>
      </dgm:t>
    </dgm:pt>
    <dgm:pt modelId="{A1420880-70DF-4A73-824A-789EB5A8C30C}" type="parTrans" cxnId="{B5E60A36-475E-4186-A0D1-C16B97A7500C}">
      <dgm:prSet/>
      <dgm:spPr/>
      <dgm:t>
        <a:bodyPr/>
        <a:lstStyle/>
        <a:p>
          <a:endParaRPr lang="ru-RU"/>
        </a:p>
      </dgm:t>
    </dgm:pt>
    <dgm:pt modelId="{2EC05E40-A576-49F7-A129-F32F2C6BECD2}" type="sibTrans" cxnId="{B5E60A36-475E-4186-A0D1-C16B97A7500C}">
      <dgm:prSet/>
      <dgm:spPr/>
      <dgm:t>
        <a:bodyPr/>
        <a:lstStyle/>
        <a:p>
          <a:endParaRPr lang="ru-RU"/>
        </a:p>
      </dgm:t>
    </dgm:pt>
    <dgm:pt modelId="{DCFCE70C-1BE2-4DEB-A513-6EA1AF91D9F8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Оформление АВР</a:t>
          </a:r>
        </a:p>
      </dgm:t>
    </dgm:pt>
    <dgm:pt modelId="{81B2D152-F544-45CB-A6F3-6A523A4B85AC}" type="parTrans" cxnId="{12128FCE-915F-4FB4-A15A-C02233D65CFD}">
      <dgm:prSet/>
      <dgm:spPr/>
      <dgm:t>
        <a:bodyPr/>
        <a:lstStyle/>
        <a:p>
          <a:endParaRPr lang="ru-RU"/>
        </a:p>
      </dgm:t>
    </dgm:pt>
    <dgm:pt modelId="{81C93587-4B28-444E-8BED-9218CA419A03}" type="sibTrans" cxnId="{12128FCE-915F-4FB4-A15A-C02233D65CFD}">
      <dgm:prSet/>
      <dgm:spPr/>
      <dgm:t>
        <a:bodyPr/>
        <a:lstStyle/>
        <a:p>
          <a:endParaRPr lang="ru-RU"/>
        </a:p>
      </dgm:t>
    </dgm:pt>
    <dgm:pt modelId="{FE88B80E-5F59-40EF-B91E-CE71CCAB1069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200" b="0" i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Согласование стекла</a:t>
          </a:r>
          <a:endParaRPr lang="ru-RU" sz="1200" b="0" i="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5208C20B-6FC9-4759-8B15-768AA9962924}" type="sibTrans" cxnId="{55A4AA22-FCC7-4783-917F-4290B0F5B315}">
      <dgm:prSet/>
      <dgm:spPr/>
      <dgm:t>
        <a:bodyPr/>
        <a:lstStyle/>
        <a:p>
          <a:endParaRPr lang="ru-RU"/>
        </a:p>
      </dgm:t>
    </dgm:pt>
    <dgm:pt modelId="{98F3217C-BDAD-4BA3-AC32-FC38F9579AAD}" type="parTrans" cxnId="{55A4AA22-FCC7-4783-917F-4290B0F5B315}">
      <dgm:prSet/>
      <dgm:spPr/>
      <dgm:t>
        <a:bodyPr/>
        <a:lstStyle/>
        <a:p>
          <a:endParaRPr lang="ru-RU"/>
        </a:p>
      </dgm:t>
    </dgm:pt>
    <dgm:pt modelId="{83555B62-BD38-F449-8043-58498A03FD3D}" type="pres">
      <dgm:prSet presAssocID="{B87A0D00-7207-4BE9-8262-A0C62A6CE4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D5CAC0-A321-E649-A289-047477F3DA26}" type="pres">
      <dgm:prSet presAssocID="{BBF41CC3-CCB8-4090-B00E-5079936457BF}" presName="composite" presStyleCnt="0"/>
      <dgm:spPr/>
    </dgm:pt>
    <dgm:pt modelId="{F6969E20-4CC3-FC46-A822-33308CC66C0D}" type="pres">
      <dgm:prSet presAssocID="{BBF41CC3-CCB8-4090-B00E-5079936457BF}" presName="parTx" presStyleLbl="alignNode1" presStyleIdx="0" presStyleCnt="4" custScaleY="72115" custLinFactNeighborX="-166" custLinFactNeighborY="-13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1A8FC-CCD1-D64F-855C-5C4AB985E117}" type="pres">
      <dgm:prSet presAssocID="{BBF41CC3-CCB8-4090-B00E-5079936457BF}" presName="desTx" presStyleLbl="alignAccFollowNode1" presStyleIdx="0" presStyleCnt="4" custScaleY="99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47BAD2-44B4-2F48-B8B6-DC4E4AB00AEA}" type="pres">
      <dgm:prSet presAssocID="{77FFF40B-41AF-475F-A915-DAA4FDF2E833}" presName="space" presStyleCnt="0"/>
      <dgm:spPr/>
    </dgm:pt>
    <dgm:pt modelId="{7EADE27B-228A-5E42-B365-DC6D503BE83A}" type="pres">
      <dgm:prSet presAssocID="{0BF47EBF-AD80-4239-A5C6-94A9AA94F459}" presName="composite" presStyleCnt="0"/>
      <dgm:spPr/>
    </dgm:pt>
    <dgm:pt modelId="{B4F5709C-3460-7140-B7B8-AC074F755A2C}" type="pres">
      <dgm:prSet presAssocID="{0BF47EBF-AD80-4239-A5C6-94A9AA94F459}" presName="parTx" presStyleLbl="alignNode1" presStyleIdx="1" presStyleCnt="4" custScaleY="72115" custLinFactNeighborY="-133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29C02-319D-D749-9B07-7B38CF341F95}" type="pres">
      <dgm:prSet presAssocID="{0BF47EBF-AD80-4239-A5C6-94A9AA94F459}" presName="desTx" presStyleLbl="alignAccFollowNode1" presStyleIdx="1" presStyleCnt="4" custScaleY="99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9ED26-05EA-C149-ACDA-B5B2F5FEB66D}" type="pres">
      <dgm:prSet presAssocID="{5066912A-2767-4997-B7DC-0E7E3F356089}" presName="space" presStyleCnt="0"/>
      <dgm:spPr/>
    </dgm:pt>
    <dgm:pt modelId="{3171CD49-E131-7144-9D4B-3C6DCBCA4772}" type="pres">
      <dgm:prSet presAssocID="{4B0ADA9B-4AD1-4F08-B8A5-1403D5EACA51}" presName="composite" presStyleCnt="0"/>
      <dgm:spPr/>
    </dgm:pt>
    <dgm:pt modelId="{136DB69A-B705-3B42-95D6-FECA98A600BC}" type="pres">
      <dgm:prSet presAssocID="{4B0ADA9B-4AD1-4F08-B8A5-1403D5EACA51}" presName="parTx" presStyleLbl="alignNode1" presStyleIdx="2" presStyleCnt="4" custScaleY="72115" custLinFactNeighborY="-133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FA390-0E28-8A4E-89E1-2594C3E2A480}" type="pres">
      <dgm:prSet presAssocID="{4B0ADA9B-4AD1-4F08-B8A5-1403D5EACA51}" presName="desTx" presStyleLbl="alignAccFollowNode1" presStyleIdx="2" presStyleCnt="4" custScaleY="99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01029-5484-174A-832C-36EEEBDF87A5}" type="pres">
      <dgm:prSet presAssocID="{8231856C-1963-4604-81BD-449F6676B0F0}" presName="space" presStyleCnt="0"/>
      <dgm:spPr/>
    </dgm:pt>
    <dgm:pt modelId="{D0C7CCD9-A6A4-E047-990C-7DBCFC490A5D}" type="pres">
      <dgm:prSet presAssocID="{0B2DFDFE-DA6B-434F-9F2C-197479B07B2F}" presName="composite" presStyleCnt="0"/>
      <dgm:spPr/>
    </dgm:pt>
    <dgm:pt modelId="{349AFB0F-3AE8-954C-9136-0391B08CD2E1}" type="pres">
      <dgm:prSet presAssocID="{0B2DFDFE-DA6B-434F-9F2C-197479B07B2F}" presName="parTx" presStyleLbl="alignNode1" presStyleIdx="3" presStyleCnt="4" custScaleX="92048" custScaleY="72115" custLinFactNeighborX="695" custLinFactNeighborY="-133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163C4-D8B8-674E-BF1A-641EDA582119}" type="pres">
      <dgm:prSet presAssocID="{0B2DFDFE-DA6B-434F-9F2C-197479B07B2F}" presName="desTx" presStyleLbl="alignAccFollowNode1" presStyleIdx="3" presStyleCnt="4" custScaleX="92048" custScaleY="99937" custLinFactNeighborX="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6EC9C2-E2F0-B04B-A403-A4F5DF41BBF9}" type="presOf" srcId="{1363E59A-3634-4941-89F9-7DF4AAB3DDA1}" destId="{6EEFA390-0E28-8A4E-89E1-2594C3E2A480}" srcOrd="0" destOrd="0" presId="urn:microsoft.com/office/officeart/2005/8/layout/hList1"/>
    <dgm:cxn modelId="{2166ADD7-3632-4BEA-91DF-4A2C9940DE45}" srcId="{B87A0D00-7207-4BE9-8262-A0C62A6CE4A6}" destId="{0B2DFDFE-DA6B-434F-9F2C-197479B07B2F}" srcOrd="3" destOrd="0" parTransId="{29B3429D-1CB8-4D78-BC03-7FA0E0ED9576}" sibTransId="{DC092FED-5C65-44C6-83F1-5B12046F1EF0}"/>
    <dgm:cxn modelId="{BD8AB62D-0FF9-4BF6-8C0D-297D0C5A856F}" srcId="{BBF41CC3-CCB8-4090-B00E-5079936457BF}" destId="{937AA97D-B7FB-4B15-B368-8A648F9A38A3}" srcOrd="1" destOrd="0" parTransId="{F2CB04D3-C74D-4FEF-89B0-2A5A6DB9EC2D}" sibTransId="{CD73F443-529B-49B2-93F0-6D7B20CA359B}"/>
    <dgm:cxn modelId="{56E75573-F8E0-5D4C-98CC-26AF8CD85BBA}" type="presOf" srcId="{937AA97D-B7FB-4B15-B368-8A648F9A38A3}" destId="{1931A8FC-CCD1-D64F-855C-5C4AB985E117}" srcOrd="0" destOrd="1" presId="urn:microsoft.com/office/officeart/2005/8/layout/hList1"/>
    <dgm:cxn modelId="{83AB8E86-0C30-B140-AE9D-208E378931E4}" type="presOf" srcId="{BBF41CC3-CCB8-4090-B00E-5079936457BF}" destId="{F6969E20-4CC3-FC46-A822-33308CC66C0D}" srcOrd="0" destOrd="0" presId="urn:microsoft.com/office/officeart/2005/8/layout/hList1"/>
    <dgm:cxn modelId="{7965CB94-D8AE-8D4F-9A5B-B1EB46B07E13}" type="presOf" srcId="{0B2DFDFE-DA6B-434F-9F2C-197479B07B2F}" destId="{349AFB0F-3AE8-954C-9136-0391B08CD2E1}" srcOrd="0" destOrd="0" presId="urn:microsoft.com/office/officeart/2005/8/layout/hList1"/>
    <dgm:cxn modelId="{708AECCE-03FF-421D-95CE-576D6F66C788}" srcId="{4B0ADA9B-4AD1-4F08-B8A5-1403D5EACA51}" destId="{1529AD96-8B7B-4BA8-A7B3-F096AF294B71}" srcOrd="1" destOrd="0" parTransId="{D55E3B42-E0CC-4B7A-9901-E3B8B9BF5FBB}" sibTransId="{2C81D20C-C950-4E9F-AD55-0EBA8AA2979F}"/>
    <dgm:cxn modelId="{299F1985-7DA6-4C4D-8160-5B416269D7A2}" type="presOf" srcId="{DF9202B9-68CD-4D04-8919-C824F5CE8977}" destId="{55C29C02-319D-D749-9B07-7B38CF341F95}" srcOrd="0" destOrd="0" presId="urn:microsoft.com/office/officeart/2005/8/layout/hList1"/>
    <dgm:cxn modelId="{4A98A023-BB7F-0F4C-8F32-B9A014104CAF}" type="presOf" srcId="{31CB7D50-B8EA-4176-AA98-7E38E069A126}" destId="{1931A8FC-CCD1-D64F-855C-5C4AB985E117}" srcOrd="0" destOrd="2" presId="urn:microsoft.com/office/officeart/2005/8/layout/hList1"/>
    <dgm:cxn modelId="{95CA691E-D5B3-D64C-BED0-9A89FDDCBB7F}" type="presOf" srcId="{1529AD96-8B7B-4BA8-A7B3-F096AF294B71}" destId="{6EEFA390-0E28-8A4E-89E1-2594C3E2A480}" srcOrd="0" destOrd="1" presId="urn:microsoft.com/office/officeart/2005/8/layout/hList1"/>
    <dgm:cxn modelId="{7AAA12FE-B585-6846-BF0D-A7BA1B21FB44}" type="presOf" srcId="{B87A0D00-7207-4BE9-8262-A0C62A6CE4A6}" destId="{83555B62-BD38-F449-8043-58498A03FD3D}" srcOrd="0" destOrd="0" presId="urn:microsoft.com/office/officeart/2005/8/layout/hList1"/>
    <dgm:cxn modelId="{19A2A437-DFBD-5D4C-AE90-31DB0D49AD39}" type="presOf" srcId="{FE88B80E-5F59-40EF-B91E-CE71CCAB1069}" destId="{55C29C02-319D-D749-9B07-7B38CF341F95}" srcOrd="0" destOrd="2" presId="urn:microsoft.com/office/officeart/2005/8/layout/hList1"/>
    <dgm:cxn modelId="{B5E60A36-475E-4186-A0D1-C16B97A7500C}" srcId="{0B2DFDFE-DA6B-434F-9F2C-197479B07B2F}" destId="{BCF852ED-B8F7-40B5-AD40-AA5F3AD385F3}" srcOrd="2" destOrd="0" parTransId="{A1420880-70DF-4A73-824A-789EB5A8C30C}" sibTransId="{2EC05E40-A576-49F7-A129-F32F2C6BECD2}"/>
    <dgm:cxn modelId="{C15F5C00-4E98-4916-893C-81B2F8C80BB1}" srcId="{BBF41CC3-CCB8-4090-B00E-5079936457BF}" destId="{31CB7D50-B8EA-4176-AA98-7E38E069A126}" srcOrd="2" destOrd="0" parTransId="{2F7C2CDA-B821-4EA4-9F44-61F0C7BAD469}" sibTransId="{4BD78729-AB2A-410A-9C15-3AA96FB284F3}"/>
    <dgm:cxn modelId="{E9F57D00-9788-436F-B1A3-3F699822427F}" srcId="{0B2DFDFE-DA6B-434F-9F2C-197479B07B2F}" destId="{13FD1AB2-5D8B-4D06-AC6D-41EDBE2ABA39}" srcOrd="1" destOrd="0" parTransId="{516F43FB-1730-4E78-AA06-52A69E8B7E28}" sibTransId="{DC9ABD7A-8683-45F4-B88F-6BFA4D9596AD}"/>
    <dgm:cxn modelId="{743FB1C6-8662-453E-BC0B-C2A63B96F9FD}" srcId="{4B0ADA9B-4AD1-4F08-B8A5-1403D5EACA51}" destId="{1363E59A-3634-4941-89F9-7DF4AAB3DDA1}" srcOrd="0" destOrd="0" parTransId="{299A9A6B-CF04-45C7-8984-A644A4A99F77}" sibTransId="{0C98C462-9F56-4207-AD12-F62A627FFE1F}"/>
    <dgm:cxn modelId="{315CFF96-7A69-5843-B461-4342C29480E9}" type="presOf" srcId="{13FD1AB2-5D8B-4D06-AC6D-41EDBE2ABA39}" destId="{1CC163C4-D8B8-674E-BF1A-641EDA582119}" srcOrd="0" destOrd="1" presId="urn:microsoft.com/office/officeart/2005/8/layout/hList1"/>
    <dgm:cxn modelId="{877B30D5-8886-45FC-854B-3401087162B4}" srcId="{B87A0D00-7207-4BE9-8262-A0C62A6CE4A6}" destId="{4B0ADA9B-4AD1-4F08-B8A5-1403D5EACA51}" srcOrd="2" destOrd="0" parTransId="{15EA05B2-D65F-4CCD-800B-E8AB8E698E93}" sibTransId="{8231856C-1963-4604-81BD-449F6676B0F0}"/>
    <dgm:cxn modelId="{5B3DB357-5516-4AFA-A135-45460D36D0ED}" srcId="{4B0ADA9B-4AD1-4F08-B8A5-1403D5EACA51}" destId="{22D35F6B-03BD-4EE0-BBE6-BA2FC5E9B36B}" srcOrd="2" destOrd="0" parTransId="{A04F179A-3112-405B-8A3A-4219AC38CCE0}" sibTransId="{BC640D41-95B9-46EE-A90D-E2D5295D275D}"/>
    <dgm:cxn modelId="{5F4E8F91-C968-724F-B60D-2E5D963A988C}" type="presOf" srcId="{0BF47EBF-AD80-4239-A5C6-94A9AA94F459}" destId="{B4F5709C-3460-7140-B7B8-AC074F755A2C}" srcOrd="0" destOrd="0" presId="urn:microsoft.com/office/officeart/2005/8/layout/hList1"/>
    <dgm:cxn modelId="{6CE9329E-D3DC-2346-BDD0-3138E4978EF1}" type="presOf" srcId="{45568A61-7C02-47F1-8AE4-22F26BDBD772}" destId="{1931A8FC-CCD1-D64F-855C-5C4AB985E117}" srcOrd="0" destOrd="0" presId="urn:microsoft.com/office/officeart/2005/8/layout/hList1"/>
    <dgm:cxn modelId="{366E39EC-0095-428E-A315-3F0845647A5A}" srcId="{B87A0D00-7207-4BE9-8262-A0C62A6CE4A6}" destId="{BBF41CC3-CCB8-4090-B00E-5079936457BF}" srcOrd="0" destOrd="0" parTransId="{899D4828-0154-40E4-9627-DA9AB85B99A1}" sibTransId="{77FFF40B-41AF-475F-A915-DAA4FDF2E833}"/>
    <dgm:cxn modelId="{35BF156C-FF22-494F-8028-94B19B7852E2}" type="presOf" srcId="{22D35F6B-03BD-4EE0-BBE6-BA2FC5E9B36B}" destId="{6EEFA390-0E28-8A4E-89E1-2594C3E2A480}" srcOrd="0" destOrd="2" presId="urn:microsoft.com/office/officeart/2005/8/layout/hList1"/>
    <dgm:cxn modelId="{0A0F3FBF-6C99-2948-8AF2-C170150D3AF6}" type="presOf" srcId="{2ED4FA09-ABA1-4AAE-BF88-28AE60A43C61}" destId="{1CC163C4-D8B8-674E-BF1A-641EDA582119}" srcOrd="0" destOrd="0" presId="urn:microsoft.com/office/officeart/2005/8/layout/hList1"/>
    <dgm:cxn modelId="{ECFAC04B-E124-4038-9E4F-1435BDF9BF1E}" srcId="{0B2DFDFE-DA6B-434F-9F2C-197479B07B2F}" destId="{2ED4FA09-ABA1-4AAE-BF88-28AE60A43C61}" srcOrd="0" destOrd="0" parTransId="{90C46CC5-9D28-40FB-92C3-D8B35A6EBBF4}" sibTransId="{C905B9C0-5FB6-4157-B7DA-4F5F04D33DD4}"/>
    <dgm:cxn modelId="{A1E1A1E0-2C79-0A4C-9ECE-840044AA5F60}" type="presOf" srcId="{DC2D75AE-A69A-490A-A7EC-5564EE6E2D70}" destId="{55C29C02-319D-D749-9B07-7B38CF341F95}" srcOrd="0" destOrd="1" presId="urn:microsoft.com/office/officeart/2005/8/layout/hList1"/>
    <dgm:cxn modelId="{23262815-F85C-1648-A5B1-DFEBBDA1E4F7}" type="presOf" srcId="{4B0ADA9B-4AD1-4F08-B8A5-1403D5EACA51}" destId="{136DB69A-B705-3B42-95D6-FECA98A600BC}" srcOrd="0" destOrd="0" presId="urn:microsoft.com/office/officeart/2005/8/layout/hList1"/>
    <dgm:cxn modelId="{C72EA018-D305-447C-9BA4-B844A82EE74F}" srcId="{0BF47EBF-AD80-4239-A5C6-94A9AA94F459}" destId="{DF9202B9-68CD-4D04-8919-C824F5CE8977}" srcOrd="0" destOrd="0" parTransId="{C8E0D39A-973C-465B-93DC-CA239C2FAE9B}" sibTransId="{B84FFC91-AF06-4A97-A85F-4D7F91DAABEF}"/>
    <dgm:cxn modelId="{55A4AA22-FCC7-4783-917F-4290B0F5B315}" srcId="{0BF47EBF-AD80-4239-A5C6-94A9AA94F459}" destId="{FE88B80E-5F59-40EF-B91E-CE71CCAB1069}" srcOrd="2" destOrd="0" parTransId="{98F3217C-BDAD-4BA3-AC32-FC38F9579AAD}" sibTransId="{5208C20B-6FC9-4759-8B15-768AA9962924}"/>
    <dgm:cxn modelId="{AE225A33-FBD5-48E7-ADAE-0754AFA52AC6}" srcId="{B87A0D00-7207-4BE9-8262-A0C62A6CE4A6}" destId="{0BF47EBF-AD80-4239-A5C6-94A9AA94F459}" srcOrd="1" destOrd="0" parTransId="{074A3E50-F2A1-4AC5-A9D3-ECDB02F306AC}" sibTransId="{5066912A-2767-4997-B7DC-0E7E3F356089}"/>
    <dgm:cxn modelId="{FA454BE6-1781-CC4D-8D14-9348E58F01F3}" type="presOf" srcId="{DCFCE70C-1BE2-4DEB-A513-6EA1AF91D9F8}" destId="{1CC163C4-D8B8-674E-BF1A-641EDA582119}" srcOrd="0" destOrd="3" presId="urn:microsoft.com/office/officeart/2005/8/layout/hList1"/>
    <dgm:cxn modelId="{DFFB1562-3E6B-4677-8AD2-D8281753E6C0}" srcId="{0BF47EBF-AD80-4239-A5C6-94A9AA94F459}" destId="{DC2D75AE-A69A-490A-A7EC-5564EE6E2D70}" srcOrd="1" destOrd="0" parTransId="{AF879D77-094A-479D-91DB-F0023104AA34}" sibTransId="{A08EFC5A-83D7-4A73-9416-88510AAAC739}"/>
    <dgm:cxn modelId="{ADCF46F2-2E2E-E347-AF4C-5D2925B13916}" type="presOf" srcId="{BCF852ED-B8F7-40B5-AD40-AA5F3AD385F3}" destId="{1CC163C4-D8B8-674E-BF1A-641EDA582119}" srcOrd="0" destOrd="2" presId="urn:microsoft.com/office/officeart/2005/8/layout/hList1"/>
    <dgm:cxn modelId="{60CCF5F9-473A-4E33-92BF-5B5ADD7C3A94}" srcId="{BBF41CC3-CCB8-4090-B00E-5079936457BF}" destId="{45568A61-7C02-47F1-8AE4-22F26BDBD772}" srcOrd="0" destOrd="0" parTransId="{66AC7C2E-61AF-4553-9A59-729DA758F6F6}" sibTransId="{616E8BEE-0380-4841-B3A0-9EF18FCE294C}"/>
    <dgm:cxn modelId="{12128FCE-915F-4FB4-A15A-C02233D65CFD}" srcId="{0B2DFDFE-DA6B-434F-9F2C-197479B07B2F}" destId="{DCFCE70C-1BE2-4DEB-A513-6EA1AF91D9F8}" srcOrd="3" destOrd="0" parTransId="{81B2D152-F544-45CB-A6F3-6A523A4B85AC}" sibTransId="{81C93587-4B28-444E-8BED-9218CA419A03}"/>
    <dgm:cxn modelId="{C7502B71-E8A0-4248-BCF3-DE997290254A}" type="presParOf" srcId="{83555B62-BD38-F449-8043-58498A03FD3D}" destId="{05D5CAC0-A321-E649-A289-047477F3DA26}" srcOrd="0" destOrd="0" presId="urn:microsoft.com/office/officeart/2005/8/layout/hList1"/>
    <dgm:cxn modelId="{F44E7933-5E1F-BC48-898A-9012317480E2}" type="presParOf" srcId="{05D5CAC0-A321-E649-A289-047477F3DA26}" destId="{F6969E20-4CC3-FC46-A822-33308CC66C0D}" srcOrd="0" destOrd="0" presId="urn:microsoft.com/office/officeart/2005/8/layout/hList1"/>
    <dgm:cxn modelId="{B70555DF-9F06-0D42-A315-E8C97A4C73FB}" type="presParOf" srcId="{05D5CAC0-A321-E649-A289-047477F3DA26}" destId="{1931A8FC-CCD1-D64F-855C-5C4AB985E117}" srcOrd="1" destOrd="0" presId="urn:microsoft.com/office/officeart/2005/8/layout/hList1"/>
    <dgm:cxn modelId="{1A4E127D-C511-2A4D-B156-B47B644DA25F}" type="presParOf" srcId="{83555B62-BD38-F449-8043-58498A03FD3D}" destId="{5247BAD2-44B4-2F48-B8B6-DC4E4AB00AEA}" srcOrd="1" destOrd="0" presId="urn:microsoft.com/office/officeart/2005/8/layout/hList1"/>
    <dgm:cxn modelId="{8473B84B-3DB9-C840-826B-F7B920856CD6}" type="presParOf" srcId="{83555B62-BD38-F449-8043-58498A03FD3D}" destId="{7EADE27B-228A-5E42-B365-DC6D503BE83A}" srcOrd="2" destOrd="0" presId="urn:microsoft.com/office/officeart/2005/8/layout/hList1"/>
    <dgm:cxn modelId="{B34B5E54-C2E3-9D45-9B4D-AFBF6C992A36}" type="presParOf" srcId="{7EADE27B-228A-5E42-B365-DC6D503BE83A}" destId="{B4F5709C-3460-7140-B7B8-AC074F755A2C}" srcOrd="0" destOrd="0" presId="urn:microsoft.com/office/officeart/2005/8/layout/hList1"/>
    <dgm:cxn modelId="{FF943465-BE13-E943-9402-7543EB9F0042}" type="presParOf" srcId="{7EADE27B-228A-5E42-B365-DC6D503BE83A}" destId="{55C29C02-319D-D749-9B07-7B38CF341F95}" srcOrd="1" destOrd="0" presId="urn:microsoft.com/office/officeart/2005/8/layout/hList1"/>
    <dgm:cxn modelId="{4495F1E6-7AA6-6040-97A8-10FF5840AF0E}" type="presParOf" srcId="{83555B62-BD38-F449-8043-58498A03FD3D}" destId="{1979ED26-05EA-C149-ACDA-B5B2F5FEB66D}" srcOrd="3" destOrd="0" presId="urn:microsoft.com/office/officeart/2005/8/layout/hList1"/>
    <dgm:cxn modelId="{02E782D0-E2AD-5F4E-AFC3-650A151C2C4E}" type="presParOf" srcId="{83555B62-BD38-F449-8043-58498A03FD3D}" destId="{3171CD49-E131-7144-9D4B-3C6DCBCA4772}" srcOrd="4" destOrd="0" presId="urn:microsoft.com/office/officeart/2005/8/layout/hList1"/>
    <dgm:cxn modelId="{1160391C-BB87-B744-9F3C-5BDF37E7A3E5}" type="presParOf" srcId="{3171CD49-E131-7144-9D4B-3C6DCBCA4772}" destId="{136DB69A-B705-3B42-95D6-FECA98A600BC}" srcOrd="0" destOrd="0" presId="urn:microsoft.com/office/officeart/2005/8/layout/hList1"/>
    <dgm:cxn modelId="{96D6DD42-0B17-5F47-A277-1C7CBAFD6160}" type="presParOf" srcId="{3171CD49-E131-7144-9D4B-3C6DCBCA4772}" destId="{6EEFA390-0E28-8A4E-89E1-2594C3E2A480}" srcOrd="1" destOrd="0" presId="urn:microsoft.com/office/officeart/2005/8/layout/hList1"/>
    <dgm:cxn modelId="{BF883E3B-33A0-5644-915B-9ADB16D36FBC}" type="presParOf" srcId="{83555B62-BD38-F449-8043-58498A03FD3D}" destId="{F6301029-5484-174A-832C-36EEEBDF87A5}" srcOrd="5" destOrd="0" presId="urn:microsoft.com/office/officeart/2005/8/layout/hList1"/>
    <dgm:cxn modelId="{EFD5CF56-4B9C-5F4D-BA81-DC1712B378CB}" type="presParOf" srcId="{83555B62-BD38-F449-8043-58498A03FD3D}" destId="{D0C7CCD9-A6A4-E047-990C-7DBCFC490A5D}" srcOrd="6" destOrd="0" presId="urn:microsoft.com/office/officeart/2005/8/layout/hList1"/>
    <dgm:cxn modelId="{545E491B-4C5B-8D4A-8836-D3AF6937D626}" type="presParOf" srcId="{D0C7CCD9-A6A4-E047-990C-7DBCFC490A5D}" destId="{349AFB0F-3AE8-954C-9136-0391B08CD2E1}" srcOrd="0" destOrd="0" presId="urn:microsoft.com/office/officeart/2005/8/layout/hList1"/>
    <dgm:cxn modelId="{4E9E1AF5-FFD4-114D-AA04-E80EB0BCF0D6}" type="presParOf" srcId="{D0C7CCD9-A6A4-E047-990C-7DBCFC490A5D}" destId="{1CC163C4-D8B8-674E-BF1A-641EDA58211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7A0D00-7207-4BE9-8262-A0C62A6CE4A6}" type="doc">
      <dgm:prSet loTypeId="urn:microsoft.com/office/officeart/2005/8/layout/hList1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CAF1209-DF18-3D4D-AC7B-AF714CC5E44A}">
      <dgm:prSet phldrT="[Текст]" custT="1"/>
      <dgm:spPr>
        <a:solidFill>
          <a:srgbClr val="FFCA00"/>
        </a:solidFill>
        <a:ln>
          <a:noFill/>
        </a:ln>
      </dgm:spPr>
      <dgm:t>
        <a:bodyPr vert="horz" anchor="ctr" anchorCtr="0"/>
        <a:lstStyle/>
        <a:p>
          <a:pPr algn="l">
            <a:lnSpc>
              <a:spcPct val="60000"/>
            </a:lnSpc>
          </a:pPr>
          <a:r>
            <a:rPr lang="ru-RU" sz="1400" b="1" i="0" dirty="0">
              <a:latin typeface="Circe" panose="020B0502020203020203" pitchFamily="34" charset="0"/>
              <a:cs typeface="Arial" panose="020B0604020202020204" pitchFamily="34" charset="0"/>
            </a:rPr>
            <a:t>Получение </a:t>
          </a:r>
          <a:r>
            <a:rPr lang="ru-RU" sz="1400" b="1" i="0" dirty="0" err="1">
              <a:latin typeface="Circe" panose="020B0502020203020203" pitchFamily="34" charset="0"/>
              <a:cs typeface="Arial" panose="020B0604020202020204" pitchFamily="34" charset="0"/>
            </a:rPr>
            <a:t>направле</a:t>
          </a:r>
          <a:r>
            <a:rPr lang="ru-RU" sz="1400" b="1" i="0" dirty="0">
              <a:latin typeface="Circe" panose="020B0502020203020203" pitchFamily="34" charset="0"/>
              <a:cs typeface="Arial" panose="020B0604020202020204" pitchFamily="34" charset="0"/>
            </a:rPr>
            <a:t>- </a:t>
          </a:r>
          <a:r>
            <a:rPr lang="ru-RU" sz="1400" b="1" i="0" dirty="0" err="1">
              <a:latin typeface="Circe" panose="020B0502020203020203" pitchFamily="34" charset="0"/>
              <a:cs typeface="Arial" panose="020B0604020202020204" pitchFamily="34" charset="0"/>
            </a:rPr>
            <a:t>ния</a:t>
          </a:r>
          <a:r>
            <a:rPr lang="ru-RU" sz="1400" b="1" i="0" dirty="0">
              <a:latin typeface="Circe" panose="020B0502020203020203" pitchFamily="34" charset="0"/>
              <a:cs typeface="Arial" panose="020B0604020202020204" pitchFamily="34" charset="0"/>
            </a:rPr>
            <a:t> на ремонт</a:t>
          </a:r>
        </a:p>
      </dgm:t>
    </dgm:pt>
    <dgm:pt modelId="{2D11F709-EE70-F44B-8D53-7DAC75CC4DE1}" type="parTrans" cxnId="{606147D3-7CDB-1A43-8ACC-C574B59883D2}">
      <dgm:prSet/>
      <dgm:spPr/>
      <dgm:t>
        <a:bodyPr/>
        <a:lstStyle/>
        <a:p>
          <a:endParaRPr lang="ru-RU"/>
        </a:p>
      </dgm:t>
    </dgm:pt>
    <dgm:pt modelId="{4FC81B59-E197-7943-A07C-43AB6B76A2F5}" type="sibTrans" cxnId="{606147D3-7CDB-1A43-8ACC-C574B59883D2}">
      <dgm:prSet/>
      <dgm:spPr/>
      <dgm:t>
        <a:bodyPr/>
        <a:lstStyle/>
        <a:p>
          <a:endParaRPr lang="ru-RU"/>
        </a:p>
      </dgm:t>
    </dgm:pt>
    <dgm:pt modelId="{4D58C2CD-CBF7-B94B-ADD6-F1F602B32D5B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lIns="108000" tIns="216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Регистрация карточки</a:t>
          </a:r>
        </a:p>
      </dgm:t>
    </dgm:pt>
    <dgm:pt modelId="{3BC6415D-A907-1C4D-85BD-6A3274CAF1AE}" type="parTrans" cxnId="{C2FCA2FA-A702-4348-BC86-EAA5B91DCF95}">
      <dgm:prSet/>
      <dgm:spPr/>
      <dgm:t>
        <a:bodyPr/>
        <a:lstStyle/>
        <a:p>
          <a:endParaRPr lang="ru-RU"/>
        </a:p>
      </dgm:t>
    </dgm:pt>
    <dgm:pt modelId="{9278F0C3-0A22-DB49-BE5B-557D4A079112}" type="sibTrans" cxnId="{C2FCA2FA-A702-4348-BC86-EAA5B91DCF95}">
      <dgm:prSet/>
      <dgm:spPr/>
      <dgm:t>
        <a:bodyPr/>
        <a:lstStyle/>
        <a:p>
          <a:endParaRPr lang="ru-RU"/>
        </a:p>
      </dgm:t>
    </dgm:pt>
    <dgm:pt modelId="{8263C7EA-50AE-1F40-8B48-6EB7949C2722}">
      <dgm:prSet phldrT="[Текст]"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lIns="108000" tIns="216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комплекта документов</a:t>
          </a:r>
        </a:p>
      </dgm:t>
    </dgm:pt>
    <dgm:pt modelId="{6ADDF0EF-4BAD-834D-82EC-191EFC8E68B0}" type="parTrans" cxnId="{29551142-C41D-EA41-9933-0856824DD671}">
      <dgm:prSet/>
      <dgm:spPr/>
      <dgm:t>
        <a:bodyPr/>
        <a:lstStyle/>
        <a:p>
          <a:endParaRPr lang="ru-RU"/>
        </a:p>
      </dgm:t>
    </dgm:pt>
    <dgm:pt modelId="{DF2907FC-F72B-C543-A38B-3BC3A92CBD6E}" type="sibTrans" cxnId="{29551142-C41D-EA41-9933-0856824DD671}">
      <dgm:prSet/>
      <dgm:spPr/>
      <dgm:t>
        <a:bodyPr/>
        <a:lstStyle/>
        <a:p>
          <a:endParaRPr lang="ru-RU"/>
        </a:p>
      </dgm:t>
    </dgm:pt>
    <dgm:pt modelId="{491061C2-4B86-C743-AE95-0E1C350A32D0}">
      <dgm:prSet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Согласование со страховой компанией</a:t>
          </a:r>
        </a:p>
      </dgm:t>
    </dgm:pt>
    <dgm:pt modelId="{1EB1B92B-19FD-9443-84CA-8CF0803CF9EA}" type="parTrans" cxnId="{B4E962E9-D804-5B49-B7E9-6C9A8296EFBC}">
      <dgm:prSet/>
      <dgm:spPr/>
      <dgm:t>
        <a:bodyPr/>
        <a:lstStyle/>
        <a:p>
          <a:endParaRPr lang="ru-RU"/>
        </a:p>
      </dgm:t>
    </dgm:pt>
    <dgm:pt modelId="{C46C9737-A8A5-8E46-A0D3-CA6D63581384}" type="sibTrans" cxnId="{B4E962E9-D804-5B49-B7E9-6C9A8296EFBC}">
      <dgm:prSet/>
      <dgm:spPr/>
      <dgm:t>
        <a:bodyPr/>
        <a:lstStyle/>
        <a:p>
          <a:endParaRPr lang="ru-RU"/>
        </a:p>
      </dgm:t>
    </dgm:pt>
    <dgm:pt modelId="{52163160-F0EB-D24F-A730-9C6406979168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216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наличия </a:t>
          </a:r>
        </a:p>
      </dgm:t>
    </dgm:pt>
    <dgm:pt modelId="{7D07FF2E-E646-4147-A8CB-B6B09C13949B}" type="parTrans" cxnId="{4BBEA1E0-FCE9-B342-BEA3-F824DB594758}">
      <dgm:prSet/>
      <dgm:spPr/>
      <dgm:t>
        <a:bodyPr/>
        <a:lstStyle/>
        <a:p>
          <a:endParaRPr lang="ru-RU"/>
        </a:p>
      </dgm:t>
    </dgm:pt>
    <dgm:pt modelId="{7AA669F2-B0BD-6245-80C5-6D8D2BC4E655}" type="sibTrans" cxnId="{4BBEA1E0-FCE9-B342-BEA3-F824DB594758}">
      <dgm:prSet/>
      <dgm:spPr/>
      <dgm:t>
        <a:bodyPr/>
        <a:lstStyle/>
        <a:p>
          <a:endParaRPr lang="ru-RU"/>
        </a:p>
      </dgm:t>
    </dgm:pt>
    <dgm:pt modelId="{4EE8A845-9458-1C4B-A0A7-589B18275773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216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цены</a:t>
          </a:r>
        </a:p>
      </dgm:t>
    </dgm:pt>
    <dgm:pt modelId="{DFC23412-AFB7-C94D-A3D7-D0755654F9AF}" type="parTrans" cxnId="{12DF1B0B-9256-6C44-9770-198B17EAC7C5}">
      <dgm:prSet/>
      <dgm:spPr/>
      <dgm:t>
        <a:bodyPr/>
        <a:lstStyle/>
        <a:p>
          <a:endParaRPr lang="ru-RU"/>
        </a:p>
      </dgm:t>
    </dgm:pt>
    <dgm:pt modelId="{565476A4-C0AC-0045-B962-A5672DE99CFE}" type="sibTrans" cxnId="{12DF1B0B-9256-6C44-9770-198B17EAC7C5}">
      <dgm:prSet/>
      <dgm:spPr/>
      <dgm:t>
        <a:bodyPr/>
        <a:lstStyle/>
        <a:p>
          <a:endParaRPr lang="ru-RU"/>
        </a:p>
      </dgm:t>
    </dgm:pt>
    <dgm:pt modelId="{1549DF56-EC3F-AC42-A0D1-90879F2A4F8A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216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Согласование </a:t>
          </a:r>
          <a:r>
            <a:rPr lang="ru-RU" sz="1200" b="0" i="0" spc="0" baseline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заказ-наряда</a:t>
          </a:r>
          <a:endParaRPr lang="ru-RU" sz="1200" b="0" i="0" spc="0" baseline="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BB220B90-4B54-804F-8ECB-4A94727C1875}" type="parTrans" cxnId="{2B7140AE-D094-F449-ABC7-ADBF7FA7A7F2}">
      <dgm:prSet/>
      <dgm:spPr/>
      <dgm:t>
        <a:bodyPr/>
        <a:lstStyle/>
        <a:p>
          <a:endParaRPr lang="ru-RU"/>
        </a:p>
      </dgm:t>
    </dgm:pt>
    <dgm:pt modelId="{430D6118-88E2-A947-977B-C3ABDCA84A5B}" type="sibTrans" cxnId="{2B7140AE-D094-F449-ABC7-ADBF7FA7A7F2}">
      <dgm:prSet/>
      <dgm:spPr/>
      <dgm:t>
        <a:bodyPr/>
        <a:lstStyle/>
        <a:p>
          <a:endParaRPr lang="ru-RU"/>
        </a:p>
      </dgm:t>
    </dgm:pt>
    <dgm:pt modelId="{9E487EB9-C42C-F34A-9447-0BD2D1FD079F}">
      <dgm:prSet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Приглашение </a:t>
          </a:r>
          <a:r>
            <a:rPr lang="ru-RU" sz="1400" b="1" i="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на </a:t>
          </a: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ремонт</a:t>
          </a:r>
        </a:p>
      </dgm:t>
    </dgm:pt>
    <dgm:pt modelId="{517D5567-067B-1849-968F-BC06B05AA57A}" type="parTrans" cxnId="{C9964EFD-B91F-164C-94CE-19D1DD48DE4F}">
      <dgm:prSet/>
      <dgm:spPr/>
      <dgm:t>
        <a:bodyPr/>
        <a:lstStyle/>
        <a:p>
          <a:endParaRPr lang="ru-RU"/>
        </a:p>
      </dgm:t>
    </dgm:pt>
    <dgm:pt modelId="{B546465B-6AFA-0845-A2F1-013B28244D7D}" type="sibTrans" cxnId="{C9964EFD-B91F-164C-94CE-19D1DD48DE4F}">
      <dgm:prSet/>
      <dgm:spPr/>
      <dgm:t>
        <a:bodyPr/>
        <a:lstStyle/>
        <a:p>
          <a:endParaRPr lang="ru-RU"/>
        </a:p>
      </dgm:t>
    </dgm:pt>
    <dgm:pt modelId="{2F992ABE-2435-B34A-ABC0-F040CCB051A4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44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Повторный </a:t>
          </a:r>
          <a:r>
            <a:rPr lang="ru-RU" sz="1200" b="0" i="0" spc="0" baseline="0" dirty="0" err="1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созвон</a:t>
          </a:r>
          <a:endParaRPr lang="ru-RU" sz="1200" b="0" i="0" spc="0" baseline="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74550F40-4592-494E-AD79-1E546CDFB90B}" type="parTrans" cxnId="{4CEC7BF3-F9BD-F241-9869-647AA6A78A1B}">
      <dgm:prSet/>
      <dgm:spPr/>
      <dgm:t>
        <a:bodyPr/>
        <a:lstStyle/>
        <a:p>
          <a:endParaRPr lang="ru-RU"/>
        </a:p>
      </dgm:t>
    </dgm:pt>
    <dgm:pt modelId="{F344FE92-C54B-DD42-AF2E-7AE24B207D08}" type="sibTrans" cxnId="{4CEC7BF3-F9BD-F241-9869-647AA6A78A1B}">
      <dgm:prSet/>
      <dgm:spPr/>
      <dgm:t>
        <a:bodyPr/>
        <a:lstStyle/>
        <a:p>
          <a:endParaRPr lang="ru-RU"/>
        </a:p>
      </dgm:t>
    </dgm:pt>
    <dgm:pt modelId="{CEAFE390-2053-4540-9EF1-0831B1B634F9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44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Подтверждение </a:t>
          </a:r>
          <a:r>
            <a:rPr lang="ru-RU" sz="1200" b="0" i="0" spc="0" baseline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времени и</a:t>
          </a:r>
          <a:r>
            <a:rPr lang="en-US" sz="1200" b="0" i="0" spc="0" baseline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 </a:t>
          </a: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места</a:t>
          </a:r>
        </a:p>
      </dgm:t>
    </dgm:pt>
    <dgm:pt modelId="{27B613B8-213C-7C43-9BA7-EE6AECDE3805}" type="parTrans" cxnId="{27D97174-B059-994A-A0B0-F194FAE8F9CB}">
      <dgm:prSet/>
      <dgm:spPr/>
      <dgm:t>
        <a:bodyPr/>
        <a:lstStyle/>
        <a:p>
          <a:endParaRPr lang="ru-RU"/>
        </a:p>
      </dgm:t>
    </dgm:pt>
    <dgm:pt modelId="{A4F8E114-9D2D-A84E-841F-AB5C1596E9A0}" type="sibTrans" cxnId="{27D97174-B059-994A-A0B0-F194FAE8F9CB}">
      <dgm:prSet/>
      <dgm:spPr/>
      <dgm:t>
        <a:bodyPr/>
        <a:lstStyle/>
        <a:p>
          <a:endParaRPr lang="ru-RU"/>
        </a:p>
      </dgm:t>
    </dgm:pt>
    <dgm:pt modelId="{E201A9AB-8313-7C40-BB89-B73F39F71785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44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Уведомление о порядке приема документов</a:t>
          </a:r>
        </a:p>
      </dgm:t>
    </dgm:pt>
    <dgm:pt modelId="{45F74FCF-7BA0-4145-87D0-9C95C3C38586}" type="parTrans" cxnId="{1F2EA332-264D-B64A-99B4-B32694836224}">
      <dgm:prSet/>
      <dgm:spPr/>
      <dgm:t>
        <a:bodyPr/>
        <a:lstStyle/>
        <a:p>
          <a:endParaRPr lang="ru-RU"/>
        </a:p>
      </dgm:t>
    </dgm:pt>
    <dgm:pt modelId="{ADD65EC1-DC72-A44C-B888-D6E26438F668}" type="sibTrans" cxnId="{1F2EA332-264D-B64A-99B4-B32694836224}">
      <dgm:prSet/>
      <dgm:spPr/>
      <dgm:t>
        <a:bodyPr/>
        <a:lstStyle/>
        <a:p>
          <a:endParaRPr lang="ru-RU"/>
        </a:p>
      </dgm:t>
    </dgm:pt>
    <dgm:pt modelId="{A1BF7765-0092-E149-9984-2F8277E0C974}">
      <dgm:prSet custT="1"/>
      <dgm:spPr>
        <a:solidFill>
          <a:srgbClr val="FFCA00"/>
        </a:solidFill>
        <a:ln>
          <a:noFill/>
        </a:ln>
      </dgm:spPr>
      <dgm:t>
        <a:bodyPr/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Финализация сделки</a:t>
          </a:r>
        </a:p>
      </dgm:t>
    </dgm:pt>
    <dgm:pt modelId="{BBAEE976-21C0-BB46-B877-BB282655366A}" type="parTrans" cxnId="{9560D8D6-9E95-9349-8A68-7D7B1A3D803B}">
      <dgm:prSet/>
      <dgm:spPr/>
      <dgm:t>
        <a:bodyPr/>
        <a:lstStyle/>
        <a:p>
          <a:endParaRPr lang="ru-RU"/>
        </a:p>
      </dgm:t>
    </dgm:pt>
    <dgm:pt modelId="{981F7F84-632C-584D-91F1-6178322D2CDC}" type="sibTrans" cxnId="{9560D8D6-9E95-9349-8A68-7D7B1A3D803B}">
      <dgm:prSet/>
      <dgm:spPr/>
      <dgm:t>
        <a:bodyPr/>
        <a:lstStyle/>
        <a:p>
          <a:endParaRPr lang="ru-RU"/>
        </a:p>
      </dgm:t>
    </dgm:pt>
    <dgm:pt modelId="{D93FD58C-522A-4D41-91BC-BA61A90B10EC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08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комплектности документов</a:t>
          </a:r>
        </a:p>
      </dgm:t>
    </dgm:pt>
    <dgm:pt modelId="{39A55D4E-0D4D-7E4F-9615-D7BA720E5D9D}" type="parTrans" cxnId="{5558354A-8772-BE49-988C-77C8E10CA673}">
      <dgm:prSet/>
      <dgm:spPr/>
      <dgm:t>
        <a:bodyPr/>
        <a:lstStyle/>
        <a:p>
          <a:endParaRPr lang="ru-RU"/>
        </a:p>
      </dgm:t>
    </dgm:pt>
    <dgm:pt modelId="{7B58D7DE-BE7D-5E4B-B836-9F1FE52A090A}" type="sibTrans" cxnId="{5558354A-8772-BE49-988C-77C8E10CA673}">
      <dgm:prSet/>
      <dgm:spPr/>
      <dgm:t>
        <a:bodyPr/>
        <a:lstStyle/>
        <a:p>
          <a:endParaRPr lang="ru-RU"/>
        </a:p>
      </dgm:t>
    </dgm:pt>
    <dgm:pt modelId="{C8FF8939-263E-884F-94CE-CE8B660267A5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08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Подготовка счетов</a:t>
          </a:r>
        </a:p>
      </dgm:t>
    </dgm:pt>
    <dgm:pt modelId="{118B78FF-E358-2F4C-A793-1FF37971052A}" type="parTrans" cxnId="{2B8EB6B3-77F4-DF41-981E-F12AA552CB53}">
      <dgm:prSet/>
      <dgm:spPr/>
      <dgm:t>
        <a:bodyPr/>
        <a:lstStyle/>
        <a:p>
          <a:endParaRPr lang="ru-RU"/>
        </a:p>
      </dgm:t>
    </dgm:pt>
    <dgm:pt modelId="{605DE0EA-BDEB-7949-BA8F-D5649523EE4C}" type="sibTrans" cxnId="{2B8EB6B3-77F4-DF41-981E-F12AA552CB53}">
      <dgm:prSet/>
      <dgm:spPr/>
      <dgm:t>
        <a:bodyPr/>
        <a:lstStyle/>
        <a:p>
          <a:endParaRPr lang="ru-RU"/>
        </a:p>
      </dgm:t>
    </dgm:pt>
    <dgm:pt modelId="{865D0A40-01D3-684E-91BC-B64C627CB3E0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08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Сдача в СК</a:t>
          </a:r>
        </a:p>
      </dgm:t>
    </dgm:pt>
    <dgm:pt modelId="{1EBD85C1-1355-A343-B293-B65D26ADA579}" type="parTrans" cxnId="{9E01DAD7-FA52-BF41-89F4-E7A4F36E8CBA}">
      <dgm:prSet/>
      <dgm:spPr/>
      <dgm:t>
        <a:bodyPr/>
        <a:lstStyle/>
        <a:p>
          <a:endParaRPr lang="ru-RU"/>
        </a:p>
      </dgm:t>
    </dgm:pt>
    <dgm:pt modelId="{6B4487D8-6B5E-BF4C-ACC5-25A01090F3F5}" type="sibTrans" cxnId="{9E01DAD7-FA52-BF41-89F4-E7A4F36E8CBA}">
      <dgm:prSet/>
      <dgm:spPr/>
      <dgm:t>
        <a:bodyPr/>
        <a:lstStyle/>
        <a:p>
          <a:endParaRPr lang="ru-RU"/>
        </a:p>
      </dgm:t>
    </dgm:pt>
    <dgm:pt modelId="{1FB39A0A-0212-2D4E-8DF6-FBD2923EF53B}">
      <dgm:prSet custT="1"/>
      <dgm:spPr>
        <a:noFill/>
        <a:ln>
          <a:solidFill>
            <a:schemeClr val="bg2">
              <a:lumMod val="50000"/>
              <a:alpha val="90000"/>
            </a:schemeClr>
          </a:solidFill>
        </a:ln>
      </dgm:spPr>
      <dgm:t>
        <a:bodyPr tIns="108000"/>
        <a:lstStyle/>
        <a:p>
          <a:pPr>
            <a:lnSpc>
              <a:spcPct val="80000"/>
            </a:lnSpc>
          </a:pPr>
          <a:r>
            <a:rPr lang="ru-RU" sz="1200" b="0" i="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Взаиморасчеты</a:t>
          </a:r>
        </a:p>
      </dgm:t>
    </dgm:pt>
    <dgm:pt modelId="{7ACA3416-3EE6-B449-B70A-674A0384BD26}" type="parTrans" cxnId="{53E6BFFB-3876-9747-973F-44224CE099E8}">
      <dgm:prSet/>
      <dgm:spPr/>
      <dgm:t>
        <a:bodyPr/>
        <a:lstStyle/>
        <a:p>
          <a:endParaRPr lang="ru-RU"/>
        </a:p>
      </dgm:t>
    </dgm:pt>
    <dgm:pt modelId="{635F9595-05A1-DE4D-B08D-707CBEE3988C}" type="sibTrans" cxnId="{53E6BFFB-3876-9747-973F-44224CE099E8}">
      <dgm:prSet/>
      <dgm:spPr/>
      <dgm:t>
        <a:bodyPr/>
        <a:lstStyle/>
        <a:p>
          <a:endParaRPr lang="ru-RU"/>
        </a:p>
      </dgm:t>
    </dgm:pt>
    <dgm:pt modelId="{83555B62-BD38-F449-8043-58498A03FD3D}" type="pres">
      <dgm:prSet presAssocID="{B87A0D00-7207-4BE9-8262-A0C62A6CE4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DDC41B-DAE5-684B-B966-66E96EE14E77}" type="pres">
      <dgm:prSet presAssocID="{DCAF1209-DF18-3D4D-AC7B-AF714CC5E44A}" presName="composite" presStyleCnt="0"/>
      <dgm:spPr/>
    </dgm:pt>
    <dgm:pt modelId="{FF15B99F-BDB3-F649-B7EB-472B91B6283A}" type="pres">
      <dgm:prSet presAssocID="{DCAF1209-DF18-3D4D-AC7B-AF714CC5E44A}" presName="parTx" presStyleLbl="alignNode1" presStyleIdx="0" presStyleCnt="4" custScaleX="100692" custScaleY="79861" custLinFactY="105080" custLinFactNeighborX="-166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165EE-9EFA-CB42-AC6E-F16C71EFD982}" type="pres">
      <dgm:prSet presAssocID="{DCAF1209-DF18-3D4D-AC7B-AF714CC5E44A}" presName="desTx" presStyleLbl="alignAccFollowNode1" presStyleIdx="0" presStyleCnt="4" custLinFactNeighborX="-379" custLinFactNeighborY="-28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50B06-D715-9E46-AB6D-E2C6FB8DBF91}" type="pres">
      <dgm:prSet presAssocID="{4FC81B59-E197-7943-A07C-43AB6B76A2F5}" presName="space" presStyleCnt="0"/>
      <dgm:spPr/>
    </dgm:pt>
    <dgm:pt modelId="{CEC68F86-93A4-E549-9E62-D5EBD760573B}" type="pres">
      <dgm:prSet presAssocID="{491061C2-4B86-C743-AE95-0E1C350A32D0}" presName="composite" presStyleCnt="0"/>
      <dgm:spPr/>
    </dgm:pt>
    <dgm:pt modelId="{ACEE74F9-39B7-BB4E-BBB7-33A4F816C70B}" type="pres">
      <dgm:prSet presAssocID="{491061C2-4B86-C743-AE95-0E1C350A32D0}" presName="parTx" presStyleLbl="alignNode1" presStyleIdx="1" presStyleCnt="4" custScaleX="100532" custScaleY="79861" custLinFactY="100000" custLinFactNeighborX="-1608" custLinFactNeighborY="1852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4475C-09A2-E348-9BC7-99A119D3B47B}" type="pres">
      <dgm:prSet presAssocID="{491061C2-4B86-C743-AE95-0E1C350A32D0}" presName="desTx" presStyleLbl="alignAccFollowNode1" presStyleIdx="1" presStyleCnt="4" custScaleX="100532" custLinFactNeighborX="-1668" custLinFactNeighborY="-28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6E7FD-8079-4E4B-9D74-7F0DD0E527CF}" type="pres">
      <dgm:prSet presAssocID="{C46C9737-A8A5-8E46-A0D3-CA6D63581384}" presName="space" presStyleCnt="0"/>
      <dgm:spPr/>
    </dgm:pt>
    <dgm:pt modelId="{F6D40C85-DAC6-3940-A678-EFB5BA71A487}" type="pres">
      <dgm:prSet presAssocID="{9E487EB9-C42C-F34A-9447-0BD2D1FD079F}" presName="composite" presStyleCnt="0"/>
      <dgm:spPr/>
    </dgm:pt>
    <dgm:pt modelId="{29EC05B6-BF54-D743-B3C7-1D76EC601778}" type="pres">
      <dgm:prSet presAssocID="{9E487EB9-C42C-F34A-9447-0BD2D1FD079F}" presName="parTx" presStyleLbl="alignNode1" presStyleIdx="2" presStyleCnt="4" custScaleX="110806" custScaleY="79861" custLinFactY="105080" custLinFactNeighborX="-2010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AB66E-1309-A04F-ABC6-5587A3FBCFA5}" type="pres">
      <dgm:prSet presAssocID="{9E487EB9-C42C-F34A-9447-0BD2D1FD079F}" presName="desTx" presStyleLbl="alignAccFollowNode1" presStyleIdx="2" presStyleCnt="4" custScaleX="110641" custLinFactNeighborX="-1983" custLinFactNeighborY="-28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C84FD-8912-DC40-B8A7-B24B20264970}" type="pres">
      <dgm:prSet presAssocID="{B546465B-6AFA-0845-A2F1-013B28244D7D}" presName="space" presStyleCnt="0"/>
      <dgm:spPr/>
    </dgm:pt>
    <dgm:pt modelId="{4E5BFFD8-AF6B-E546-80BE-0513D2B74F86}" type="pres">
      <dgm:prSet presAssocID="{A1BF7765-0092-E149-9984-2F8277E0C974}" presName="composite" presStyleCnt="0"/>
      <dgm:spPr/>
    </dgm:pt>
    <dgm:pt modelId="{3FAF53CE-4CC5-5546-86F8-77CE21DC38D4}" type="pres">
      <dgm:prSet presAssocID="{A1BF7765-0092-E149-9984-2F8277E0C974}" presName="parTx" presStyleLbl="alignNode1" presStyleIdx="3" presStyleCnt="4" custScaleY="79861" custLinFactY="105080" custLinFactNeighborX="-2010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2BD2F-249E-2D42-BCC9-E66B6C4CF81F}" type="pres">
      <dgm:prSet presAssocID="{A1BF7765-0092-E149-9984-2F8277E0C974}" presName="desTx" presStyleLbl="alignAccFollowNode1" presStyleIdx="3" presStyleCnt="4" custLinFactNeighborX="-1962" custLinFactNeighborY="-28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7BFBD-970E-EE40-B8D8-0DA453AAAD30}" type="presOf" srcId="{A1BF7765-0092-E149-9984-2F8277E0C974}" destId="{3FAF53CE-4CC5-5546-86F8-77CE21DC38D4}" srcOrd="0" destOrd="0" presId="urn:microsoft.com/office/officeart/2005/8/layout/hList1"/>
    <dgm:cxn modelId="{27D97174-B059-994A-A0B0-F194FAE8F9CB}" srcId="{9E487EB9-C42C-F34A-9447-0BD2D1FD079F}" destId="{CEAFE390-2053-4540-9EF1-0831B1B634F9}" srcOrd="1" destOrd="0" parTransId="{27B613B8-213C-7C43-9BA7-EE6AECDE3805}" sibTransId="{A4F8E114-9D2D-A84E-841F-AB5C1596E9A0}"/>
    <dgm:cxn modelId="{2B7140AE-D094-F449-ABC7-ADBF7FA7A7F2}" srcId="{491061C2-4B86-C743-AE95-0E1C350A32D0}" destId="{1549DF56-EC3F-AC42-A0D1-90879F2A4F8A}" srcOrd="2" destOrd="0" parTransId="{BB220B90-4B54-804F-8ECB-4A94727C1875}" sibTransId="{430D6118-88E2-A947-977B-C3ABDCA84A5B}"/>
    <dgm:cxn modelId="{9E01DAD7-FA52-BF41-89F4-E7A4F36E8CBA}" srcId="{A1BF7765-0092-E149-9984-2F8277E0C974}" destId="{865D0A40-01D3-684E-91BC-B64C627CB3E0}" srcOrd="2" destOrd="0" parTransId="{1EBD85C1-1355-A343-B293-B65D26ADA579}" sibTransId="{6B4487D8-6B5E-BF4C-ACC5-25A01090F3F5}"/>
    <dgm:cxn modelId="{598B9DF9-379F-3443-ABF2-01E5AB1472B9}" type="presOf" srcId="{C8FF8939-263E-884F-94CE-CE8B660267A5}" destId="{54D2BD2F-249E-2D42-BCC9-E66B6C4CF81F}" srcOrd="0" destOrd="1" presId="urn:microsoft.com/office/officeart/2005/8/layout/hList1"/>
    <dgm:cxn modelId="{A4761FAE-00FF-2548-929B-BCD7B1419826}" type="presOf" srcId="{865D0A40-01D3-684E-91BC-B64C627CB3E0}" destId="{54D2BD2F-249E-2D42-BCC9-E66B6C4CF81F}" srcOrd="0" destOrd="2" presId="urn:microsoft.com/office/officeart/2005/8/layout/hList1"/>
    <dgm:cxn modelId="{40FBA0AA-E71C-D041-A040-32772C9BFF0D}" type="presOf" srcId="{E201A9AB-8313-7C40-BB89-B73F39F71785}" destId="{449AB66E-1309-A04F-ABC6-5587A3FBCFA5}" srcOrd="0" destOrd="2" presId="urn:microsoft.com/office/officeart/2005/8/layout/hList1"/>
    <dgm:cxn modelId="{5558354A-8772-BE49-988C-77C8E10CA673}" srcId="{A1BF7765-0092-E149-9984-2F8277E0C974}" destId="{D93FD58C-522A-4D41-91BC-BA61A90B10EC}" srcOrd="0" destOrd="0" parTransId="{39A55D4E-0D4D-7E4F-9615-D7BA720E5D9D}" sibTransId="{7B58D7DE-BE7D-5E4B-B836-9F1FE52A090A}"/>
    <dgm:cxn modelId="{29551142-C41D-EA41-9933-0856824DD671}" srcId="{DCAF1209-DF18-3D4D-AC7B-AF714CC5E44A}" destId="{8263C7EA-50AE-1F40-8B48-6EB7949C2722}" srcOrd="1" destOrd="0" parTransId="{6ADDF0EF-4BAD-834D-82EC-191EFC8E68B0}" sibTransId="{DF2907FC-F72B-C543-A38B-3BC3A92CBD6E}"/>
    <dgm:cxn modelId="{7AAA12FE-B585-6846-BF0D-A7BA1B21FB44}" type="presOf" srcId="{B87A0D00-7207-4BE9-8262-A0C62A6CE4A6}" destId="{83555B62-BD38-F449-8043-58498A03FD3D}" srcOrd="0" destOrd="0" presId="urn:microsoft.com/office/officeart/2005/8/layout/hList1"/>
    <dgm:cxn modelId="{C9964EFD-B91F-164C-94CE-19D1DD48DE4F}" srcId="{B87A0D00-7207-4BE9-8262-A0C62A6CE4A6}" destId="{9E487EB9-C42C-F34A-9447-0BD2D1FD079F}" srcOrd="2" destOrd="0" parTransId="{517D5567-067B-1849-968F-BC06B05AA57A}" sibTransId="{B546465B-6AFA-0845-A2F1-013B28244D7D}"/>
    <dgm:cxn modelId="{9D9EC66C-C0C0-A646-A4F4-A3949398726D}" type="presOf" srcId="{52163160-F0EB-D24F-A730-9C6406979168}" destId="{B984475C-09A2-E348-9BC7-99A119D3B47B}" srcOrd="0" destOrd="0" presId="urn:microsoft.com/office/officeart/2005/8/layout/hList1"/>
    <dgm:cxn modelId="{10B29F25-B885-FB4C-BC06-F0DC046B7D62}" type="presOf" srcId="{1FB39A0A-0212-2D4E-8DF6-FBD2923EF53B}" destId="{54D2BD2F-249E-2D42-BCC9-E66B6C4CF81F}" srcOrd="0" destOrd="3" presId="urn:microsoft.com/office/officeart/2005/8/layout/hList1"/>
    <dgm:cxn modelId="{60320F80-5C7A-A146-8298-A5D4A0681DCA}" type="presOf" srcId="{4EE8A845-9458-1C4B-A0A7-589B18275773}" destId="{B984475C-09A2-E348-9BC7-99A119D3B47B}" srcOrd="0" destOrd="1" presId="urn:microsoft.com/office/officeart/2005/8/layout/hList1"/>
    <dgm:cxn modelId="{69A74114-4CB2-F94F-B0FC-52C6059BE607}" type="presOf" srcId="{2F992ABE-2435-B34A-ABC0-F040CCB051A4}" destId="{449AB66E-1309-A04F-ABC6-5587A3FBCFA5}" srcOrd="0" destOrd="0" presId="urn:microsoft.com/office/officeart/2005/8/layout/hList1"/>
    <dgm:cxn modelId="{6374DE13-DE78-C641-9B0F-6D3E3B2D8D42}" type="presOf" srcId="{4D58C2CD-CBF7-B94B-ADD6-F1F602B32D5B}" destId="{38C165EE-9EFA-CB42-AC6E-F16C71EFD982}" srcOrd="0" destOrd="0" presId="urn:microsoft.com/office/officeart/2005/8/layout/hList1"/>
    <dgm:cxn modelId="{606147D3-7CDB-1A43-8ACC-C574B59883D2}" srcId="{B87A0D00-7207-4BE9-8262-A0C62A6CE4A6}" destId="{DCAF1209-DF18-3D4D-AC7B-AF714CC5E44A}" srcOrd="0" destOrd="0" parTransId="{2D11F709-EE70-F44B-8D53-7DAC75CC4DE1}" sibTransId="{4FC81B59-E197-7943-A07C-43AB6B76A2F5}"/>
    <dgm:cxn modelId="{B4E962E9-D804-5B49-B7E9-6C9A8296EFBC}" srcId="{B87A0D00-7207-4BE9-8262-A0C62A6CE4A6}" destId="{491061C2-4B86-C743-AE95-0E1C350A32D0}" srcOrd="1" destOrd="0" parTransId="{1EB1B92B-19FD-9443-84CA-8CF0803CF9EA}" sibTransId="{C46C9737-A8A5-8E46-A0D3-CA6D63581384}"/>
    <dgm:cxn modelId="{9560D8D6-9E95-9349-8A68-7D7B1A3D803B}" srcId="{B87A0D00-7207-4BE9-8262-A0C62A6CE4A6}" destId="{A1BF7765-0092-E149-9984-2F8277E0C974}" srcOrd="3" destOrd="0" parTransId="{BBAEE976-21C0-BB46-B877-BB282655366A}" sibTransId="{981F7F84-632C-584D-91F1-6178322D2CDC}"/>
    <dgm:cxn modelId="{12DF1B0B-9256-6C44-9770-198B17EAC7C5}" srcId="{491061C2-4B86-C743-AE95-0E1C350A32D0}" destId="{4EE8A845-9458-1C4B-A0A7-589B18275773}" srcOrd="1" destOrd="0" parTransId="{DFC23412-AFB7-C94D-A3D7-D0755654F9AF}" sibTransId="{565476A4-C0AC-0045-B962-A5672DE99CFE}"/>
    <dgm:cxn modelId="{1F2EA332-264D-B64A-99B4-B32694836224}" srcId="{9E487EB9-C42C-F34A-9447-0BD2D1FD079F}" destId="{E201A9AB-8313-7C40-BB89-B73F39F71785}" srcOrd="2" destOrd="0" parTransId="{45F74FCF-7BA0-4145-87D0-9C95C3C38586}" sibTransId="{ADD65EC1-DC72-A44C-B888-D6E26438F668}"/>
    <dgm:cxn modelId="{52D2DB9F-A98F-4F44-9D59-C7FB36B0659F}" type="presOf" srcId="{491061C2-4B86-C743-AE95-0E1C350A32D0}" destId="{ACEE74F9-39B7-BB4E-BBB7-33A4F816C70B}" srcOrd="0" destOrd="0" presId="urn:microsoft.com/office/officeart/2005/8/layout/hList1"/>
    <dgm:cxn modelId="{53E6BFFB-3876-9747-973F-44224CE099E8}" srcId="{A1BF7765-0092-E149-9984-2F8277E0C974}" destId="{1FB39A0A-0212-2D4E-8DF6-FBD2923EF53B}" srcOrd="3" destOrd="0" parTransId="{7ACA3416-3EE6-B449-B70A-674A0384BD26}" sibTransId="{635F9595-05A1-DE4D-B08D-707CBEE3988C}"/>
    <dgm:cxn modelId="{C2FCA2FA-A702-4348-BC86-EAA5B91DCF95}" srcId="{DCAF1209-DF18-3D4D-AC7B-AF714CC5E44A}" destId="{4D58C2CD-CBF7-B94B-ADD6-F1F602B32D5B}" srcOrd="0" destOrd="0" parTransId="{3BC6415D-A907-1C4D-85BD-6A3274CAF1AE}" sibTransId="{9278F0C3-0A22-DB49-BE5B-557D4A079112}"/>
    <dgm:cxn modelId="{D836EE87-204F-9F4B-8388-00F9A7B300F5}" type="presOf" srcId="{CEAFE390-2053-4540-9EF1-0831B1B634F9}" destId="{449AB66E-1309-A04F-ABC6-5587A3FBCFA5}" srcOrd="0" destOrd="1" presId="urn:microsoft.com/office/officeart/2005/8/layout/hList1"/>
    <dgm:cxn modelId="{0BC604D7-5F10-F144-AD0D-566D9424E263}" type="presOf" srcId="{D93FD58C-522A-4D41-91BC-BA61A90B10EC}" destId="{54D2BD2F-249E-2D42-BCC9-E66B6C4CF81F}" srcOrd="0" destOrd="0" presId="urn:microsoft.com/office/officeart/2005/8/layout/hList1"/>
    <dgm:cxn modelId="{FFD6DB3B-0A48-2242-BE7F-38FEF9F1FCF7}" type="presOf" srcId="{DCAF1209-DF18-3D4D-AC7B-AF714CC5E44A}" destId="{FF15B99F-BDB3-F649-B7EB-472B91B6283A}" srcOrd="0" destOrd="0" presId="urn:microsoft.com/office/officeart/2005/8/layout/hList1"/>
    <dgm:cxn modelId="{2B8EB6B3-77F4-DF41-981E-F12AA552CB53}" srcId="{A1BF7765-0092-E149-9984-2F8277E0C974}" destId="{C8FF8939-263E-884F-94CE-CE8B660267A5}" srcOrd="1" destOrd="0" parTransId="{118B78FF-E358-2F4C-A793-1FF37971052A}" sibTransId="{605DE0EA-BDEB-7949-BA8F-D5649523EE4C}"/>
    <dgm:cxn modelId="{05A4053F-CDD8-284D-9056-007FE5DB92B7}" type="presOf" srcId="{1549DF56-EC3F-AC42-A0D1-90879F2A4F8A}" destId="{B984475C-09A2-E348-9BC7-99A119D3B47B}" srcOrd="0" destOrd="2" presId="urn:microsoft.com/office/officeart/2005/8/layout/hList1"/>
    <dgm:cxn modelId="{7B118D61-197D-7C4A-92C2-3ACB0E987E34}" type="presOf" srcId="{9E487EB9-C42C-F34A-9447-0BD2D1FD079F}" destId="{29EC05B6-BF54-D743-B3C7-1D76EC601778}" srcOrd="0" destOrd="0" presId="urn:microsoft.com/office/officeart/2005/8/layout/hList1"/>
    <dgm:cxn modelId="{4BBEA1E0-FCE9-B342-BEA3-F824DB594758}" srcId="{491061C2-4B86-C743-AE95-0E1C350A32D0}" destId="{52163160-F0EB-D24F-A730-9C6406979168}" srcOrd="0" destOrd="0" parTransId="{7D07FF2E-E646-4147-A8CB-B6B09C13949B}" sibTransId="{7AA669F2-B0BD-6245-80C5-6D8D2BC4E655}"/>
    <dgm:cxn modelId="{03B69B44-E03F-C244-A47F-55BC09661668}" type="presOf" srcId="{8263C7EA-50AE-1F40-8B48-6EB7949C2722}" destId="{38C165EE-9EFA-CB42-AC6E-F16C71EFD982}" srcOrd="0" destOrd="1" presId="urn:microsoft.com/office/officeart/2005/8/layout/hList1"/>
    <dgm:cxn modelId="{4CEC7BF3-F9BD-F241-9869-647AA6A78A1B}" srcId="{9E487EB9-C42C-F34A-9447-0BD2D1FD079F}" destId="{2F992ABE-2435-B34A-ABC0-F040CCB051A4}" srcOrd="0" destOrd="0" parTransId="{74550F40-4592-494E-AD79-1E546CDFB90B}" sibTransId="{F344FE92-C54B-DD42-AF2E-7AE24B207D08}"/>
    <dgm:cxn modelId="{92B58561-90ED-D940-BE1D-5FBF3AB33D7A}" type="presParOf" srcId="{83555B62-BD38-F449-8043-58498A03FD3D}" destId="{0FDDC41B-DAE5-684B-B966-66E96EE14E77}" srcOrd="0" destOrd="0" presId="urn:microsoft.com/office/officeart/2005/8/layout/hList1"/>
    <dgm:cxn modelId="{F5AD3230-4551-444C-A5DB-176B01EBFF0D}" type="presParOf" srcId="{0FDDC41B-DAE5-684B-B966-66E96EE14E77}" destId="{FF15B99F-BDB3-F649-B7EB-472B91B6283A}" srcOrd="0" destOrd="0" presId="urn:microsoft.com/office/officeart/2005/8/layout/hList1"/>
    <dgm:cxn modelId="{8FC74FC6-3C03-BF4E-9A23-685E788BB75A}" type="presParOf" srcId="{0FDDC41B-DAE5-684B-B966-66E96EE14E77}" destId="{38C165EE-9EFA-CB42-AC6E-F16C71EFD982}" srcOrd="1" destOrd="0" presId="urn:microsoft.com/office/officeart/2005/8/layout/hList1"/>
    <dgm:cxn modelId="{51193040-43FC-B54B-80BA-ADF3C8256101}" type="presParOf" srcId="{83555B62-BD38-F449-8043-58498A03FD3D}" destId="{0E250B06-D715-9E46-AB6D-E2C6FB8DBF91}" srcOrd="1" destOrd="0" presId="urn:microsoft.com/office/officeart/2005/8/layout/hList1"/>
    <dgm:cxn modelId="{6D9D3CAB-668C-7B48-8E8D-7353C801B1DC}" type="presParOf" srcId="{83555B62-BD38-F449-8043-58498A03FD3D}" destId="{CEC68F86-93A4-E549-9E62-D5EBD760573B}" srcOrd="2" destOrd="0" presId="urn:microsoft.com/office/officeart/2005/8/layout/hList1"/>
    <dgm:cxn modelId="{C930EFD1-BB3E-1643-93AB-DCE431491E51}" type="presParOf" srcId="{CEC68F86-93A4-E549-9E62-D5EBD760573B}" destId="{ACEE74F9-39B7-BB4E-BBB7-33A4F816C70B}" srcOrd="0" destOrd="0" presId="urn:microsoft.com/office/officeart/2005/8/layout/hList1"/>
    <dgm:cxn modelId="{473A691E-7F8E-5F4C-8EEC-153AA8675224}" type="presParOf" srcId="{CEC68F86-93A4-E549-9E62-D5EBD760573B}" destId="{B984475C-09A2-E348-9BC7-99A119D3B47B}" srcOrd="1" destOrd="0" presId="urn:microsoft.com/office/officeart/2005/8/layout/hList1"/>
    <dgm:cxn modelId="{8B570503-4A7A-B949-BE69-249A79057129}" type="presParOf" srcId="{83555B62-BD38-F449-8043-58498A03FD3D}" destId="{6A66E7FD-8079-4E4B-9D74-7F0DD0E527CF}" srcOrd="3" destOrd="0" presId="urn:microsoft.com/office/officeart/2005/8/layout/hList1"/>
    <dgm:cxn modelId="{55B6B9E9-0965-9947-B158-DBDC97125879}" type="presParOf" srcId="{83555B62-BD38-F449-8043-58498A03FD3D}" destId="{F6D40C85-DAC6-3940-A678-EFB5BA71A487}" srcOrd="4" destOrd="0" presId="urn:microsoft.com/office/officeart/2005/8/layout/hList1"/>
    <dgm:cxn modelId="{3E872D1A-AC2C-C34E-9A64-20411345CF8F}" type="presParOf" srcId="{F6D40C85-DAC6-3940-A678-EFB5BA71A487}" destId="{29EC05B6-BF54-D743-B3C7-1D76EC601778}" srcOrd="0" destOrd="0" presId="urn:microsoft.com/office/officeart/2005/8/layout/hList1"/>
    <dgm:cxn modelId="{57501259-94DA-304F-ABAF-D285437136E1}" type="presParOf" srcId="{F6D40C85-DAC6-3940-A678-EFB5BA71A487}" destId="{449AB66E-1309-A04F-ABC6-5587A3FBCFA5}" srcOrd="1" destOrd="0" presId="urn:microsoft.com/office/officeart/2005/8/layout/hList1"/>
    <dgm:cxn modelId="{657E022E-C04A-4B4A-AAA5-A0EF9648B551}" type="presParOf" srcId="{83555B62-BD38-F449-8043-58498A03FD3D}" destId="{912C84FD-8912-DC40-B8A7-B24B20264970}" srcOrd="5" destOrd="0" presId="urn:microsoft.com/office/officeart/2005/8/layout/hList1"/>
    <dgm:cxn modelId="{FF1314A3-DA67-1E41-ABE2-A359494B7C55}" type="presParOf" srcId="{83555B62-BD38-F449-8043-58498A03FD3D}" destId="{4E5BFFD8-AF6B-E546-80BE-0513D2B74F86}" srcOrd="6" destOrd="0" presId="urn:microsoft.com/office/officeart/2005/8/layout/hList1"/>
    <dgm:cxn modelId="{99DA3BE9-A8D6-BD41-B7E3-64EBCCFCFE53}" type="presParOf" srcId="{4E5BFFD8-AF6B-E546-80BE-0513D2B74F86}" destId="{3FAF53CE-4CC5-5546-86F8-77CE21DC38D4}" srcOrd="0" destOrd="0" presId="urn:microsoft.com/office/officeart/2005/8/layout/hList1"/>
    <dgm:cxn modelId="{F4F67DAE-4406-5C4B-B8CF-2C6AF7EAD91A}" type="presParOf" srcId="{4E5BFFD8-AF6B-E546-80BE-0513D2B74F86}" destId="{54D2BD2F-249E-2D42-BCC9-E66B6C4CF8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513F39-2516-4D27-97D6-FBFACF33F275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4B193B-0422-4B7B-B9C2-C7E5C89DD028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lIns="0"/>
        <a:lstStyle/>
        <a:p>
          <a:pPr algn="l"/>
          <a:r>
            <a:rPr lang="ru-RU" sz="1000" b="1" i="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СТРАХОВЫЕ КОМПАНИИ</a:t>
          </a:r>
        </a:p>
      </dgm:t>
    </dgm:pt>
    <dgm:pt modelId="{DAFA33E9-2EF5-4A96-9FF0-ED80571AE54C}" type="parTrans" cxnId="{1E02E225-5315-456F-A795-A360C12DBA5A}">
      <dgm:prSet/>
      <dgm:spPr/>
      <dgm:t>
        <a:bodyPr/>
        <a:lstStyle/>
        <a:p>
          <a:endParaRPr lang="ru-RU"/>
        </a:p>
      </dgm:t>
    </dgm:pt>
    <dgm:pt modelId="{294F8235-B621-433B-B918-701D6218955E}" type="sibTrans" cxnId="{1E02E225-5315-456F-A795-A360C12DBA5A}">
      <dgm:prSet/>
      <dgm:spPr/>
      <dgm:t>
        <a:bodyPr/>
        <a:lstStyle/>
        <a:p>
          <a:endParaRPr lang="ru-RU"/>
        </a:p>
      </dgm:t>
    </dgm:pt>
    <dgm:pt modelId="{D4896942-7DB2-4EED-801A-1C4E49D18982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solidFill>
            <a:schemeClr val="tx1"/>
          </a:solidFill>
        </a:ln>
      </dgm:spPr>
      <dgm:t>
        <a:bodyPr lIns="72000" tIns="216000" rIns="0" anchor="ctr"/>
        <a:lstStyle/>
        <a:p>
          <a:pPr>
            <a:lnSpc>
              <a:spcPct val="90000"/>
            </a:lnSpc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 smtClean="0">
              <a:latin typeface="Circe" panose="020B0502020203020203" pitchFamily="34" charset="0"/>
              <a:cs typeface="Arial" panose="020B0604020202020204" pitchFamily="34" charset="0"/>
            </a:rPr>
            <a:t>Провести первичный</a:t>
          </a:r>
          <a:r>
            <a:rPr lang="en-US" sz="1600" b="0" i="0" dirty="0" smtClean="0">
              <a:latin typeface="Circe" panose="020B0502020203020203" pitchFamily="34" charset="0"/>
              <a:cs typeface="Arial" panose="020B0604020202020204" pitchFamily="34" charset="0"/>
            </a:rPr>
            <a:t> </a:t>
          </a: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прием</a:t>
          </a:r>
        </a:p>
      </dgm:t>
    </dgm:pt>
    <dgm:pt modelId="{1FC2BE67-7C30-422B-AC31-7B525EE70F80}" type="parTrans" cxnId="{83AFEEC7-68B3-4141-BBBE-8A46974DB857}">
      <dgm:prSet/>
      <dgm:spPr/>
      <dgm:t>
        <a:bodyPr/>
        <a:lstStyle/>
        <a:p>
          <a:endParaRPr lang="ru-RU"/>
        </a:p>
      </dgm:t>
    </dgm:pt>
    <dgm:pt modelId="{43820E7D-7F28-4A94-AAD7-EBBFA4968D37}" type="sibTrans" cxnId="{83AFEEC7-68B3-4141-BBBE-8A46974DB857}">
      <dgm:prSet/>
      <dgm:spPr/>
      <dgm:t>
        <a:bodyPr/>
        <a:lstStyle/>
        <a:p>
          <a:endParaRPr lang="ru-RU"/>
        </a:p>
      </dgm:t>
    </dgm:pt>
    <dgm:pt modelId="{F3863C87-C695-4BCB-8555-54C6A11BAFD5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ru-RU" sz="3400" b="1" i="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РАВТ</a:t>
          </a:r>
        </a:p>
      </dgm:t>
    </dgm:pt>
    <dgm:pt modelId="{E50CA4B5-2AA2-44D6-8957-48E9C0E75B64}" type="parTrans" cxnId="{F8B2F9E4-67FE-4311-9B8B-F32D80A65954}">
      <dgm:prSet/>
      <dgm:spPr/>
      <dgm:t>
        <a:bodyPr/>
        <a:lstStyle/>
        <a:p>
          <a:endParaRPr lang="ru-RU"/>
        </a:p>
      </dgm:t>
    </dgm:pt>
    <dgm:pt modelId="{1A941DB8-CE9A-4AC1-98B6-AE4272863D1E}" type="sibTrans" cxnId="{F8B2F9E4-67FE-4311-9B8B-F32D80A65954}">
      <dgm:prSet/>
      <dgm:spPr/>
      <dgm:t>
        <a:bodyPr/>
        <a:lstStyle/>
        <a:p>
          <a:endParaRPr lang="ru-RU"/>
        </a:p>
      </dgm:t>
    </dgm:pt>
    <dgm:pt modelId="{40706E44-E5A7-4BAF-8E83-21E631C318E4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r">
            <a:lnSpc>
              <a:spcPct val="90000"/>
            </a:lnSpc>
            <a:spcAft>
              <a:spcPts val="6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Определить </a:t>
          </a:r>
          <a:r>
            <a:rPr lang="ru-RU" sz="1600" b="0" i="0" dirty="0" smtClean="0">
              <a:latin typeface="Circe" panose="020B0502020203020203" pitchFamily="34" charset="0"/>
              <a:cs typeface="Arial" panose="020B0604020202020204" pitchFamily="34" charset="0"/>
            </a:rPr>
            <a:t>цену</a:t>
          </a:r>
          <a:endParaRPr lang="ru-RU" sz="1600" b="0" i="0" dirty="0"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F080CA40-FA5B-4F81-B618-2639859B4AEA}" type="parTrans" cxnId="{221046F0-05E3-4DDB-A664-10ECAADB5DF0}">
      <dgm:prSet/>
      <dgm:spPr/>
      <dgm:t>
        <a:bodyPr/>
        <a:lstStyle/>
        <a:p>
          <a:endParaRPr lang="ru-RU"/>
        </a:p>
      </dgm:t>
    </dgm:pt>
    <dgm:pt modelId="{9797E777-B105-4EBB-9FF1-9ED0DCB3E183}" type="sibTrans" cxnId="{221046F0-05E3-4DDB-A664-10ECAADB5DF0}">
      <dgm:prSet/>
      <dgm:spPr/>
      <dgm:t>
        <a:bodyPr/>
        <a:lstStyle/>
        <a:p>
          <a:endParaRPr lang="ru-RU"/>
        </a:p>
      </dgm:t>
    </dgm:pt>
    <dgm:pt modelId="{26EF818E-206E-400C-A4C5-AA931FD2B2E2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lIns="108000" rIns="0"/>
        <a:lstStyle/>
        <a:p>
          <a:r>
            <a:rPr lang="ru-RU" sz="900" b="1" i="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СТРАХОВАТЕЛЬ</a:t>
          </a:r>
        </a:p>
      </dgm:t>
    </dgm:pt>
    <dgm:pt modelId="{9DCA3194-901A-43C3-A435-F90971221F18}" type="parTrans" cxnId="{8054F719-B794-4107-BE97-8B2AA77A746F}">
      <dgm:prSet/>
      <dgm:spPr/>
      <dgm:t>
        <a:bodyPr/>
        <a:lstStyle/>
        <a:p>
          <a:endParaRPr lang="ru-RU"/>
        </a:p>
      </dgm:t>
    </dgm:pt>
    <dgm:pt modelId="{4B91D319-0E33-4E2F-AEF4-311C9B821E61}" type="sibTrans" cxnId="{8054F719-B794-4107-BE97-8B2AA77A746F}">
      <dgm:prSet/>
      <dgm:spPr/>
      <dgm:t>
        <a:bodyPr/>
        <a:lstStyle/>
        <a:p>
          <a:endParaRPr lang="ru-RU"/>
        </a:p>
      </dgm:t>
    </dgm:pt>
    <dgm:pt modelId="{9A4D2EB0-6BBA-414F-9E19-E97A41178FD3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>
            <a:lnSpc>
              <a:spcPct val="90000"/>
            </a:lnSpc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Приехать и привезти документы</a:t>
          </a:r>
        </a:p>
      </dgm:t>
    </dgm:pt>
    <dgm:pt modelId="{EE823F0D-ADE9-4309-9C82-BFC30121C715}" type="parTrans" cxnId="{3C724F37-12E7-48A1-B4E1-27F5DCEC4131}">
      <dgm:prSet/>
      <dgm:spPr/>
      <dgm:t>
        <a:bodyPr/>
        <a:lstStyle/>
        <a:p>
          <a:endParaRPr lang="ru-RU"/>
        </a:p>
      </dgm:t>
    </dgm:pt>
    <dgm:pt modelId="{C2A0D82E-BA32-4FE4-B3D7-81C412210B2F}" type="sibTrans" cxnId="{3C724F37-12E7-48A1-B4E1-27F5DCEC4131}">
      <dgm:prSet/>
      <dgm:spPr/>
      <dgm:t>
        <a:bodyPr/>
        <a:lstStyle/>
        <a:p>
          <a:endParaRPr lang="ru-RU"/>
        </a:p>
      </dgm:t>
    </dgm:pt>
    <dgm:pt modelId="{0C9F2B14-15C9-4BDB-88BF-DE757B89469A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lIns="0"/>
        <a:lstStyle/>
        <a:p>
          <a:r>
            <a:rPr lang="ru-RU" sz="3000" b="1" i="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СТОА</a:t>
          </a:r>
        </a:p>
      </dgm:t>
    </dgm:pt>
    <dgm:pt modelId="{F6872AC5-494D-4DAA-808F-5680502C8483}" type="parTrans" cxnId="{73BEA494-D8DE-452F-AA45-C96BB017BA30}">
      <dgm:prSet/>
      <dgm:spPr/>
      <dgm:t>
        <a:bodyPr/>
        <a:lstStyle/>
        <a:p>
          <a:endParaRPr lang="ru-RU"/>
        </a:p>
      </dgm:t>
    </dgm:pt>
    <dgm:pt modelId="{FC9EB103-1333-4EBD-9E41-21088D4958CB}" type="sibTrans" cxnId="{73BEA494-D8DE-452F-AA45-C96BB017BA30}">
      <dgm:prSet/>
      <dgm:spPr/>
      <dgm:t>
        <a:bodyPr/>
        <a:lstStyle/>
        <a:p>
          <a:endParaRPr lang="ru-RU"/>
        </a:p>
      </dgm:t>
    </dgm:pt>
    <dgm:pt modelId="{0458027A-E578-4394-A7ED-9170CAAC38E2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 tIns="0"/>
        <a:lstStyle/>
        <a:p>
          <a:pPr>
            <a:lnSpc>
              <a:spcPct val="90000"/>
            </a:lnSpc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Иметь руки</a:t>
          </a:r>
          <a:r>
            <a:rPr lang="en-US" sz="1600" b="0" i="0" dirty="0">
              <a:latin typeface="Circe" panose="020B0502020203020203" pitchFamily="34" charset="0"/>
              <a:cs typeface="Arial" panose="020B0604020202020204" pitchFamily="34" charset="0"/>
            </a:rPr>
            <a:t>	</a:t>
          </a: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и инструмент</a:t>
          </a:r>
        </a:p>
      </dgm:t>
    </dgm:pt>
    <dgm:pt modelId="{3C5D223D-669D-4266-AF7F-ACEDC3FB6E82}" type="parTrans" cxnId="{EA1DCE5E-0CF2-4349-A5A0-EFAC48AC9E1B}">
      <dgm:prSet/>
      <dgm:spPr/>
      <dgm:t>
        <a:bodyPr/>
        <a:lstStyle/>
        <a:p>
          <a:endParaRPr lang="ru-RU"/>
        </a:p>
      </dgm:t>
    </dgm:pt>
    <dgm:pt modelId="{94F318DC-3D51-4BF0-98D0-07BD5317ACBD}" type="sibTrans" cxnId="{EA1DCE5E-0CF2-4349-A5A0-EFAC48AC9E1B}">
      <dgm:prSet/>
      <dgm:spPr/>
      <dgm:t>
        <a:bodyPr/>
        <a:lstStyle/>
        <a:p>
          <a:endParaRPr lang="ru-RU"/>
        </a:p>
      </dgm:t>
    </dgm:pt>
    <dgm:pt modelId="{26D0C18C-8F78-43DB-82CA-7DD5DC47A53D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l">
            <a:lnSpc>
              <a:spcPct val="90000"/>
            </a:lnSpc>
            <a:spcAft>
              <a:spcPct val="150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endParaRPr lang="ru-RU" sz="1600" b="0" i="0" dirty="0"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6DD3CE57-41F3-4669-855D-174432F8BA03}" type="parTrans" cxnId="{D7B2B874-7D9C-4273-9BD8-2E7D70D26B0A}">
      <dgm:prSet/>
      <dgm:spPr/>
      <dgm:t>
        <a:bodyPr/>
        <a:lstStyle/>
        <a:p>
          <a:endParaRPr lang="ru-RU"/>
        </a:p>
      </dgm:t>
    </dgm:pt>
    <dgm:pt modelId="{348EE24D-B445-41ED-8ACF-B567116D33FB}" type="sibTrans" cxnId="{D7B2B874-7D9C-4273-9BD8-2E7D70D26B0A}">
      <dgm:prSet/>
      <dgm:spPr/>
      <dgm:t>
        <a:bodyPr/>
        <a:lstStyle/>
        <a:p>
          <a:endParaRPr lang="ru-RU"/>
        </a:p>
      </dgm:t>
    </dgm:pt>
    <dgm:pt modelId="{9C48F41F-2CA2-497B-BD7C-87D0CEC85D38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l">
            <a:lnSpc>
              <a:spcPct val="90000"/>
            </a:lnSpc>
            <a:spcAft>
              <a:spcPct val="150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endParaRPr lang="ru-RU" sz="1600" b="0" i="0" dirty="0"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F63B774D-E3B6-4CEA-AAE1-85AC31D32383}" type="parTrans" cxnId="{8510B839-81E1-477C-BD6B-2969C5C58691}">
      <dgm:prSet/>
      <dgm:spPr/>
      <dgm:t>
        <a:bodyPr/>
        <a:lstStyle/>
        <a:p>
          <a:endParaRPr lang="ru-RU"/>
        </a:p>
      </dgm:t>
    </dgm:pt>
    <dgm:pt modelId="{38434511-C161-4435-B44A-14546686D048}" type="sibTrans" cxnId="{8510B839-81E1-477C-BD6B-2969C5C58691}">
      <dgm:prSet/>
      <dgm:spPr/>
      <dgm:t>
        <a:bodyPr/>
        <a:lstStyle/>
        <a:p>
          <a:endParaRPr lang="ru-RU"/>
        </a:p>
      </dgm:t>
    </dgm:pt>
    <dgm:pt modelId="{2E5DD782-3881-4406-B3FA-AC0D306420AA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>
            <a:lnSpc>
              <a:spcPct val="90000"/>
            </a:lnSpc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Не скандалить</a:t>
          </a:r>
        </a:p>
      </dgm:t>
    </dgm:pt>
    <dgm:pt modelId="{C459F079-9C66-4212-9C7F-0EB0555A80A9}" type="parTrans" cxnId="{5F8E1286-8292-468A-A33F-207E0E347643}">
      <dgm:prSet/>
      <dgm:spPr/>
      <dgm:t>
        <a:bodyPr/>
        <a:lstStyle/>
        <a:p>
          <a:endParaRPr lang="ru-RU"/>
        </a:p>
      </dgm:t>
    </dgm:pt>
    <dgm:pt modelId="{DDA3E5B5-F560-4363-BFB7-A6EB06D34992}" type="sibTrans" cxnId="{5F8E1286-8292-468A-A33F-207E0E347643}">
      <dgm:prSet/>
      <dgm:spPr/>
      <dgm:t>
        <a:bodyPr/>
        <a:lstStyle/>
        <a:p>
          <a:endParaRPr lang="ru-RU"/>
        </a:p>
      </dgm:t>
    </dgm:pt>
    <dgm:pt modelId="{AFC877B2-EF53-469F-AD3B-5807E751B624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 tIns="0"/>
        <a:lstStyle/>
        <a:p>
          <a:pPr>
            <a:lnSpc>
              <a:spcPct val="90000"/>
            </a:lnSpc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Подгрузить документы</a:t>
          </a:r>
        </a:p>
      </dgm:t>
    </dgm:pt>
    <dgm:pt modelId="{EB61CA63-EDD6-41DF-9D38-AC80300D9649}" type="parTrans" cxnId="{9C5F4274-6BF3-4CA4-8CED-3482D259D764}">
      <dgm:prSet/>
      <dgm:spPr/>
      <dgm:t>
        <a:bodyPr/>
        <a:lstStyle/>
        <a:p>
          <a:endParaRPr lang="ru-RU"/>
        </a:p>
      </dgm:t>
    </dgm:pt>
    <dgm:pt modelId="{B07A98E8-1838-4705-A0E7-6CA404111E06}" type="sibTrans" cxnId="{9C5F4274-6BF3-4CA4-8CED-3482D259D764}">
      <dgm:prSet/>
      <dgm:spPr/>
      <dgm:t>
        <a:bodyPr/>
        <a:lstStyle/>
        <a:p>
          <a:endParaRPr lang="ru-RU"/>
        </a:p>
      </dgm:t>
    </dgm:pt>
    <dgm:pt modelId="{5E432D9F-DA1B-45C0-877A-F787DBAFAD8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solidFill>
            <a:schemeClr val="tx1"/>
          </a:solidFill>
        </a:ln>
      </dgm:spPr>
      <dgm:t>
        <a:bodyPr lIns="72000" tIns="216000" rIns="0" anchor="ctr"/>
        <a:lstStyle/>
        <a:p>
          <a:pPr>
            <a:lnSpc>
              <a:spcPct val="90000"/>
            </a:lnSpc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Оплатить </a:t>
          </a:r>
          <a:r>
            <a:rPr lang="en-US" sz="1600" b="0" i="0" dirty="0" smtClean="0">
              <a:latin typeface="Circe" panose="020B0502020203020203" pitchFamily="34" charset="0"/>
              <a:cs typeface="Arial" panose="020B0604020202020204" pitchFamily="34" charset="0"/>
            </a:rPr>
            <a:t>c</a:t>
          </a:r>
          <a:r>
            <a:rPr lang="ru-RU" sz="1600" b="0" i="0" dirty="0" smtClean="0">
              <a:latin typeface="Circe" panose="020B0502020203020203" pitchFamily="34" charset="0"/>
              <a:cs typeface="Arial" panose="020B0604020202020204" pitchFamily="34" charset="0"/>
            </a:rPr>
            <a:t>чет</a:t>
          </a:r>
          <a:endParaRPr lang="ru-RU" sz="1600" b="0" i="0" dirty="0">
            <a:latin typeface="Circe" panose="020B0502020203020203" pitchFamily="34" charset="0"/>
            <a:cs typeface="Arial" panose="020B0604020202020204" pitchFamily="34" charset="0"/>
          </a:endParaRPr>
        </a:p>
      </dgm:t>
    </dgm:pt>
    <dgm:pt modelId="{B5C18114-CAAE-4F53-92CD-30CDBAE6C08B}" type="parTrans" cxnId="{3DAB6721-6B3A-4377-92C7-9AA645A72E20}">
      <dgm:prSet/>
      <dgm:spPr/>
      <dgm:t>
        <a:bodyPr/>
        <a:lstStyle/>
        <a:p>
          <a:endParaRPr lang="ru-RU"/>
        </a:p>
      </dgm:t>
    </dgm:pt>
    <dgm:pt modelId="{B4CF3373-7AFD-403E-8605-EF21EFF8F166}" type="sibTrans" cxnId="{3DAB6721-6B3A-4377-92C7-9AA645A72E20}">
      <dgm:prSet/>
      <dgm:spPr/>
      <dgm:t>
        <a:bodyPr/>
        <a:lstStyle/>
        <a:p>
          <a:endParaRPr lang="ru-RU"/>
        </a:p>
      </dgm:t>
    </dgm:pt>
    <dgm:pt modelId="{AD423AA4-D4E6-45E6-87F2-32FABF1457A2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r">
            <a:lnSpc>
              <a:spcPct val="90000"/>
            </a:lnSpc>
            <a:spcAft>
              <a:spcPts val="6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Подобрать стекло</a:t>
          </a:r>
        </a:p>
      </dgm:t>
    </dgm:pt>
    <dgm:pt modelId="{2AA651F8-B2DC-43B9-9BF4-A0E8423AE27B}" type="sibTrans" cxnId="{B5E57718-43FB-426F-A8D6-06B700CB33C4}">
      <dgm:prSet/>
      <dgm:spPr/>
      <dgm:t>
        <a:bodyPr/>
        <a:lstStyle/>
        <a:p>
          <a:endParaRPr lang="ru-RU"/>
        </a:p>
      </dgm:t>
    </dgm:pt>
    <dgm:pt modelId="{F8BFE249-ECD2-477C-9115-08ECD27D5700}" type="parTrans" cxnId="{B5E57718-43FB-426F-A8D6-06B700CB33C4}">
      <dgm:prSet/>
      <dgm:spPr/>
      <dgm:t>
        <a:bodyPr/>
        <a:lstStyle/>
        <a:p>
          <a:endParaRPr lang="ru-RU"/>
        </a:p>
      </dgm:t>
    </dgm:pt>
    <dgm:pt modelId="{755EF1B2-FD13-40A4-A60B-8766858AF340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r">
            <a:lnSpc>
              <a:spcPct val="90000"/>
            </a:lnSpc>
            <a:spcAft>
              <a:spcPts val="6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Назначить время</a:t>
          </a:r>
        </a:p>
      </dgm:t>
    </dgm:pt>
    <dgm:pt modelId="{4D6A4F3F-326F-4932-BE9B-EA0A69F1E8EA}" type="sibTrans" cxnId="{E1180A91-7400-44B1-87D7-0D0A9FF6D398}">
      <dgm:prSet/>
      <dgm:spPr/>
      <dgm:t>
        <a:bodyPr/>
        <a:lstStyle/>
        <a:p>
          <a:endParaRPr lang="ru-RU"/>
        </a:p>
      </dgm:t>
    </dgm:pt>
    <dgm:pt modelId="{C81A89EE-8E9D-4AFC-BE97-069B7B20F4B9}" type="parTrans" cxnId="{E1180A91-7400-44B1-87D7-0D0A9FF6D398}">
      <dgm:prSet/>
      <dgm:spPr/>
      <dgm:t>
        <a:bodyPr/>
        <a:lstStyle/>
        <a:p>
          <a:endParaRPr lang="ru-RU"/>
        </a:p>
      </dgm:t>
    </dgm:pt>
    <dgm:pt modelId="{79766F26-BCB6-4A31-A990-AD90FEB39A6F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r">
            <a:lnSpc>
              <a:spcPct val="90000"/>
            </a:lnSpc>
            <a:spcAft>
              <a:spcPts val="6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Оформить документы</a:t>
          </a:r>
        </a:p>
      </dgm:t>
    </dgm:pt>
    <dgm:pt modelId="{2A1E8CF5-9222-4858-8BA1-A2F15C2ABDF8}" type="sibTrans" cxnId="{00725E2B-E18B-4E1C-93FC-308693A0943C}">
      <dgm:prSet/>
      <dgm:spPr/>
      <dgm:t>
        <a:bodyPr/>
        <a:lstStyle/>
        <a:p>
          <a:endParaRPr lang="ru-RU"/>
        </a:p>
      </dgm:t>
    </dgm:pt>
    <dgm:pt modelId="{B40B858D-2756-4CA4-9C4D-C2A4A1F89DB4}" type="parTrans" cxnId="{00725E2B-E18B-4E1C-93FC-308693A0943C}">
      <dgm:prSet/>
      <dgm:spPr/>
      <dgm:t>
        <a:bodyPr/>
        <a:lstStyle/>
        <a:p>
          <a:endParaRPr lang="ru-RU"/>
        </a:p>
      </dgm:t>
    </dgm:pt>
    <dgm:pt modelId="{156F708C-4F04-407A-A815-F2F40D581223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r">
            <a:lnSpc>
              <a:spcPct val="90000"/>
            </a:lnSpc>
            <a:spcAft>
              <a:spcPts val="600"/>
            </a:spcAft>
            <a:buClr>
              <a:srgbClr val="FFCA00"/>
            </a:buClr>
            <a:buSzPct val="130000"/>
            <a:buFontTx/>
            <a:buBlip>
              <a:blip xmlns:r="http://schemas.openxmlformats.org/officeDocument/2006/relationships" r:embed="rId1"/>
            </a:buBlip>
          </a:pPr>
          <a:r>
            <a:rPr lang="ru-RU" sz="1600" b="0" i="0" dirty="0">
              <a:latin typeface="Circe" panose="020B0502020203020203" pitchFamily="34" charset="0"/>
              <a:cs typeface="Arial" panose="020B0604020202020204" pitchFamily="34" charset="0"/>
            </a:rPr>
            <a:t>Дать гарантии</a:t>
          </a:r>
        </a:p>
      </dgm:t>
    </dgm:pt>
    <dgm:pt modelId="{BDBD6FA2-64BC-44D8-90EF-CC2F8DAA43B9}" type="sibTrans" cxnId="{BD468196-8206-49F7-8B10-75255974FE43}">
      <dgm:prSet/>
      <dgm:spPr/>
      <dgm:t>
        <a:bodyPr/>
        <a:lstStyle/>
        <a:p>
          <a:endParaRPr lang="ru-RU"/>
        </a:p>
      </dgm:t>
    </dgm:pt>
    <dgm:pt modelId="{702A0807-D04D-4891-8876-3B6DE337CCD0}" type="parTrans" cxnId="{BD468196-8206-49F7-8B10-75255974FE43}">
      <dgm:prSet/>
      <dgm:spPr/>
      <dgm:t>
        <a:bodyPr/>
        <a:lstStyle/>
        <a:p>
          <a:endParaRPr lang="ru-RU"/>
        </a:p>
      </dgm:t>
    </dgm:pt>
    <dgm:pt modelId="{4EFFC00F-BFC3-40BC-9EDC-DC3366F24784}" type="pres">
      <dgm:prSet presAssocID="{64513F39-2516-4D27-97D6-FBFACF33F27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21BF3B-D3E3-4257-ABAE-BC5096369D6C}" type="pres">
      <dgm:prSet presAssocID="{64513F39-2516-4D27-97D6-FBFACF33F275}" presName="children" presStyleCnt="0"/>
      <dgm:spPr/>
    </dgm:pt>
    <dgm:pt modelId="{259A2066-2D07-40E1-9335-8E480165E1CC}" type="pres">
      <dgm:prSet presAssocID="{64513F39-2516-4D27-97D6-FBFACF33F275}" presName="child1group" presStyleCnt="0"/>
      <dgm:spPr/>
    </dgm:pt>
    <dgm:pt modelId="{52E87176-861A-4A0C-B500-DC5788D41B79}" type="pres">
      <dgm:prSet presAssocID="{64513F39-2516-4D27-97D6-FBFACF33F275}" presName="child1" presStyleLbl="bgAcc1" presStyleIdx="0" presStyleCnt="4" custScaleX="112267" custScaleY="66896" custLinFactNeighborX="-13571" custLinFactNeighborY="4610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CCBE946-A0CD-48FB-8076-CD75F6D32BF9}" type="pres">
      <dgm:prSet presAssocID="{64513F39-2516-4D27-97D6-FBFACF33F27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D0CDC-5768-4003-8735-F0AF52A9C1C4}" type="pres">
      <dgm:prSet presAssocID="{64513F39-2516-4D27-97D6-FBFACF33F275}" presName="child2group" presStyleCnt="0"/>
      <dgm:spPr/>
    </dgm:pt>
    <dgm:pt modelId="{C7967598-D803-4C0C-83CD-987679210DA9}" type="pres">
      <dgm:prSet presAssocID="{64513F39-2516-4D27-97D6-FBFACF33F275}" presName="child2" presStyleLbl="bgAcc1" presStyleIdx="1" presStyleCnt="4" custScaleX="158213" custScaleY="125974" custLinFactNeighborX="31990" custLinFactNeighborY="525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512B23A-E3EC-4375-9E64-C04CA1659F1D}" type="pres">
      <dgm:prSet presAssocID="{64513F39-2516-4D27-97D6-FBFACF33F27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CD5A2-B308-45C5-BC6F-9B69230C29FE}" type="pres">
      <dgm:prSet presAssocID="{64513F39-2516-4D27-97D6-FBFACF33F275}" presName="child3group" presStyleCnt="0"/>
      <dgm:spPr/>
    </dgm:pt>
    <dgm:pt modelId="{90152073-967A-4C19-B491-533DC5BD1D88}" type="pres">
      <dgm:prSet presAssocID="{64513F39-2516-4D27-97D6-FBFACF33F275}" presName="child3" presStyleLbl="bgAcc1" presStyleIdx="2" presStyleCnt="4" custScaleX="111261" custScaleY="102156" custLinFactNeighborX="9357" custLinFactNeighborY="-12870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6758957-98F2-4949-93A4-0A1231BA25A3}" type="pres">
      <dgm:prSet presAssocID="{64513F39-2516-4D27-97D6-FBFACF33F27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70A24-5159-4605-AE78-33E6FFF23DDA}" type="pres">
      <dgm:prSet presAssocID="{64513F39-2516-4D27-97D6-FBFACF33F275}" presName="child4group" presStyleCnt="0"/>
      <dgm:spPr/>
    </dgm:pt>
    <dgm:pt modelId="{8AA0C3C7-9F87-4BA7-81AC-21DAB68B7F55}" type="pres">
      <dgm:prSet presAssocID="{64513F39-2516-4D27-97D6-FBFACF33F275}" presName="child4" presStyleLbl="bgAcc1" presStyleIdx="3" presStyleCnt="4" custScaleX="112038" custLinFactNeighborX="-12204" custLinFactNeighborY="-13892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5179DFF-438C-4D7B-AC4A-C481A9DBBBF5}" type="pres">
      <dgm:prSet presAssocID="{64513F39-2516-4D27-97D6-FBFACF33F27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6638A-1FAE-452C-846E-91BE7DF90ABF}" type="pres">
      <dgm:prSet presAssocID="{64513F39-2516-4D27-97D6-FBFACF33F275}" presName="childPlaceholder" presStyleCnt="0"/>
      <dgm:spPr/>
    </dgm:pt>
    <dgm:pt modelId="{D219C4AA-9380-488E-A152-F1569203D88E}" type="pres">
      <dgm:prSet presAssocID="{64513F39-2516-4D27-97D6-FBFACF33F275}" presName="circle" presStyleCnt="0"/>
      <dgm:spPr/>
    </dgm:pt>
    <dgm:pt modelId="{A89BD30C-5D9A-487E-B280-C91CA0B7EB8A}" type="pres">
      <dgm:prSet presAssocID="{64513F39-2516-4D27-97D6-FBFACF33F275}" presName="quadrant1" presStyleLbl="node1" presStyleIdx="0" presStyleCnt="4" custScaleX="69899" custScaleY="65266" custLinFactNeighborX="118" custLinFactNeighborY="36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33DA0-A71E-4BF4-ABD2-5A4F65712C8F}" type="pres">
      <dgm:prSet presAssocID="{64513F39-2516-4D27-97D6-FBFACF33F275}" presName="quadrant2" presStyleLbl="node1" presStyleIdx="1" presStyleCnt="4" custScaleX="112214" custScaleY="112417" custLinFactNeighborX="6383" custLinFactNeighborY="-19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97CD-3993-4FA0-BF15-1789ECA66C1D}" type="pres">
      <dgm:prSet presAssocID="{64513F39-2516-4D27-97D6-FBFACF33F275}" presName="quadrant3" presStyleLbl="node1" presStyleIdx="2" presStyleCnt="4" custScaleX="66773" custScaleY="57688" custLinFactNeighborX="-5593" custLinFactNeighborY="18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F0B04-A235-4707-B0A8-E4535B82999A}" type="pres">
      <dgm:prSet presAssocID="{64513F39-2516-4D27-97D6-FBFACF33F275}" presName="quadrant4" presStyleLbl="node1" presStyleIdx="3" presStyleCnt="4" custScaleX="94010" custScaleY="88243" custLinFactNeighborX="0" custLinFactNeighborY="-35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001D4-1FEA-4417-8EA5-CE2CE17901AF}" type="pres">
      <dgm:prSet presAssocID="{64513F39-2516-4D27-97D6-FBFACF33F275}" presName="quadrantPlaceholder" presStyleCnt="0"/>
      <dgm:spPr/>
    </dgm:pt>
    <dgm:pt modelId="{7F6C7417-023D-4A3E-BDD8-7AAEE940DF50}" type="pres">
      <dgm:prSet presAssocID="{64513F39-2516-4D27-97D6-FBFACF33F275}" presName="center1" presStyleLbl="fgShp" presStyleIdx="0" presStyleCnt="2" custScaleX="131119" custScaleY="131119" custLinFactNeighborX="-1280" custLinFactNeighborY="501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20A52B64-2529-40E1-AE2F-57A01C24B61A}" type="pres">
      <dgm:prSet presAssocID="{64513F39-2516-4D27-97D6-FBFACF33F275}" presName="center2" presStyleLbl="fgShp" presStyleIdx="1" presStyleCnt="2" custScaleX="131119" custScaleY="131119" custLinFactNeighborY="12164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</dgm:ptLst>
  <dgm:cxnLst>
    <dgm:cxn modelId="{73BEA494-D8DE-452F-AA45-C96BB017BA30}" srcId="{64513F39-2516-4D27-97D6-FBFACF33F275}" destId="{0C9F2B14-15C9-4BDB-88BF-DE757B89469A}" srcOrd="3" destOrd="0" parTransId="{F6872AC5-494D-4DAA-808F-5680502C8483}" sibTransId="{FC9EB103-1333-4EBD-9E41-21088D4958CB}"/>
    <dgm:cxn modelId="{EA1DCE5E-0CF2-4349-A5A0-EFAC48AC9E1B}" srcId="{0C9F2B14-15C9-4BDB-88BF-DE757B89469A}" destId="{0458027A-E578-4394-A7ED-9170CAAC38E2}" srcOrd="0" destOrd="0" parTransId="{3C5D223D-669D-4266-AF7F-ACEDC3FB6E82}" sibTransId="{94F318DC-3D51-4BF0-98D0-07BD5317ACBD}"/>
    <dgm:cxn modelId="{A64F396B-D509-4A94-B88D-158A2B25A9CF}" type="presOf" srcId="{0458027A-E578-4394-A7ED-9170CAAC38E2}" destId="{A5179DFF-438C-4D7B-AC4A-C481A9DBBBF5}" srcOrd="1" destOrd="0" presId="urn:microsoft.com/office/officeart/2005/8/layout/cycle4"/>
    <dgm:cxn modelId="{221046F0-05E3-4DDB-A664-10ECAADB5DF0}" srcId="{F3863C87-C695-4BCB-8555-54C6A11BAFD5}" destId="{40706E44-E5A7-4BAF-8E83-21E631C318E4}" srcOrd="0" destOrd="0" parTransId="{F080CA40-FA5B-4F81-B618-2639859B4AEA}" sibTransId="{9797E777-B105-4EBB-9FF1-9ED0DCB3E183}"/>
    <dgm:cxn modelId="{5F8E1286-8292-468A-A33F-207E0E347643}" srcId="{26EF818E-206E-400C-A4C5-AA931FD2B2E2}" destId="{2E5DD782-3881-4406-B3FA-AC0D306420AA}" srcOrd="1" destOrd="0" parTransId="{C459F079-9C66-4212-9C7F-0EB0555A80A9}" sibTransId="{DDA3E5B5-F560-4363-BFB7-A6EB06D34992}"/>
    <dgm:cxn modelId="{BA898118-DF94-4021-B3F9-6AF563ED6FCD}" type="presOf" srcId="{64513F39-2516-4D27-97D6-FBFACF33F275}" destId="{4EFFC00F-BFC3-40BC-9EDC-DC3366F24784}" srcOrd="0" destOrd="0" presId="urn:microsoft.com/office/officeart/2005/8/layout/cycle4"/>
    <dgm:cxn modelId="{49E4C762-9479-4845-A377-08303933D85C}" type="presOf" srcId="{79766F26-BCB6-4A31-A990-AD90FEB39A6F}" destId="{7512B23A-E3EC-4375-9E64-C04CA1659F1D}" srcOrd="1" destOrd="3" presId="urn:microsoft.com/office/officeart/2005/8/layout/cycle4"/>
    <dgm:cxn modelId="{E1180A91-7400-44B1-87D7-0D0A9FF6D398}" srcId="{F3863C87-C695-4BCB-8555-54C6A11BAFD5}" destId="{755EF1B2-FD13-40A4-A60B-8766858AF340}" srcOrd="2" destOrd="0" parTransId="{C81A89EE-8E9D-4AFC-BE97-069B7B20F4B9}" sibTransId="{4D6A4F3F-326F-4932-BE9B-EA0A69F1E8EA}"/>
    <dgm:cxn modelId="{B695280B-4F66-4595-91A4-8C8DC02BF5AF}" type="presOf" srcId="{0458027A-E578-4394-A7ED-9170CAAC38E2}" destId="{8AA0C3C7-9F87-4BA7-81AC-21DAB68B7F55}" srcOrd="0" destOrd="0" presId="urn:microsoft.com/office/officeart/2005/8/layout/cycle4"/>
    <dgm:cxn modelId="{BEE8C5D9-C974-4D27-84D3-ACC8906D15D0}" type="presOf" srcId="{2E5DD782-3881-4406-B3FA-AC0D306420AA}" destId="{76758957-98F2-4949-93A4-0A1231BA25A3}" srcOrd="1" destOrd="1" presId="urn:microsoft.com/office/officeart/2005/8/layout/cycle4"/>
    <dgm:cxn modelId="{D7B2B874-7D9C-4273-9BD8-2E7D70D26B0A}" srcId="{F3863C87-C695-4BCB-8555-54C6A11BAFD5}" destId="{26D0C18C-8F78-43DB-82CA-7DD5DC47A53D}" srcOrd="6" destOrd="0" parTransId="{6DD3CE57-41F3-4669-855D-174432F8BA03}" sibTransId="{348EE24D-B445-41ED-8ACF-B567116D33FB}"/>
    <dgm:cxn modelId="{7FAEC6C4-DAB4-48F7-9C4D-509E1FB90B38}" type="presOf" srcId="{AD423AA4-D4E6-45E6-87F2-32FABF1457A2}" destId="{7512B23A-E3EC-4375-9E64-C04CA1659F1D}" srcOrd="1" destOrd="1" presId="urn:microsoft.com/office/officeart/2005/8/layout/cycle4"/>
    <dgm:cxn modelId="{00725E2B-E18B-4E1C-93FC-308693A0943C}" srcId="{F3863C87-C695-4BCB-8555-54C6A11BAFD5}" destId="{79766F26-BCB6-4A31-A990-AD90FEB39A6F}" srcOrd="3" destOrd="0" parTransId="{B40B858D-2756-4CA4-9C4D-C2A4A1F89DB4}" sibTransId="{2A1E8CF5-9222-4858-8BA1-A2F15C2ABDF8}"/>
    <dgm:cxn modelId="{B47E022B-D55F-41E6-8763-E796D4EB1C06}" type="presOf" srcId="{755EF1B2-FD13-40A4-A60B-8766858AF340}" destId="{C7967598-D803-4C0C-83CD-987679210DA9}" srcOrd="0" destOrd="2" presId="urn:microsoft.com/office/officeart/2005/8/layout/cycle4"/>
    <dgm:cxn modelId="{4466529F-D14A-4F5E-9668-38DBE09E4190}" type="presOf" srcId="{5E432D9F-DA1B-45C0-877A-F787DBAFAD87}" destId="{52E87176-861A-4A0C-B500-DC5788D41B79}" srcOrd="0" destOrd="1" presId="urn:microsoft.com/office/officeart/2005/8/layout/cycle4"/>
    <dgm:cxn modelId="{BD468196-8206-49F7-8B10-75255974FE43}" srcId="{F3863C87-C695-4BCB-8555-54C6A11BAFD5}" destId="{156F708C-4F04-407A-A815-F2F40D581223}" srcOrd="4" destOrd="0" parTransId="{702A0807-D04D-4891-8876-3B6DE337CCD0}" sibTransId="{BDBD6FA2-64BC-44D8-90EF-CC2F8DAA43B9}"/>
    <dgm:cxn modelId="{1E02E225-5315-456F-A795-A360C12DBA5A}" srcId="{64513F39-2516-4D27-97D6-FBFACF33F275}" destId="{2C4B193B-0422-4B7B-B9C2-C7E5C89DD028}" srcOrd="0" destOrd="0" parTransId="{DAFA33E9-2EF5-4A96-9FF0-ED80571AE54C}" sibTransId="{294F8235-B621-433B-B918-701D6218955E}"/>
    <dgm:cxn modelId="{F9636E0E-ED1D-42CD-B56C-FD39D87057CE}" type="presOf" srcId="{AFC877B2-EF53-469F-AD3B-5807E751B624}" destId="{A5179DFF-438C-4D7B-AC4A-C481A9DBBBF5}" srcOrd="1" destOrd="1" presId="urn:microsoft.com/office/officeart/2005/8/layout/cycle4"/>
    <dgm:cxn modelId="{05FF899C-750C-45FF-A86E-0C1C6308C7A7}" type="presOf" srcId="{D4896942-7DB2-4EED-801A-1C4E49D18982}" destId="{7CCBE946-A0CD-48FB-8076-CD75F6D32BF9}" srcOrd="1" destOrd="0" presId="urn:microsoft.com/office/officeart/2005/8/layout/cycle4"/>
    <dgm:cxn modelId="{C069C86D-E225-435B-B07C-37F7FADD7F24}" type="presOf" srcId="{40706E44-E5A7-4BAF-8E83-21E631C318E4}" destId="{C7967598-D803-4C0C-83CD-987679210DA9}" srcOrd="0" destOrd="0" presId="urn:microsoft.com/office/officeart/2005/8/layout/cycle4"/>
    <dgm:cxn modelId="{F8B2F9E4-67FE-4311-9B8B-F32D80A65954}" srcId="{64513F39-2516-4D27-97D6-FBFACF33F275}" destId="{F3863C87-C695-4BCB-8555-54C6A11BAFD5}" srcOrd="1" destOrd="0" parTransId="{E50CA4B5-2AA2-44D6-8957-48E9C0E75B64}" sibTransId="{1A941DB8-CE9A-4AC1-98B6-AE4272863D1E}"/>
    <dgm:cxn modelId="{C6F6CFA8-2664-4388-A140-274FD6A3C5DA}" type="presOf" srcId="{40706E44-E5A7-4BAF-8E83-21E631C318E4}" destId="{7512B23A-E3EC-4375-9E64-C04CA1659F1D}" srcOrd="1" destOrd="0" presId="urn:microsoft.com/office/officeart/2005/8/layout/cycle4"/>
    <dgm:cxn modelId="{CA30B85E-8A5C-4DA1-88AB-8CBF37B9AE98}" type="presOf" srcId="{9C48F41F-2CA2-497B-BD7C-87D0CEC85D38}" destId="{C7967598-D803-4C0C-83CD-987679210DA9}" srcOrd="0" destOrd="5" presId="urn:microsoft.com/office/officeart/2005/8/layout/cycle4"/>
    <dgm:cxn modelId="{B5E57718-43FB-426F-A8D6-06B700CB33C4}" srcId="{F3863C87-C695-4BCB-8555-54C6A11BAFD5}" destId="{AD423AA4-D4E6-45E6-87F2-32FABF1457A2}" srcOrd="1" destOrd="0" parTransId="{F8BFE249-ECD2-477C-9115-08ECD27D5700}" sibTransId="{2AA651F8-B2DC-43B9-9BF4-A0E8423AE27B}"/>
    <dgm:cxn modelId="{F4B84B89-1FBD-4C08-B808-7DAA473B4198}" type="presOf" srcId="{156F708C-4F04-407A-A815-F2F40D581223}" destId="{7512B23A-E3EC-4375-9E64-C04CA1659F1D}" srcOrd="1" destOrd="4" presId="urn:microsoft.com/office/officeart/2005/8/layout/cycle4"/>
    <dgm:cxn modelId="{158B2FFD-32B5-4E39-B29D-7E4BE6572BBD}" type="presOf" srcId="{26D0C18C-8F78-43DB-82CA-7DD5DC47A53D}" destId="{7512B23A-E3EC-4375-9E64-C04CA1659F1D}" srcOrd="1" destOrd="6" presId="urn:microsoft.com/office/officeart/2005/8/layout/cycle4"/>
    <dgm:cxn modelId="{9C5F4274-6BF3-4CA4-8CED-3482D259D764}" srcId="{0C9F2B14-15C9-4BDB-88BF-DE757B89469A}" destId="{AFC877B2-EF53-469F-AD3B-5807E751B624}" srcOrd="1" destOrd="0" parTransId="{EB61CA63-EDD6-41DF-9D38-AC80300D9649}" sibTransId="{B07A98E8-1838-4705-A0E7-6CA404111E06}"/>
    <dgm:cxn modelId="{3FED46FE-0BD9-4222-B92F-81810DDA9243}" type="presOf" srcId="{F3863C87-C695-4BCB-8555-54C6A11BAFD5}" destId="{42233DA0-A71E-4BF4-ABD2-5A4F65712C8F}" srcOrd="0" destOrd="0" presId="urn:microsoft.com/office/officeart/2005/8/layout/cycle4"/>
    <dgm:cxn modelId="{8510B839-81E1-477C-BD6B-2969C5C58691}" srcId="{F3863C87-C695-4BCB-8555-54C6A11BAFD5}" destId="{9C48F41F-2CA2-497B-BD7C-87D0CEC85D38}" srcOrd="5" destOrd="0" parTransId="{F63B774D-E3B6-4CEA-AAE1-85AC31D32383}" sibTransId="{38434511-C161-4435-B44A-14546686D048}"/>
    <dgm:cxn modelId="{FBB73E81-5AC1-4171-B7A2-F296CDD2A4E4}" type="presOf" srcId="{26D0C18C-8F78-43DB-82CA-7DD5DC47A53D}" destId="{C7967598-D803-4C0C-83CD-987679210DA9}" srcOrd="0" destOrd="6" presId="urn:microsoft.com/office/officeart/2005/8/layout/cycle4"/>
    <dgm:cxn modelId="{0719634A-F8C8-4385-B6A2-4BAADD33ACBE}" type="presOf" srcId="{5E432D9F-DA1B-45C0-877A-F787DBAFAD87}" destId="{7CCBE946-A0CD-48FB-8076-CD75F6D32BF9}" srcOrd="1" destOrd="1" presId="urn:microsoft.com/office/officeart/2005/8/layout/cycle4"/>
    <dgm:cxn modelId="{46195A6B-84FD-426D-BFDF-99C684FFF52C}" type="presOf" srcId="{79766F26-BCB6-4A31-A990-AD90FEB39A6F}" destId="{C7967598-D803-4C0C-83CD-987679210DA9}" srcOrd="0" destOrd="3" presId="urn:microsoft.com/office/officeart/2005/8/layout/cycle4"/>
    <dgm:cxn modelId="{83AFEEC7-68B3-4141-BBBE-8A46974DB857}" srcId="{2C4B193B-0422-4B7B-B9C2-C7E5C89DD028}" destId="{D4896942-7DB2-4EED-801A-1C4E49D18982}" srcOrd="0" destOrd="0" parTransId="{1FC2BE67-7C30-422B-AC31-7B525EE70F80}" sibTransId="{43820E7D-7F28-4A94-AAD7-EBBFA4968D37}"/>
    <dgm:cxn modelId="{A4D032D7-A15E-439D-9C9D-A5C73E03E1B1}" type="presOf" srcId="{9A4D2EB0-6BBA-414F-9E19-E97A41178FD3}" destId="{90152073-967A-4C19-B491-533DC5BD1D88}" srcOrd="0" destOrd="0" presId="urn:microsoft.com/office/officeart/2005/8/layout/cycle4"/>
    <dgm:cxn modelId="{71A1B6E8-179A-40EB-8141-1A0031E05375}" type="presOf" srcId="{2C4B193B-0422-4B7B-B9C2-C7E5C89DD028}" destId="{A89BD30C-5D9A-487E-B280-C91CA0B7EB8A}" srcOrd="0" destOrd="0" presId="urn:microsoft.com/office/officeart/2005/8/layout/cycle4"/>
    <dgm:cxn modelId="{3C724F37-12E7-48A1-B4E1-27F5DCEC4131}" srcId="{26EF818E-206E-400C-A4C5-AA931FD2B2E2}" destId="{9A4D2EB0-6BBA-414F-9E19-E97A41178FD3}" srcOrd="0" destOrd="0" parTransId="{EE823F0D-ADE9-4309-9C82-BFC30121C715}" sibTransId="{C2A0D82E-BA32-4FE4-B3D7-81C412210B2F}"/>
    <dgm:cxn modelId="{0C229DE5-57E4-4370-806E-20009BA5903D}" type="presOf" srcId="{AD423AA4-D4E6-45E6-87F2-32FABF1457A2}" destId="{C7967598-D803-4C0C-83CD-987679210DA9}" srcOrd="0" destOrd="1" presId="urn:microsoft.com/office/officeart/2005/8/layout/cycle4"/>
    <dgm:cxn modelId="{703819EC-A00C-472E-8B51-0F7CB611ADC6}" type="presOf" srcId="{AFC877B2-EF53-469F-AD3B-5807E751B624}" destId="{8AA0C3C7-9F87-4BA7-81AC-21DAB68B7F55}" srcOrd="0" destOrd="1" presId="urn:microsoft.com/office/officeart/2005/8/layout/cycle4"/>
    <dgm:cxn modelId="{1950D7EE-C6E6-4403-BCF6-A583255FF449}" type="presOf" srcId="{0C9F2B14-15C9-4BDB-88BF-DE757B89469A}" destId="{A68F0B04-A235-4707-B0A8-E4535B82999A}" srcOrd="0" destOrd="0" presId="urn:microsoft.com/office/officeart/2005/8/layout/cycle4"/>
    <dgm:cxn modelId="{3DAB6721-6B3A-4377-92C7-9AA645A72E20}" srcId="{2C4B193B-0422-4B7B-B9C2-C7E5C89DD028}" destId="{5E432D9F-DA1B-45C0-877A-F787DBAFAD87}" srcOrd="1" destOrd="0" parTransId="{B5C18114-CAAE-4F53-92CD-30CDBAE6C08B}" sibTransId="{B4CF3373-7AFD-403E-8605-EF21EFF8F166}"/>
    <dgm:cxn modelId="{7FF3C969-63B1-4D11-AA05-8A1E3C664408}" type="presOf" srcId="{26EF818E-206E-400C-A4C5-AA931FD2B2E2}" destId="{830F97CD-3993-4FA0-BF15-1789ECA66C1D}" srcOrd="0" destOrd="0" presId="urn:microsoft.com/office/officeart/2005/8/layout/cycle4"/>
    <dgm:cxn modelId="{DFE382F5-DBFE-4521-9BC1-B0B4CB08DA77}" type="presOf" srcId="{2E5DD782-3881-4406-B3FA-AC0D306420AA}" destId="{90152073-967A-4C19-B491-533DC5BD1D88}" srcOrd="0" destOrd="1" presId="urn:microsoft.com/office/officeart/2005/8/layout/cycle4"/>
    <dgm:cxn modelId="{28DB6DF2-62D3-4D48-ABF9-EFF2FF808DE7}" type="presOf" srcId="{9C48F41F-2CA2-497B-BD7C-87D0CEC85D38}" destId="{7512B23A-E3EC-4375-9E64-C04CA1659F1D}" srcOrd="1" destOrd="5" presId="urn:microsoft.com/office/officeart/2005/8/layout/cycle4"/>
    <dgm:cxn modelId="{66133C69-455B-4798-934E-51722751E5AE}" type="presOf" srcId="{D4896942-7DB2-4EED-801A-1C4E49D18982}" destId="{52E87176-861A-4A0C-B500-DC5788D41B79}" srcOrd="0" destOrd="0" presId="urn:microsoft.com/office/officeart/2005/8/layout/cycle4"/>
    <dgm:cxn modelId="{8054F719-B794-4107-BE97-8B2AA77A746F}" srcId="{64513F39-2516-4D27-97D6-FBFACF33F275}" destId="{26EF818E-206E-400C-A4C5-AA931FD2B2E2}" srcOrd="2" destOrd="0" parTransId="{9DCA3194-901A-43C3-A435-F90971221F18}" sibTransId="{4B91D319-0E33-4E2F-AEF4-311C9B821E61}"/>
    <dgm:cxn modelId="{BEBF2942-4F4E-4F1B-8FB4-579EF1EAA1FB}" type="presOf" srcId="{156F708C-4F04-407A-A815-F2F40D581223}" destId="{C7967598-D803-4C0C-83CD-987679210DA9}" srcOrd="0" destOrd="4" presId="urn:microsoft.com/office/officeart/2005/8/layout/cycle4"/>
    <dgm:cxn modelId="{28C1703E-2A50-4EE2-B87E-5157FFBEE236}" type="presOf" srcId="{9A4D2EB0-6BBA-414F-9E19-E97A41178FD3}" destId="{76758957-98F2-4949-93A4-0A1231BA25A3}" srcOrd="1" destOrd="0" presId="urn:microsoft.com/office/officeart/2005/8/layout/cycle4"/>
    <dgm:cxn modelId="{A066E948-ACDA-414B-A052-6F39C7FF7A8F}" type="presOf" srcId="{755EF1B2-FD13-40A4-A60B-8766858AF340}" destId="{7512B23A-E3EC-4375-9E64-C04CA1659F1D}" srcOrd="1" destOrd="2" presId="urn:microsoft.com/office/officeart/2005/8/layout/cycle4"/>
    <dgm:cxn modelId="{E9F11CB2-9C1C-4AD3-B34F-D4A9E1B17801}" type="presParOf" srcId="{4EFFC00F-BFC3-40BC-9EDC-DC3366F24784}" destId="{3121BF3B-D3E3-4257-ABAE-BC5096369D6C}" srcOrd="0" destOrd="0" presId="urn:microsoft.com/office/officeart/2005/8/layout/cycle4"/>
    <dgm:cxn modelId="{33DA1C6D-930D-4CF1-B016-9C3F0CB3DD10}" type="presParOf" srcId="{3121BF3B-D3E3-4257-ABAE-BC5096369D6C}" destId="{259A2066-2D07-40E1-9335-8E480165E1CC}" srcOrd="0" destOrd="0" presId="urn:microsoft.com/office/officeart/2005/8/layout/cycle4"/>
    <dgm:cxn modelId="{70B54DA6-1C61-4486-A565-0B4987812092}" type="presParOf" srcId="{259A2066-2D07-40E1-9335-8E480165E1CC}" destId="{52E87176-861A-4A0C-B500-DC5788D41B79}" srcOrd="0" destOrd="0" presId="urn:microsoft.com/office/officeart/2005/8/layout/cycle4"/>
    <dgm:cxn modelId="{1C265193-F30E-4C59-9B17-A75E1ACD708B}" type="presParOf" srcId="{259A2066-2D07-40E1-9335-8E480165E1CC}" destId="{7CCBE946-A0CD-48FB-8076-CD75F6D32BF9}" srcOrd="1" destOrd="0" presId="urn:microsoft.com/office/officeart/2005/8/layout/cycle4"/>
    <dgm:cxn modelId="{0EF7849D-C996-4696-B3B3-0889021D4C62}" type="presParOf" srcId="{3121BF3B-D3E3-4257-ABAE-BC5096369D6C}" destId="{636D0CDC-5768-4003-8735-F0AF52A9C1C4}" srcOrd="1" destOrd="0" presId="urn:microsoft.com/office/officeart/2005/8/layout/cycle4"/>
    <dgm:cxn modelId="{E2AF69CD-34BB-40D1-AC1D-07AB4250478A}" type="presParOf" srcId="{636D0CDC-5768-4003-8735-F0AF52A9C1C4}" destId="{C7967598-D803-4C0C-83CD-987679210DA9}" srcOrd="0" destOrd="0" presId="urn:microsoft.com/office/officeart/2005/8/layout/cycle4"/>
    <dgm:cxn modelId="{A1A6F280-C50D-42B0-BAAD-8455D106E667}" type="presParOf" srcId="{636D0CDC-5768-4003-8735-F0AF52A9C1C4}" destId="{7512B23A-E3EC-4375-9E64-C04CA1659F1D}" srcOrd="1" destOrd="0" presId="urn:microsoft.com/office/officeart/2005/8/layout/cycle4"/>
    <dgm:cxn modelId="{5F06F7C0-291E-4F79-BE4B-AA4D41F81DE9}" type="presParOf" srcId="{3121BF3B-D3E3-4257-ABAE-BC5096369D6C}" destId="{935CD5A2-B308-45C5-BC6F-9B69230C29FE}" srcOrd="2" destOrd="0" presId="urn:microsoft.com/office/officeart/2005/8/layout/cycle4"/>
    <dgm:cxn modelId="{18FE5D02-4466-4759-83DC-EF02261549C4}" type="presParOf" srcId="{935CD5A2-B308-45C5-BC6F-9B69230C29FE}" destId="{90152073-967A-4C19-B491-533DC5BD1D88}" srcOrd="0" destOrd="0" presId="urn:microsoft.com/office/officeart/2005/8/layout/cycle4"/>
    <dgm:cxn modelId="{E82FC481-DE6E-4FE1-ABE6-0F86C2640193}" type="presParOf" srcId="{935CD5A2-B308-45C5-BC6F-9B69230C29FE}" destId="{76758957-98F2-4949-93A4-0A1231BA25A3}" srcOrd="1" destOrd="0" presId="urn:microsoft.com/office/officeart/2005/8/layout/cycle4"/>
    <dgm:cxn modelId="{46ABE228-2866-4140-986D-1230F9F6AE26}" type="presParOf" srcId="{3121BF3B-D3E3-4257-ABAE-BC5096369D6C}" destId="{D6A70A24-5159-4605-AE78-33E6FFF23DDA}" srcOrd="3" destOrd="0" presId="urn:microsoft.com/office/officeart/2005/8/layout/cycle4"/>
    <dgm:cxn modelId="{40C02C60-41F6-4B01-8F74-ACD6CCF47F5B}" type="presParOf" srcId="{D6A70A24-5159-4605-AE78-33E6FFF23DDA}" destId="{8AA0C3C7-9F87-4BA7-81AC-21DAB68B7F55}" srcOrd="0" destOrd="0" presId="urn:microsoft.com/office/officeart/2005/8/layout/cycle4"/>
    <dgm:cxn modelId="{AFD4A1E5-3AF2-479D-9ABA-4D5734AC3A0E}" type="presParOf" srcId="{D6A70A24-5159-4605-AE78-33E6FFF23DDA}" destId="{A5179DFF-438C-4D7B-AC4A-C481A9DBBBF5}" srcOrd="1" destOrd="0" presId="urn:microsoft.com/office/officeart/2005/8/layout/cycle4"/>
    <dgm:cxn modelId="{7A981FF2-2EFD-4507-A4C7-4E95C6853922}" type="presParOf" srcId="{3121BF3B-D3E3-4257-ABAE-BC5096369D6C}" destId="{CA56638A-1FAE-452C-846E-91BE7DF90ABF}" srcOrd="4" destOrd="0" presId="urn:microsoft.com/office/officeart/2005/8/layout/cycle4"/>
    <dgm:cxn modelId="{8CEF72F3-4D86-4E5A-AD3B-883BD32B155C}" type="presParOf" srcId="{4EFFC00F-BFC3-40BC-9EDC-DC3366F24784}" destId="{D219C4AA-9380-488E-A152-F1569203D88E}" srcOrd="1" destOrd="0" presId="urn:microsoft.com/office/officeart/2005/8/layout/cycle4"/>
    <dgm:cxn modelId="{B9C2579B-62DB-4797-B049-5D2E0C83C312}" type="presParOf" srcId="{D219C4AA-9380-488E-A152-F1569203D88E}" destId="{A89BD30C-5D9A-487E-B280-C91CA0B7EB8A}" srcOrd="0" destOrd="0" presId="urn:microsoft.com/office/officeart/2005/8/layout/cycle4"/>
    <dgm:cxn modelId="{EF4C7B10-FDFF-4F77-BD5E-8A4181717285}" type="presParOf" srcId="{D219C4AA-9380-488E-A152-F1569203D88E}" destId="{42233DA0-A71E-4BF4-ABD2-5A4F65712C8F}" srcOrd="1" destOrd="0" presId="urn:microsoft.com/office/officeart/2005/8/layout/cycle4"/>
    <dgm:cxn modelId="{66CEF83E-04C1-4154-903D-145DC9788D9B}" type="presParOf" srcId="{D219C4AA-9380-488E-A152-F1569203D88E}" destId="{830F97CD-3993-4FA0-BF15-1789ECA66C1D}" srcOrd="2" destOrd="0" presId="urn:microsoft.com/office/officeart/2005/8/layout/cycle4"/>
    <dgm:cxn modelId="{43D2B6EC-1C07-42A5-9A6D-4C57ED1AA936}" type="presParOf" srcId="{D219C4AA-9380-488E-A152-F1569203D88E}" destId="{A68F0B04-A235-4707-B0A8-E4535B82999A}" srcOrd="3" destOrd="0" presId="urn:microsoft.com/office/officeart/2005/8/layout/cycle4"/>
    <dgm:cxn modelId="{0105F46C-CFCD-44DE-9E1B-1803762EADCF}" type="presParOf" srcId="{D219C4AA-9380-488E-A152-F1569203D88E}" destId="{69F001D4-1FEA-4417-8EA5-CE2CE17901AF}" srcOrd="4" destOrd="0" presId="urn:microsoft.com/office/officeart/2005/8/layout/cycle4"/>
    <dgm:cxn modelId="{0CE55301-B8F7-405F-B081-10BC7BBB5555}" type="presParOf" srcId="{4EFFC00F-BFC3-40BC-9EDC-DC3366F24784}" destId="{7F6C7417-023D-4A3E-BDD8-7AAEE940DF50}" srcOrd="2" destOrd="0" presId="urn:microsoft.com/office/officeart/2005/8/layout/cycle4"/>
    <dgm:cxn modelId="{92CD215E-66A9-485C-8CBB-EEDBBE5548C2}" type="presParOf" srcId="{4EFFC00F-BFC3-40BC-9EDC-DC3366F24784}" destId="{20A52B64-2529-40E1-AE2F-57A01C24B61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69E20-4CC3-FC46-A822-33308CC66C0D}">
      <dsp:nvSpPr>
        <dsp:cNvPr id="0" name=""/>
        <dsp:cNvSpPr/>
      </dsp:nvSpPr>
      <dsp:spPr>
        <a:xfrm>
          <a:off x="0" y="23078"/>
          <a:ext cx="2349581" cy="353075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Обращение клиента в СК</a:t>
          </a:r>
        </a:p>
      </dsp:txBody>
      <dsp:txXfrm>
        <a:off x="0" y="23078"/>
        <a:ext cx="2349581" cy="353075"/>
      </dsp:txXfrm>
    </dsp:sp>
    <dsp:sp modelId="{1931A8FC-CCD1-D64F-855C-5C4AB985E117}">
      <dsp:nvSpPr>
        <dsp:cNvPr id="0" name=""/>
        <dsp:cNvSpPr/>
      </dsp:nvSpPr>
      <dsp:spPr>
        <a:xfrm>
          <a:off x="3646" y="375735"/>
          <a:ext cx="2349581" cy="1181236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Подача документов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Принятие решения о страховом случае</a:t>
          </a:r>
        </a:p>
      </dsp:txBody>
      <dsp:txXfrm>
        <a:off x="3646" y="375735"/>
        <a:ext cx="2349581" cy="1181236"/>
      </dsp:txXfrm>
    </dsp:sp>
    <dsp:sp modelId="{B4F5709C-3460-7140-B7B8-AC074F755A2C}">
      <dsp:nvSpPr>
        <dsp:cNvPr id="0" name=""/>
        <dsp:cNvSpPr/>
      </dsp:nvSpPr>
      <dsp:spPr>
        <a:xfrm>
          <a:off x="2682170" y="25159"/>
          <a:ext cx="2349581" cy="353075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Первичный звонок клиенту</a:t>
          </a:r>
        </a:p>
      </dsp:txBody>
      <dsp:txXfrm>
        <a:off x="2682170" y="25159"/>
        <a:ext cx="2349581" cy="353075"/>
      </dsp:txXfrm>
    </dsp:sp>
    <dsp:sp modelId="{55C29C02-319D-D749-9B07-7B38CF341F95}">
      <dsp:nvSpPr>
        <dsp:cNvPr id="0" name=""/>
        <dsp:cNvSpPr/>
      </dsp:nvSpPr>
      <dsp:spPr>
        <a:xfrm>
          <a:off x="2682170" y="375735"/>
          <a:ext cx="2349581" cy="1181236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опций на стекле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Согласование СТОА</a:t>
          </a:r>
          <a:endParaRPr lang="ru-RU" sz="1200" b="0" i="0" kern="120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Согласование стекла</a:t>
          </a:r>
          <a:endParaRPr lang="ru-RU" sz="1200" b="0" i="0" kern="120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</dsp:txBody>
      <dsp:txXfrm>
        <a:off x="2682170" y="375735"/>
        <a:ext cx="2349581" cy="1181236"/>
      </dsp:txXfrm>
    </dsp:sp>
    <dsp:sp modelId="{136DB69A-B705-3B42-95D6-FECA98A600BC}">
      <dsp:nvSpPr>
        <dsp:cNvPr id="0" name=""/>
        <dsp:cNvSpPr/>
      </dsp:nvSpPr>
      <dsp:spPr>
        <a:xfrm>
          <a:off x="5360693" y="25159"/>
          <a:ext cx="2349581" cy="353075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Заказ стекла</a:t>
          </a:r>
        </a:p>
      </dsp:txBody>
      <dsp:txXfrm>
        <a:off x="5360693" y="25159"/>
        <a:ext cx="2349581" cy="353075"/>
      </dsp:txXfrm>
    </dsp:sp>
    <dsp:sp modelId="{6EEFA390-0E28-8A4E-89E1-2594C3E2A480}">
      <dsp:nvSpPr>
        <dsp:cNvPr id="0" name=""/>
        <dsp:cNvSpPr/>
      </dsp:nvSpPr>
      <dsp:spPr>
        <a:xfrm>
          <a:off x="5360693" y="375735"/>
          <a:ext cx="2349581" cy="1181236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Выбор поставщика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Оплата товара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Поступление на склад и проверка качества</a:t>
          </a:r>
        </a:p>
      </dsp:txBody>
      <dsp:txXfrm>
        <a:off x="5360693" y="375735"/>
        <a:ext cx="2349581" cy="1181236"/>
      </dsp:txXfrm>
    </dsp:sp>
    <dsp:sp modelId="{349AFB0F-3AE8-954C-9136-0391B08CD2E1}">
      <dsp:nvSpPr>
        <dsp:cNvPr id="0" name=""/>
        <dsp:cNvSpPr/>
      </dsp:nvSpPr>
      <dsp:spPr>
        <a:xfrm>
          <a:off x="8042863" y="25159"/>
          <a:ext cx="2162743" cy="353075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Ремонт</a:t>
          </a:r>
        </a:p>
      </dsp:txBody>
      <dsp:txXfrm>
        <a:off x="8042863" y="25159"/>
        <a:ext cx="2162743" cy="353075"/>
      </dsp:txXfrm>
    </dsp:sp>
    <dsp:sp modelId="{1CC163C4-D8B8-674E-BF1A-641EDA582119}">
      <dsp:nvSpPr>
        <dsp:cNvPr id="0" name=""/>
        <dsp:cNvSpPr/>
      </dsp:nvSpPr>
      <dsp:spPr>
        <a:xfrm>
          <a:off x="8042863" y="375735"/>
          <a:ext cx="2162743" cy="1181236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Прием документов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Прием ТС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Ремонт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Оформление АВР</a:t>
          </a:r>
        </a:p>
      </dsp:txBody>
      <dsp:txXfrm>
        <a:off x="8042863" y="375735"/>
        <a:ext cx="2162743" cy="1181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5B99F-BDB3-F649-B7EB-472B91B6283A}">
      <dsp:nvSpPr>
        <dsp:cNvPr id="0" name=""/>
        <dsp:cNvSpPr/>
      </dsp:nvSpPr>
      <dsp:spPr>
        <a:xfrm>
          <a:off x="0" y="1287919"/>
          <a:ext cx="2165521" cy="413999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>
              <a:latin typeface="Circe" panose="020B0502020203020203" pitchFamily="34" charset="0"/>
              <a:cs typeface="Arial" panose="020B0604020202020204" pitchFamily="34" charset="0"/>
            </a:rPr>
            <a:t>Получение </a:t>
          </a:r>
          <a:r>
            <a:rPr lang="ru-RU" sz="1400" b="1" i="0" kern="1200" dirty="0" err="1">
              <a:latin typeface="Circe" panose="020B0502020203020203" pitchFamily="34" charset="0"/>
              <a:cs typeface="Arial" panose="020B0604020202020204" pitchFamily="34" charset="0"/>
            </a:rPr>
            <a:t>направле</a:t>
          </a:r>
          <a:r>
            <a:rPr lang="ru-RU" sz="1400" b="1" i="0" kern="1200" dirty="0">
              <a:latin typeface="Circe" panose="020B0502020203020203" pitchFamily="34" charset="0"/>
              <a:cs typeface="Arial" panose="020B0604020202020204" pitchFamily="34" charset="0"/>
            </a:rPr>
            <a:t>- </a:t>
          </a:r>
          <a:r>
            <a:rPr lang="ru-RU" sz="1400" b="1" i="0" kern="1200" dirty="0" err="1">
              <a:latin typeface="Circe" panose="020B0502020203020203" pitchFamily="34" charset="0"/>
              <a:cs typeface="Arial" panose="020B0604020202020204" pitchFamily="34" charset="0"/>
            </a:rPr>
            <a:t>ния</a:t>
          </a:r>
          <a:r>
            <a:rPr lang="ru-RU" sz="1400" b="1" i="0" kern="1200" dirty="0">
              <a:latin typeface="Circe" panose="020B0502020203020203" pitchFamily="34" charset="0"/>
              <a:cs typeface="Arial" panose="020B0604020202020204" pitchFamily="34" charset="0"/>
            </a:rPr>
            <a:t> на ремонт</a:t>
          </a:r>
        </a:p>
      </dsp:txBody>
      <dsp:txXfrm>
        <a:off x="0" y="1287919"/>
        <a:ext cx="2165521" cy="413999"/>
      </dsp:txXfrm>
    </dsp:sp>
    <dsp:sp modelId="{38C165EE-9EFA-CB42-AC6E-F16C71EFD982}">
      <dsp:nvSpPr>
        <dsp:cNvPr id="0" name=""/>
        <dsp:cNvSpPr/>
      </dsp:nvSpPr>
      <dsp:spPr>
        <a:xfrm>
          <a:off x="64" y="74971"/>
          <a:ext cx="2150639" cy="1221953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216000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Регистрация карточки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комплекта документов</a:t>
          </a:r>
        </a:p>
      </dsp:txBody>
      <dsp:txXfrm>
        <a:off x="64" y="74971"/>
        <a:ext cx="2150639" cy="1221953"/>
      </dsp:txXfrm>
    </dsp:sp>
    <dsp:sp modelId="{ACEE74F9-39B7-BB4E-BBB7-33A4F816C70B}">
      <dsp:nvSpPr>
        <dsp:cNvPr id="0" name=""/>
        <dsp:cNvSpPr/>
      </dsp:nvSpPr>
      <dsp:spPr>
        <a:xfrm>
          <a:off x="2432802" y="1287919"/>
          <a:ext cx="2162080" cy="413999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Согласование со страховой компанией</a:t>
          </a:r>
        </a:p>
      </dsp:txBody>
      <dsp:txXfrm>
        <a:off x="2432802" y="1287919"/>
        <a:ext cx="2162080" cy="413999"/>
      </dsp:txXfrm>
    </dsp:sp>
    <dsp:sp modelId="{B984475C-09A2-E348-9BC7-99A119D3B47B}">
      <dsp:nvSpPr>
        <dsp:cNvPr id="0" name=""/>
        <dsp:cNvSpPr/>
      </dsp:nvSpPr>
      <dsp:spPr>
        <a:xfrm>
          <a:off x="2431512" y="74971"/>
          <a:ext cx="2162080" cy="1221953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216000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наличия 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цены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Согласование </a:t>
          </a:r>
          <a:r>
            <a:rPr lang="ru-RU" sz="1200" b="0" i="0" kern="1200" spc="0" baseline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заказ-наряда</a:t>
          </a:r>
          <a:endParaRPr lang="ru-RU" sz="1200" b="0" i="0" kern="1200" spc="0" baseline="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</dsp:txBody>
      <dsp:txXfrm>
        <a:off x="2431512" y="74971"/>
        <a:ext cx="2162080" cy="1221953"/>
      </dsp:txXfrm>
    </dsp:sp>
    <dsp:sp modelId="{29EC05B6-BF54-D743-B3C7-1D76EC601778}">
      <dsp:nvSpPr>
        <dsp:cNvPr id="0" name=""/>
        <dsp:cNvSpPr/>
      </dsp:nvSpPr>
      <dsp:spPr>
        <a:xfrm>
          <a:off x="4887327" y="1287919"/>
          <a:ext cx="2383037" cy="413999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Приглашение </a:t>
          </a:r>
          <a:r>
            <a:rPr lang="ru-RU" sz="1400" b="1" i="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на </a:t>
          </a: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ремонт</a:t>
          </a:r>
        </a:p>
      </dsp:txBody>
      <dsp:txXfrm>
        <a:off x="4887327" y="1287919"/>
        <a:ext cx="2383037" cy="413999"/>
      </dsp:txXfrm>
    </dsp:sp>
    <dsp:sp modelId="{449AB66E-1309-A04F-ABC6-5587A3FBCFA5}">
      <dsp:nvSpPr>
        <dsp:cNvPr id="0" name=""/>
        <dsp:cNvSpPr/>
      </dsp:nvSpPr>
      <dsp:spPr>
        <a:xfrm>
          <a:off x="4889682" y="74971"/>
          <a:ext cx="2379488" cy="1221953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44000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Повторный </a:t>
          </a:r>
          <a:r>
            <a:rPr lang="ru-RU" sz="1200" b="0" i="0" kern="1200" spc="0" baseline="0" dirty="0" err="1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созвон</a:t>
          </a:r>
          <a:endParaRPr lang="ru-RU" sz="1200" b="0" i="0" kern="1200" spc="0" baseline="0" dirty="0">
            <a:solidFill>
              <a:schemeClr val="bg1"/>
            </a:solidFill>
            <a:latin typeface="Circe" panose="020B0502020203020203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Подтверждение </a:t>
          </a:r>
          <a:r>
            <a:rPr lang="ru-RU" sz="1200" b="0" i="0" kern="1200" spc="0" baseline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времени и</a:t>
          </a:r>
          <a:r>
            <a:rPr lang="en-US" sz="1200" b="0" i="0" kern="1200" spc="0" baseline="0" dirty="0" smtClean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 </a:t>
          </a: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места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Уведомление о порядке приема документов</a:t>
          </a:r>
        </a:p>
      </dsp:txBody>
      <dsp:txXfrm>
        <a:off x="4889682" y="74971"/>
        <a:ext cx="2379488" cy="1221953"/>
      </dsp:txXfrm>
    </dsp:sp>
    <dsp:sp modelId="{3FAF53CE-4CC5-5546-86F8-77CE21DC38D4}">
      <dsp:nvSpPr>
        <dsp:cNvPr id="0" name=""/>
        <dsp:cNvSpPr/>
      </dsp:nvSpPr>
      <dsp:spPr>
        <a:xfrm>
          <a:off x="7571453" y="1287919"/>
          <a:ext cx="2150639" cy="413999"/>
        </a:xfrm>
        <a:prstGeom prst="rect">
          <a:avLst/>
        </a:prstGeom>
        <a:solidFill>
          <a:srgbClr val="FFC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irce" panose="020B0502020203020203" pitchFamily="34" charset="0"/>
              <a:ea typeface="+mn-ea"/>
              <a:cs typeface="Arial" panose="020B0604020202020204" pitchFamily="34" charset="0"/>
            </a:rPr>
            <a:t>Финализация сделки</a:t>
          </a:r>
        </a:p>
      </dsp:txBody>
      <dsp:txXfrm>
        <a:off x="7571453" y="1287919"/>
        <a:ext cx="2150639" cy="413999"/>
      </dsp:txXfrm>
    </dsp:sp>
    <dsp:sp modelId="{54D2BD2F-249E-2D42-BCC9-E66B6C4CF81F}">
      <dsp:nvSpPr>
        <dsp:cNvPr id="0" name=""/>
        <dsp:cNvSpPr/>
      </dsp:nvSpPr>
      <dsp:spPr>
        <a:xfrm>
          <a:off x="7572486" y="74971"/>
          <a:ext cx="2150639" cy="1221953"/>
        </a:xfrm>
        <a:prstGeom prst="rect">
          <a:avLst/>
        </a:prstGeom>
        <a:noFill/>
        <a:ln w="1270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08000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Проверка комплектности документов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Подготовка счетов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Сдача в СК</a:t>
          </a: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pc="0" baseline="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rPr>
            <a:t>Взаиморасчеты</a:t>
          </a:r>
        </a:p>
      </dsp:txBody>
      <dsp:txXfrm>
        <a:off x="7572486" y="74971"/>
        <a:ext cx="2150639" cy="12219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52073-967A-4C19-B491-533DC5BD1D88}">
      <dsp:nvSpPr>
        <dsp:cNvPr id="0" name=""/>
        <dsp:cNvSpPr/>
      </dsp:nvSpPr>
      <dsp:spPr>
        <a:xfrm>
          <a:off x="6772740" y="3450347"/>
          <a:ext cx="2856266" cy="1698801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Приехать и привезти документы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Не скандалить</a:t>
          </a:r>
        </a:p>
      </dsp:txBody>
      <dsp:txXfrm>
        <a:off x="7666937" y="3912365"/>
        <a:ext cx="1924752" cy="1199467"/>
      </dsp:txXfrm>
    </dsp:sp>
    <dsp:sp modelId="{8AA0C3C7-9F87-4BA7-81AC-21DAB68B7F55}">
      <dsp:nvSpPr>
        <dsp:cNvPr id="0" name=""/>
        <dsp:cNvSpPr/>
      </dsp:nvSpPr>
      <dsp:spPr>
        <a:xfrm>
          <a:off x="2020706" y="3451278"/>
          <a:ext cx="2876213" cy="1662948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Иметь руки</a:t>
          </a:r>
          <a:r>
            <a:rPr lang="en-US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	</a:t>
          </a: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и инструмент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Подгрузить документы</a:t>
          </a:r>
        </a:p>
      </dsp:txBody>
      <dsp:txXfrm>
        <a:off x="2057236" y="3903546"/>
        <a:ext cx="1940289" cy="1174151"/>
      </dsp:txXfrm>
    </dsp:sp>
    <dsp:sp modelId="{C7967598-D803-4C0C-83CD-987679210DA9}">
      <dsp:nvSpPr>
        <dsp:cNvPr id="0" name=""/>
        <dsp:cNvSpPr/>
      </dsp:nvSpPr>
      <dsp:spPr>
        <a:xfrm>
          <a:off x="6751099" y="20001"/>
          <a:ext cx="4061607" cy="2094882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Определить </a:t>
          </a:r>
          <a:r>
            <a:rPr lang="ru-RU" sz="1600" b="0" i="0" kern="1200" dirty="0" smtClean="0">
              <a:latin typeface="Circe" panose="020B0502020203020203" pitchFamily="34" charset="0"/>
              <a:cs typeface="Arial" panose="020B0604020202020204" pitchFamily="34" charset="0"/>
            </a:rPr>
            <a:t>цену</a:t>
          </a:r>
          <a:endParaRPr lang="ru-RU" sz="1600" b="0" i="0" kern="1200" dirty="0">
            <a:latin typeface="Circe" panose="020B0502020203020203" pitchFamily="34" charset="0"/>
            <a:cs typeface="Arial" panose="020B0604020202020204" pitchFamily="34" charset="0"/>
          </a:endParaRP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Подобрать стекло</a:t>
          </a: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Назначить время</a:t>
          </a: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Оформить документы</a:t>
          </a: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Дать гарантии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endParaRPr lang="ru-RU" sz="1600" b="0" i="0" kern="1200" dirty="0">
            <a:latin typeface="Circe" panose="020B0502020203020203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endParaRPr lang="ru-RU" sz="1600" b="0" i="0" kern="1200" dirty="0">
            <a:latin typeface="Circe" panose="020B0502020203020203" pitchFamily="34" charset="0"/>
            <a:cs typeface="Arial" panose="020B0604020202020204" pitchFamily="34" charset="0"/>
          </a:endParaRPr>
        </a:p>
      </dsp:txBody>
      <dsp:txXfrm>
        <a:off x="8015599" y="66019"/>
        <a:ext cx="2751088" cy="1479125"/>
      </dsp:txXfrm>
    </dsp:sp>
    <dsp:sp modelId="{52E87176-861A-4A0C-B500-DC5788D41B79}">
      <dsp:nvSpPr>
        <dsp:cNvPr id="0" name=""/>
        <dsp:cNvSpPr/>
      </dsp:nvSpPr>
      <dsp:spPr>
        <a:xfrm>
          <a:off x="1982674" y="500443"/>
          <a:ext cx="2882092" cy="1112445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2000" tIns="216000" rIns="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 smtClean="0">
              <a:latin typeface="Circe" panose="020B0502020203020203" pitchFamily="34" charset="0"/>
              <a:cs typeface="Arial" panose="020B0604020202020204" pitchFamily="34" charset="0"/>
            </a:rPr>
            <a:t>Провести первичный</a:t>
          </a:r>
          <a:r>
            <a:rPr lang="en-US" sz="1600" b="0" i="0" kern="1200" dirty="0" smtClean="0">
              <a:latin typeface="Circe" panose="020B0502020203020203" pitchFamily="34" charset="0"/>
              <a:cs typeface="Arial" panose="020B0604020202020204" pitchFamily="34" charset="0"/>
            </a:rPr>
            <a:t> </a:t>
          </a: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прием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FCA00"/>
            </a:buClr>
            <a:buSzPct val="130000"/>
            <a:buFontTx/>
            <a:buChar char="••"/>
          </a:pPr>
          <a:r>
            <a:rPr lang="ru-RU" sz="1600" b="0" i="0" kern="1200" dirty="0">
              <a:latin typeface="Circe" panose="020B0502020203020203" pitchFamily="34" charset="0"/>
              <a:cs typeface="Arial" panose="020B0604020202020204" pitchFamily="34" charset="0"/>
            </a:rPr>
            <a:t>Оплатить </a:t>
          </a:r>
          <a:r>
            <a:rPr lang="en-US" sz="1600" b="0" i="0" kern="1200" dirty="0" smtClean="0">
              <a:latin typeface="Circe" panose="020B0502020203020203" pitchFamily="34" charset="0"/>
              <a:cs typeface="Arial" panose="020B0604020202020204" pitchFamily="34" charset="0"/>
            </a:rPr>
            <a:t>c</a:t>
          </a:r>
          <a:r>
            <a:rPr lang="ru-RU" sz="1600" b="0" i="0" kern="1200" dirty="0" smtClean="0">
              <a:latin typeface="Circe" panose="020B0502020203020203" pitchFamily="34" charset="0"/>
              <a:cs typeface="Arial" panose="020B0604020202020204" pitchFamily="34" charset="0"/>
            </a:rPr>
            <a:t>чет</a:t>
          </a:r>
          <a:endParaRPr lang="ru-RU" sz="1600" b="0" i="0" kern="1200" dirty="0">
            <a:latin typeface="Circe" panose="020B0502020203020203" pitchFamily="34" charset="0"/>
            <a:cs typeface="Arial" panose="020B0604020202020204" pitchFamily="34" charset="0"/>
          </a:endParaRPr>
        </a:p>
      </dsp:txBody>
      <dsp:txXfrm>
        <a:off x="2007111" y="524880"/>
        <a:ext cx="1968590" cy="785460"/>
      </dsp:txXfrm>
    </dsp:sp>
    <dsp:sp modelId="{A89BD30C-5D9A-487E-B280-C91CA0B7EB8A}">
      <dsp:nvSpPr>
        <dsp:cNvPr id="0" name=""/>
        <dsp:cNvSpPr/>
      </dsp:nvSpPr>
      <dsp:spPr>
        <a:xfrm>
          <a:off x="4200439" y="818957"/>
          <a:ext cx="1572851" cy="1468600"/>
        </a:xfrm>
        <a:prstGeom prst="pieWedg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СТРАХОВЫЕ КОМПАНИИ</a:t>
          </a:r>
        </a:p>
      </dsp:txBody>
      <dsp:txXfrm>
        <a:off x="4661116" y="1249100"/>
        <a:ext cx="1112174" cy="1038457"/>
      </dsp:txXfrm>
    </dsp:sp>
    <dsp:sp modelId="{42233DA0-A71E-4BF4-ABD2-5A4F65712C8F}">
      <dsp:nvSpPr>
        <dsp:cNvPr id="0" name=""/>
        <dsp:cNvSpPr/>
      </dsp:nvSpPr>
      <dsp:spPr>
        <a:xfrm rot="5400000">
          <a:off x="6217159" y="163750"/>
          <a:ext cx="2529581" cy="2525013"/>
        </a:xfrm>
        <a:prstGeom prst="pieWedg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0" kern="12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РАВТ</a:t>
          </a:r>
        </a:p>
      </dsp:txBody>
      <dsp:txXfrm rot="-5400000">
        <a:off x="6219443" y="902363"/>
        <a:ext cx="1785454" cy="1788684"/>
      </dsp:txXfrm>
    </dsp:sp>
    <dsp:sp modelId="{830F97CD-3993-4FA0-BF15-1789ECA66C1D}">
      <dsp:nvSpPr>
        <dsp:cNvPr id="0" name=""/>
        <dsp:cNvSpPr/>
      </dsp:nvSpPr>
      <dsp:spPr>
        <a:xfrm rot="10800000">
          <a:off x="6461213" y="3216384"/>
          <a:ext cx="1502510" cy="1298082"/>
        </a:xfrm>
        <a:prstGeom prst="pieWedg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08000" tIns="64008" rIns="0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СТРАХОВАТЕЛЬ</a:t>
          </a:r>
        </a:p>
      </dsp:txBody>
      <dsp:txXfrm rot="10800000">
        <a:off x="6461213" y="3216384"/>
        <a:ext cx="1062435" cy="917883"/>
      </dsp:txXfrm>
    </dsp:sp>
    <dsp:sp modelId="{A68F0B04-A235-4707-B0A8-E4535B82999A}">
      <dsp:nvSpPr>
        <dsp:cNvPr id="0" name=""/>
        <dsp:cNvSpPr/>
      </dsp:nvSpPr>
      <dsp:spPr>
        <a:xfrm rot="16200000">
          <a:off x="3991398" y="2688178"/>
          <a:ext cx="1985623" cy="2115391"/>
        </a:xfrm>
        <a:prstGeom prst="pieWedg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kern="12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rPr>
            <a:t>СТОА</a:t>
          </a:r>
        </a:p>
      </dsp:txBody>
      <dsp:txXfrm rot="5400000">
        <a:off x="4546098" y="2753062"/>
        <a:ext cx="1495807" cy="1404047"/>
      </dsp:txXfrm>
    </dsp:sp>
    <dsp:sp modelId="{7F6C7417-023D-4A3E-BDD8-7AAEE940DF50}">
      <dsp:nvSpPr>
        <dsp:cNvPr id="0" name=""/>
        <dsp:cNvSpPr/>
      </dsp:nvSpPr>
      <dsp:spPr>
        <a:xfrm>
          <a:off x="5641984" y="2108913"/>
          <a:ext cx="1018674" cy="885804"/>
        </a:xfrm>
        <a:prstGeom prst="circularArrow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20A52B64-2529-40E1-AE2F-57A01C24B61A}">
      <dsp:nvSpPr>
        <dsp:cNvPr id="0" name=""/>
        <dsp:cNvSpPr/>
      </dsp:nvSpPr>
      <dsp:spPr>
        <a:xfrm rot="10800000">
          <a:off x="5651928" y="2417059"/>
          <a:ext cx="1018674" cy="885804"/>
        </a:xfrm>
        <a:prstGeom prst="circularArrow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D068F-98D8-479F-ADF5-DF449F43D44E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11996-BBE1-4E58-BC3F-C2895E849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5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11996-BBE1-4E58-BC3F-C2895E8491B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1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Комментарии: порядок</a:t>
            </a:r>
            <a:r>
              <a:rPr lang="ru-RU" baseline="0" dirty="0"/>
              <a:t> анимации </a:t>
            </a:r>
            <a:r>
              <a:rPr lang="ru-RU" baseline="0" dirty="0" err="1"/>
              <a:t>собюдать</a:t>
            </a:r>
            <a:r>
              <a:rPr lang="ru-RU" baseline="0" dirty="0"/>
              <a:t>. Но когда появляется </a:t>
            </a:r>
            <a:r>
              <a:rPr lang="ru-RU" baseline="0" dirty="0" err="1"/>
              <a:t>Убер</a:t>
            </a:r>
            <a:r>
              <a:rPr lang="ru-RU" baseline="0" dirty="0"/>
              <a:t>, убрать и </a:t>
            </a:r>
            <a:r>
              <a:rPr lang="ru-RU" baseline="0" dirty="0" err="1"/>
              <a:t>такоспарки</a:t>
            </a:r>
            <a:r>
              <a:rPr lang="ru-RU" baseline="0" dirty="0"/>
              <a:t> и частных извозчиков, заменив их на машинки </a:t>
            </a:r>
            <a:r>
              <a:rPr lang="ru-RU" baseline="0" dirty="0" err="1"/>
              <a:t>Убер</a:t>
            </a:r>
            <a:r>
              <a:rPr lang="ru-RU" baseline="0" dirty="0"/>
              <a:t>  показать счастливого клиента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11996-BBE1-4E58-BC3F-C2895E8491B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1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11996-BBE1-4E58-BC3F-C2895E8491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5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конце</a:t>
            </a:r>
            <a:r>
              <a:rPr lang="ru-RU" baseline="0" dirty="0"/>
              <a:t> по аналогии с 3м слайдом убираются и дилеры и спец СТОА появляется коллаж станций </a:t>
            </a:r>
            <a:r>
              <a:rPr lang="en-US" baseline="0" dirty="0"/>
              <a:t>VETRO. </a:t>
            </a:r>
            <a:r>
              <a:rPr lang="ru-RU" baseline="0" dirty="0"/>
              <a:t>А в списке про </a:t>
            </a:r>
            <a:r>
              <a:rPr lang="ru-RU" baseline="0" dirty="0" err="1"/>
              <a:t>юридич</a:t>
            </a:r>
            <a:r>
              <a:rPr lang="ru-RU" baseline="0" dirty="0"/>
              <a:t> </a:t>
            </a:r>
            <a:r>
              <a:rPr lang="ru-RU" baseline="0" dirty="0" err="1"/>
              <a:t>знач</a:t>
            </a:r>
            <a:r>
              <a:rPr lang="ru-RU" baseline="0" dirty="0"/>
              <a:t> документооборот и прочее знаки вопроса </a:t>
            </a:r>
            <a:r>
              <a:rPr lang="ru-RU" baseline="0" dirty="0" err="1"/>
              <a:t>заменяюся</a:t>
            </a:r>
            <a:r>
              <a:rPr lang="ru-RU" baseline="0" dirty="0"/>
              <a:t> на галочки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11996-BBE1-4E58-BC3F-C2895E8491B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3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11996-BBE1-4E58-BC3F-C2895E8491B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0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11996-BBE1-4E58-BC3F-C2895E8491B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3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6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7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1B4E7-9EC3-4A19-9DC7-9C2BEB923931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CC018-F12D-4801-8E86-56D3C85B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3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48CCB-223A-D845-B470-79A39A703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6120" y="467002"/>
            <a:ext cx="9672008" cy="1498958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CA00"/>
                </a:solidFill>
                <a:latin typeface="Circe" panose="020B0502020203020203" pitchFamily="34" charset="0"/>
              </a:rPr>
              <a:t>Создание федерального оператора</a:t>
            </a:r>
            <a:r>
              <a:rPr lang="ru-RU" sz="4000" b="1" dirty="0">
                <a:solidFill>
                  <a:schemeClr val="bg1"/>
                </a:solidFill>
                <a:latin typeface="Circe" panose="020B0502020203020203" pitchFamily="34" charset="0"/>
              </a:rPr>
              <a:t> </a:t>
            </a:r>
            <a:r>
              <a:rPr lang="en-US" sz="3600" b="1" spc="-150" dirty="0">
                <a:solidFill>
                  <a:schemeClr val="bg1"/>
                </a:solidFill>
                <a:latin typeface="Circe" panose="020B0502020203020203" pitchFamily="34" charset="0"/>
              </a:rPr>
              <a:t/>
            </a:r>
            <a:br>
              <a:rPr lang="en-US" sz="3600" b="1" spc="-150" dirty="0">
                <a:solidFill>
                  <a:schemeClr val="bg1"/>
                </a:solidFill>
                <a:latin typeface="Circe" panose="020B0502020203020203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Circe" panose="020B0502020203020203" pitchFamily="34" charset="0"/>
              </a:rPr>
              <a:t>по обслуживанию клиентов страховых</a:t>
            </a:r>
            <a:r>
              <a:rPr lang="en-US" sz="2800" dirty="0">
                <a:solidFill>
                  <a:schemeClr val="bg1"/>
                </a:solidFill>
                <a:latin typeface="Circe" panose="020B0502020203020203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irce" panose="020B0502020203020203" pitchFamily="34" charset="0"/>
              </a:rPr>
              <a:t>компаний </a:t>
            </a:r>
            <a:r>
              <a:rPr lang="en-US" sz="3400" dirty="0">
                <a:solidFill>
                  <a:schemeClr val="bg1"/>
                </a:solidFill>
                <a:latin typeface="Circe" panose="020B0502020203020203" pitchFamily="34" charset="0"/>
              </a:rPr>
              <a:t/>
            </a:r>
            <a:br>
              <a:rPr lang="en-US" sz="3400" dirty="0">
                <a:solidFill>
                  <a:schemeClr val="bg1"/>
                </a:solidFill>
                <a:latin typeface="Circe" panose="020B0502020203020203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Circe" panose="020B0502020203020203" pitchFamily="34" charset="0"/>
              </a:rPr>
              <a:t>в области ремонта автомобилей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120" y="3191754"/>
            <a:ext cx="9144000" cy="474492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FFCA00"/>
                </a:solidFill>
                <a:latin typeface="Circe" panose="020B0502020203020203" pitchFamily="34" charset="0"/>
              </a:rPr>
              <a:t>РАВТ: </a:t>
            </a:r>
            <a:r>
              <a:rPr lang="ru-RU" dirty="0" err="1">
                <a:solidFill>
                  <a:srgbClr val="FFCA00"/>
                </a:solidFill>
                <a:latin typeface="Circe" panose="020B0502020203020203" pitchFamily="34" charset="0"/>
              </a:rPr>
              <a:t>уберизация</a:t>
            </a:r>
            <a:r>
              <a:rPr lang="ru-RU" dirty="0">
                <a:solidFill>
                  <a:srgbClr val="FFCA00"/>
                </a:solidFill>
                <a:latin typeface="Circe" panose="020B0502020203020203" pitchFamily="34" charset="0"/>
              </a:rPr>
              <a:t> рынка ремонта автомобилей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F0AD3C9A-7A18-0044-A96C-5225B9828867}"/>
              </a:ext>
            </a:extLst>
          </p:cNvPr>
          <p:cNvSpPr txBox="1">
            <a:spLocks/>
          </p:cNvSpPr>
          <p:nvPr/>
        </p:nvSpPr>
        <p:spPr>
          <a:xfrm>
            <a:off x="7091992" y="5593578"/>
            <a:ext cx="2917640" cy="843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 err="1">
                <a:solidFill>
                  <a:schemeClr val="bg1"/>
                </a:solidFill>
                <a:latin typeface="Circe" panose="020B0502020203020203" pitchFamily="34" charset="0"/>
              </a:rPr>
              <a:t>Здюмаев</a:t>
            </a:r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</a:rPr>
              <a:t> Алексей </a:t>
            </a:r>
            <a:endParaRPr lang="en-US" sz="160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algn="r"/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</a:rPr>
              <a:t>19.04.2019</a:t>
            </a:r>
          </a:p>
        </p:txBody>
      </p:sp>
    </p:spTree>
    <p:extLst>
      <p:ext uri="{BB962C8B-B14F-4D97-AF65-F5344CB8AC3E}">
        <p14:creationId xmlns:p14="http://schemas.microsoft.com/office/powerpoint/2010/main" val="7494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27C608E-9316-F34F-A477-8C39C96A3C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229" y="391280"/>
            <a:ext cx="6727167" cy="60470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A00"/>
                </a:solidFill>
                <a:latin typeface="Circe" panose="020B0502020203020203" pitchFamily="34" charset="0"/>
              </a:rPr>
              <a:t>Функции</a:t>
            </a:r>
            <a:r>
              <a:rPr lang="ru-RU" b="1" dirty="0">
                <a:solidFill>
                  <a:schemeClr val="bg1"/>
                </a:solidFill>
                <a:latin typeface="Circe" panose="020B0502020203020203" pitchFamily="34" charset="0"/>
              </a:rPr>
              <a:t> бизнес-процесса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11601589"/>
              </p:ext>
            </p:extLst>
          </p:nvPr>
        </p:nvGraphicFramePr>
        <p:xfrm>
          <a:off x="-478464" y="1148316"/>
          <a:ext cx="12322532" cy="529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58365" y="3231999"/>
            <a:ext cx="26259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600" b="1" dirty="0">
                <a:latin typeface="Circe" panose="020B0502020203020203" pitchFamily="34" charset="0"/>
              </a:rPr>
              <a:t>Сквозной </a:t>
            </a:r>
            <a:endParaRPr lang="en-US" sz="1600" b="1" dirty="0">
              <a:latin typeface="Circe" panose="020B0502020203020203" pitchFamily="34" charset="0"/>
            </a:endParaRPr>
          </a:p>
          <a:p>
            <a:pPr algn="r">
              <a:lnSpc>
                <a:spcPct val="90000"/>
              </a:lnSpc>
            </a:pPr>
            <a:r>
              <a:rPr lang="ru-RU" sz="1600" b="1" dirty="0">
                <a:latin typeface="Circe" panose="020B0502020203020203" pitchFamily="34" charset="0"/>
              </a:rPr>
              <a:t>бизнес-процесс </a:t>
            </a:r>
            <a:endParaRPr lang="en-US" sz="1600" b="1" dirty="0">
              <a:latin typeface="Circe" panose="020B0502020203020203" pitchFamily="34" charset="0"/>
            </a:endParaRPr>
          </a:p>
          <a:p>
            <a:pPr algn="r">
              <a:lnSpc>
                <a:spcPct val="90000"/>
              </a:lnSpc>
            </a:pPr>
            <a:r>
              <a:rPr lang="ru-RU" sz="1600" b="1" dirty="0">
                <a:latin typeface="Circe" panose="020B0502020203020203" pitchFamily="34" charset="0"/>
              </a:rPr>
              <a:t>по </a:t>
            </a:r>
            <a:r>
              <a:rPr lang="ru-RU" sz="1600" b="1" dirty="0" smtClean="0">
                <a:latin typeface="Circe" panose="020B0502020203020203" pitchFamily="34" charset="0"/>
              </a:rPr>
              <a:t>принципу</a:t>
            </a:r>
          </a:p>
          <a:p>
            <a:pPr algn="r">
              <a:lnSpc>
                <a:spcPct val="90000"/>
              </a:lnSpc>
            </a:pPr>
            <a:r>
              <a:rPr lang="ru-RU" sz="1600" b="1" dirty="0" smtClean="0">
                <a:latin typeface="Circe" panose="020B0502020203020203" pitchFamily="34" charset="0"/>
              </a:rPr>
              <a:t> </a:t>
            </a:r>
            <a:r>
              <a:rPr lang="ru-RU" sz="1600" b="1" dirty="0">
                <a:latin typeface="Circe" panose="020B0502020203020203" pitchFamily="34" charset="0"/>
              </a:rPr>
              <a:t>конвейера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05864" y="3581728"/>
            <a:ext cx="180208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>
                <a:latin typeface="Circe" panose="020B0502020203020203" pitchFamily="34" charset="0"/>
              </a:rPr>
              <a:t>Модель </a:t>
            </a:r>
            <a:endParaRPr lang="en-US" sz="1600" b="1" dirty="0">
              <a:latin typeface="Circe" panose="020B0502020203020203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latin typeface="Circe" panose="020B0502020203020203" pitchFamily="34" charset="0"/>
              </a:rPr>
              <a:t>франшизы</a:t>
            </a:r>
            <a:endParaRPr lang="en-US" sz="1600" b="1" dirty="0">
              <a:latin typeface="Circe" panose="020B0502020203020203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69B102-C77B-5743-B077-7876A2E17EA8}"/>
              </a:ext>
            </a:extLst>
          </p:cNvPr>
          <p:cNvGrpSpPr/>
          <p:nvPr/>
        </p:nvGrpSpPr>
        <p:grpSpPr>
          <a:xfrm>
            <a:off x="2480611" y="3278958"/>
            <a:ext cx="6972154" cy="1158240"/>
            <a:chOff x="2480611" y="3278958"/>
            <a:chExt cx="6972154" cy="115824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34D9070-73CD-AD48-A3A2-BDBD7FB4121D}"/>
                </a:ext>
              </a:extLst>
            </p:cNvPr>
            <p:cNvSpPr/>
            <p:nvPr/>
          </p:nvSpPr>
          <p:spPr>
            <a:xfrm>
              <a:off x="2480611" y="3278958"/>
              <a:ext cx="57600" cy="11582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  <a:endParaRPr lang="ru-RU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3A95CE9-20D0-CC46-B9A0-97B426B88ED8}"/>
                </a:ext>
              </a:extLst>
            </p:cNvPr>
            <p:cNvSpPr/>
            <p:nvPr/>
          </p:nvSpPr>
          <p:spPr>
            <a:xfrm>
              <a:off x="9402365" y="3568518"/>
              <a:ext cx="50400" cy="579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  <a:endParaRPr lang="ru-RU" dirty="0"/>
            </a:p>
          </p:txBody>
        </p:sp>
        <p:cxnSp>
          <p:nvCxnSpPr>
            <p:cNvPr id="9" name="Прямая со стрелкой 8"/>
            <p:cNvCxnSpPr>
              <a:cxnSpLocks/>
              <a:stCxn id="12" idx="3"/>
              <a:endCxn id="22" idx="1"/>
            </p:cNvCxnSpPr>
            <p:nvPr/>
          </p:nvCxnSpPr>
          <p:spPr>
            <a:xfrm>
              <a:off x="2538211" y="3858078"/>
              <a:ext cx="6864154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74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86440C4-5D45-9947-87F5-0618D9ED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083" y="316063"/>
            <a:ext cx="7992533" cy="837142"/>
          </a:xfrm>
        </p:spPr>
        <p:txBody>
          <a:bodyPr/>
          <a:lstStyle/>
          <a:p>
            <a:r>
              <a:rPr lang="ru-RU" b="1" dirty="0">
                <a:solidFill>
                  <a:srgbClr val="FFCA00"/>
                </a:solidFill>
                <a:latin typeface="Circe" panose="020B0502020203020203" pitchFamily="34" charset="0"/>
              </a:rPr>
              <a:t>Параметры</a:t>
            </a:r>
            <a:r>
              <a:rPr lang="ru-RU" b="1" dirty="0">
                <a:latin typeface="Circe" panose="020B0502020203020203" pitchFamily="34" charset="0"/>
              </a:rPr>
              <a:t> бизнес-процесса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032346-9D1E-E646-9182-2B5B390A9B4C}"/>
              </a:ext>
            </a:extLst>
          </p:cNvPr>
          <p:cNvGrpSpPr/>
          <p:nvPr/>
        </p:nvGrpSpPr>
        <p:grpSpPr>
          <a:xfrm>
            <a:off x="678785" y="1448757"/>
            <a:ext cx="10050174" cy="5464071"/>
            <a:chOff x="412100" y="1201876"/>
            <a:chExt cx="10818282" cy="5885372"/>
          </a:xfrm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1897AAB-193A-3F49-AF63-BBF987CBFBE2}"/>
                </a:ext>
              </a:extLst>
            </p:cNvPr>
            <p:cNvSpPr/>
            <p:nvPr/>
          </p:nvSpPr>
          <p:spPr>
            <a:xfrm>
              <a:off x="1033188" y="1201876"/>
              <a:ext cx="4015883" cy="727616"/>
            </a:xfrm>
            <a:custGeom>
              <a:avLst/>
              <a:gdLst>
                <a:gd name="connsiteX0" fmla="*/ 0 w 4232558"/>
                <a:gd name="connsiteY0" fmla="*/ 0 h 1025029"/>
                <a:gd name="connsiteX1" fmla="*/ 4232558 w 4232558"/>
                <a:gd name="connsiteY1" fmla="*/ 0 h 1025029"/>
                <a:gd name="connsiteX2" fmla="*/ 4232558 w 4232558"/>
                <a:gd name="connsiteY2" fmla="*/ 1025029 h 1025029"/>
                <a:gd name="connsiteX3" fmla="*/ 0 w 4232558"/>
                <a:gd name="connsiteY3" fmla="*/ 1025029 h 1025029"/>
                <a:gd name="connsiteX4" fmla="*/ 0 w 4232558"/>
                <a:gd name="connsiteY4" fmla="*/ 0 h 102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2558" h="1025029">
                  <a:moveTo>
                    <a:pt x="0" y="0"/>
                  </a:moveTo>
                  <a:lnTo>
                    <a:pt x="4232558" y="0"/>
                  </a:lnTo>
                  <a:lnTo>
                    <a:pt x="4232558" y="1025029"/>
                  </a:lnTo>
                  <a:lnTo>
                    <a:pt x="0" y="10250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114300" bIns="114300" numCol="1" spcCol="1270" anchor="t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Средний чек</a:t>
              </a: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463049C7-DBDB-B04A-BDAB-897829BEC8CC}"/>
                </a:ext>
              </a:extLst>
            </p:cNvPr>
            <p:cNvSpPr/>
            <p:nvPr/>
          </p:nvSpPr>
          <p:spPr>
            <a:xfrm>
              <a:off x="5208795" y="1370342"/>
              <a:ext cx="5309857" cy="559149"/>
            </a:xfrm>
            <a:custGeom>
              <a:avLst/>
              <a:gdLst>
                <a:gd name="connsiteX0" fmla="*/ 0 w 5309857"/>
                <a:gd name="connsiteY0" fmla="*/ 0 h 930934"/>
                <a:gd name="connsiteX1" fmla="*/ 5309857 w 5309857"/>
                <a:gd name="connsiteY1" fmla="*/ 0 h 930934"/>
                <a:gd name="connsiteX2" fmla="*/ 5309857 w 5309857"/>
                <a:gd name="connsiteY2" fmla="*/ 930934 h 930934"/>
                <a:gd name="connsiteX3" fmla="*/ 0 w 5309857"/>
                <a:gd name="connsiteY3" fmla="*/ 930934 h 930934"/>
                <a:gd name="connsiteX4" fmla="*/ 0 w 5309857"/>
                <a:gd name="connsiteY4" fmla="*/ 0 h 93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857" h="930934">
                  <a:moveTo>
                    <a:pt x="0" y="0"/>
                  </a:moveTo>
                  <a:lnTo>
                    <a:pt x="5309857" y="0"/>
                  </a:lnTo>
                  <a:lnTo>
                    <a:pt x="5309857" y="930934"/>
                  </a:lnTo>
                  <a:lnTo>
                    <a:pt x="0" y="9309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0" i="0" kern="1200" dirty="0">
                  <a:latin typeface="Circe" panose="020B0502020203020203" pitchFamily="34" charset="0"/>
                  <a:cs typeface="Arial" panose="020B0604020202020204" pitchFamily="34" charset="0"/>
                </a:rPr>
                <a:t>20 000 рублей против 40 </a:t>
              </a:r>
              <a:r>
                <a:rPr lang="ru-RU" b="0" i="0" kern="1200" dirty="0" smtClean="0">
                  <a:latin typeface="Circe" panose="020B0502020203020203" pitchFamily="34" charset="0"/>
                  <a:cs typeface="Arial" panose="020B0604020202020204" pitchFamily="34" charset="0"/>
                </a:rPr>
                <a:t>000 </a:t>
              </a:r>
              <a:r>
                <a:rPr lang="ru-RU" b="0" i="0" kern="1200" dirty="0">
                  <a:latin typeface="Circe" panose="020B0502020203020203" pitchFamily="34" charset="0"/>
                  <a:cs typeface="Arial" panose="020B0604020202020204" pitchFamily="34" charset="0"/>
                </a:rPr>
                <a:t>рублей</a:t>
              </a:r>
            </a:p>
          </p:txBody>
        </p:sp>
        <p:sp>
          <p:nv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6F4C942-4739-7B44-8F24-1D8116C29131}"/>
                </a:ext>
              </a:extLst>
            </p:cNvPr>
            <p:cNvSpPr/>
            <p:nvPr/>
          </p:nvSpPr>
          <p:spPr>
            <a:xfrm flipV="1">
              <a:off x="412100" y="1988664"/>
              <a:ext cx="10109594" cy="30681"/>
            </a:xfrm>
            <a:prstGeom prst="line">
              <a:avLst/>
            </a:prstGeom>
            <a:ln w="31750">
              <a:solidFill>
                <a:srgbClr val="FFCA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221CEC8D-CEC7-4748-8757-FDB200B7B096}"/>
                </a:ext>
              </a:extLst>
            </p:cNvPr>
            <p:cNvSpPr/>
            <p:nvPr/>
          </p:nvSpPr>
          <p:spPr>
            <a:xfrm>
              <a:off x="1033188" y="2136724"/>
              <a:ext cx="4015883" cy="772942"/>
            </a:xfrm>
            <a:custGeom>
              <a:avLst/>
              <a:gdLst>
                <a:gd name="connsiteX0" fmla="*/ 0 w 4232558"/>
                <a:gd name="connsiteY0" fmla="*/ 0 h 1025029"/>
                <a:gd name="connsiteX1" fmla="*/ 4232558 w 4232558"/>
                <a:gd name="connsiteY1" fmla="*/ 0 h 1025029"/>
                <a:gd name="connsiteX2" fmla="*/ 4232558 w 4232558"/>
                <a:gd name="connsiteY2" fmla="*/ 1025029 h 1025029"/>
                <a:gd name="connsiteX3" fmla="*/ 0 w 4232558"/>
                <a:gd name="connsiteY3" fmla="*/ 1025029 h 1025029"/>
                <a:gd name="connsiteX4" fmla="*/ 0 w 4232558"/>
                <a:gd name="connsiteY4" fmla="*/ 0 h 102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2558" h="1025029">
                  <a:moveTo>
                    <a:pt x="0" y="0"/>
                  </a:moveTo>
                  <a:lnTo>
                    <a:pt x="4232558" y="0"/>
                  </a:lnTo>
                  <a:lnTo>
                    <a:pt x="4232558" y="1025029"/>
                  </a:lnTo>
                  <a:lnTo>
                    <a:pt x="0" y="10250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114300" bIns="114300" numCol="1" spcCol="1270" anchor="t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Средний </a:t>
              </a:r>
              <a:r>
                <a:rPr lang="en-US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рок</a:t>
              </a: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2C819C9-7171-4944-804F-9867B0D45BFA}"/>
                </a:ext>
              </a:extLst>
            </p:cNvPr>
            <p:cNvSpPr/>
            <p:nvPr/>
          </p:nvSpPr>
          <p:spPr>
            <a:xfrm>
              <a:off x="5208795" y="2177586"/>
              <a:ext cx="5309857" cy="455469"/>
            </a:xfrm>
            <a:custGeom>
              <a:avLst/>
              <a:gdLst>
                <a:gd name="connsiteX0" fmla="*/ 0 w 5309857"/>
                <a:gd name="connsiteY0" fmla="*/ 0 h 930934"/>
                <a:gd name="connsiteX1" fmla="*/ 5309857 w 5309857"/>
                <a:gd name="connsiteY1" fmla="*/ 0 h 930934"/>
                <a:gd name="connsiteX2" fmla="*/ 5309857 w 5309857"/>
                <a:gd name="connsiteY2" fmla="*/ 930934 h 930934"/>
                <a:gd name="connsiteX3" fmla="*/ 0 w 5309857"/>
                <a:gd name="connsiteY3" fmla="*/ 930934 h 930934"/>
                <a:gd name="connsiteX4" fmla="*/ 0 w 5309857"/>
                <a:gd name="connsiteY4" fmla="*/ 0 h 93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857" h="930934">
                  <a:moveTo>
                    <a:pt x="0" y="0"/>
                  </a:moveTo>
                  <a:lnTo>
                    <a:pt x="5309857" y="0"/>
                  </a:lnTo>
                  <a:lnTo>
                    <a:pt x="5309857" y="930934"/>
                  </a:lnTo>
                  <a:lnTo>
                    <a:pt x="0" y="9309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0" i="0" kern="1200" dirty="0">
                  <a:latin typeface="Circe" panose="020B0502020203020203" pitchFamily="34" charset="0"/>
                  <a:cs typeface="Arial" panose="020B0604020202020204" pitchFamily="34" charset="0"/>
                </a:rPr>
                <a:t>5-10 дней или с колес против 30 дней</a:t>
              </a:r>
            </a:p>
          </p:txBody>
        </p:sp>
        <p:sp>
          <p:nv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6BA96041-A7AA-604E-818D-253835AC7FF7}"/>
                </a:ext>
              </a:extLst>
            </p:cNvPr>
            <p:cNvSpPr/>
            <p:nvPr/>
          </p:nvSpPr>
          <p:spPr>
            <a:xfrm flipV="1">
              <a:off x="412100" y="2843451"/>
              <a:ext cx="10109595" cy="105334"/>
            </a:xfrm>
            <a:prstGeom prst="line">
              <a:avLst/>
            </a:prstGeom>
            <a:ln w="31750">
              <a:solidFill>
                <a:srgbClr val="FFCA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E218360D-2502-CB4E-AE3F-3CDE8C1AF924}"/>
                </a:ext>
              </a:extLst>
            </p:cNvPr>
            <p:cNvSpPr/>
            <p:nvPr/>
          </p:nvSpPr>
          <p:spPr>
            <a:xfrm>
              <a:off x="1033188" y="3362535"/>
              <a:ext cx="4015883" cy="1025029"/>
            </a:xfrm>
            <a:custGeom>
              <a:avLst/>
              <a:gdLst>
                <a:gd name="connsiteX0" fmla="*/ 0 w 4232558"/>
                <a:gd name="connsiteY0" fmla="*/ 0 h 1025029"/>
                <a:gd name="connsiteX1" fmla="*/ 4232558 w 4232558"/>
                <a:gd name="connsiteY1" fmla="*/ 0 h 1025029"/>
                <a:gd name="connsiteX2" fmla="*/ 4232558 w 4232558"/>
                <a:gd name="connsiteY2" fmla="*/ 1025029 h 1025029"/>
                <a:gd name="connsiteX3" fmla="*/ 0 w 4232558"/>
                <a:gd name="connsiteY3" fmla="*/ 1025029 h 1025029"/>
                <a:gd name="connsiteX4" fmla="*/ 0 w 4232558"/>
                <a:gd name="connsiteY4" fmla="*/ 0 h 102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2558" h="1025029">
                  <a:moveTo>
                    <a:pt x="0" y="0"/>
                  </a:moveTo>
                  <a:lnTo>
                    <a:pt x="4232558" y="0"/>
                  </a:lnTo>
                  <a:lnTo>
                    <a:pt x="4232558" y="1025029"/>
                  </a:lnTo>
                  <a:lnTo>
                    <a:pt x="0" y="10250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114300" bIns="114300" numCol="1" spcCol="1270" anchor="t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Масштабируемость</a:t>
              </a: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8D2D7883-DEDE-E840-A174-DAB515F07C37}"/>
                </a:ext>
              </a:extLst>
            </p:cNvPr>
            <p:cNvSpPr/>
            <p:nvPr/>
          </p:nvSpPr>
          <p:spPr>
            <a:xfrm>
              <a:off x="5208795" y="2937954"/>
              <a:ext cx="5309857" cy="1421749"/>
            </a:xfrm>
            <a:custGeom>
              <a:avLst/>
              <a:gdLst>
                <a:gd name="connsiteX0" fmla="*/ 0 w 5309857"/>
                <a:gd name="connsiteY0" fmla="*/ 0 h 320321"/>
                <a:gd name="connsiteX1" fmla="*/ 5309857 w 5309857"/>
                <a:gd name="connsiteY1" fmla="*/ 0 h 320321"/>
                <a:gd name="connsiteX2" fmla="*/ 5309857 w 5309857"/>
                <a:gd name="connsiteY2" fmla="*/ 320321 h 320321"/>
                <a:gd name="connsiteX3" fmla="*/ 0 w 5309857"/>
                <a:gd name="connsiteY3" fmla="*/ 320321 h 320321"/>
                <a:gd name="connsiteX4" fmla="*/ 0 w 5309857"/>
                <a:gd name="connsiteY4" fmla="*/ 0 h 32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857" h="320321">
                  <a:moveTo>
                    <a:pt x="0" y="0"/>
                  </a:moveTo>
                  <a:lnTo>
                    <a:pt x="5309857" y="0"/>
                  </a:lnTo>
                  <a:lnTo>
                    <a:pt x="5309857" y="320321"/>
                  </a:lnTo>
                  <a:lnTo>
                    <a:pt x="0" y="3203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0" i="0" kern="1200" dirty="0">
                  <a:latin typeface="Circe" panose="020B0502020203020203" pitchFamily="34" charset="0"/>
                  <a:cs typeface="Arial" panose="020B0604020202020204" pitchFamily="34" charset="0"/>
                </a:rPr>
                <a:t>Более 70 городов</a:t>
              </a:r>
              <a:endParaRPr lang="en-US" b="0" i="0" kern="1200" dirty="0">
                <a:latin typeface="Circe" panose="020B0502020203020203" pitchFamily="34" charset="0"/>
                <a:cs typeface="Arial" panose="020B0604020202020204" pitchFamily="34" charset="0"/>
              </a:endParaRPr>
            </a:p>
            <a:p>
              <a:pPr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21 федеральный контракт</a:t>
              </a:r>
              <a:endParaRPr lang="en-US" dirty="0">
                <a:latin typeface="Circe" panose="020B0502020203020203" pitchFamily="34" charset="0"/>
                <a:cs typeface="Arial" panose="020B0604020202020204" pitchFamily="34" charset="0"/>
              </a:endParaRPr>
            </a:p>
            <a:p>
              <a:pPr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Зашел/вышел</a:t>
              </a:r>
            </a:p>
            <a:p>
              <a:pPr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dirty="0">
                <a:latin typeface="Circe" panose="020B0502020203020203" pitchFamily="34" charset="0"/>
                <a:cs typeface="Arial" panose="020B0604020202020204" pitchFamily="34" charset="0"/>
              </a:endParaRPr>
            </a:p>
            <a:p>
              <a:pPr marL="0" lvl="0" indent="0" algn="l"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b="0" i="0" kern="1200" dirty="0">
                <a:latin typeface="Circe" panose="020B0502020203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EBE710A-DE5C-6347-BA5D-C502D267894A}"/>
                </a:ext>
              </a:extLst>
            </p:cNvPr>
            <p:cNvSpPr/>
            <p:nvPr/>
          </p:nvSpPr>
          <p:spPr>
            <a:xfrm>
              <a:off x="5107330" y="3449748"/>
              <a:ext cx="5411319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6DEED63-EEBE-2C46-98FE-AA2D586C3365}"/>
                </a:ext>
              </a:extLst>
            </p:cNvPr>
            <p:cNvSpPr/>
            <p:nvPr/>
          </p:nvSpPr>
          <p:spPr>
            <a:xfrm>
              <a:off x="5107331" y="3963793"/>
              <a:ext cx="5411319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5A8A6AF-8378-6241-8579-A86642D528B0}"/>
                </a:ext>
              </a:extLst>
            </p:cNvPr>
            <p:cNvSpPr/>
            <p:nvPr/>
          </p:nvSpPr>
          <p:spPr>
            <a:xfrm flipV="1">
              <a:off x="412100" y="4596365"/>
              <a:ext cx="10109595" cy="80985"/>
            </a:xfrm>
            <a:prstGeom prst="line">
              <a:avLst/>
            </a:prstGeom>
            <a:ln w="31750">
              <a:solidFill>
                <a:srgbClr val="FFCA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5087F8A2-3F19-0043-92B0-2B83C2792AA4}"/>
                </a:ext>
              </a:extLst>
            </p:cNvPr>
            <p:cNvSpPr/>
            <p:nvPr/>
          </p:nvSpPr>
          <p:spPr>
            <a:xfrm>
              <a:off x="1033188" y="4862608"/>
              <a:ext cx="4015883" cy="759704"/>
            </a:xfrm>
            <a:custGeom>
              <a:avLst/>
              <a:gdLst>
                <a:gd name="connsiteX0" fmla="*/ 0 w 4232558"/>
                <a:gd name="connsiteY0" fmla="*/ 0 h 1025029"/>
                <a:gd name="connsiteX1" fmla="*/ 4232558 w 4232558"/>
                <a:gd name="connsiteY1" fmla="*/ 0 h 1025029"/>
                <a:gd name="connsiteX2" fmla="*/ 4232558 w 4232558"/>
                <a:gd name="connsiteY2" fmla="*/ 1025029 h 1025029"/>
                <a:gd name="connsiteX3" fmla="*/ 0 w 4232558"/>
                <a:gd name="connsiteY3" fmla="*/ 1025029 h 1025029"/>
                <a:gd name="connsiteX4" fmla="*/ 0 w 4232558"/>
                <a:gd name="connsiteY4" fmla="*/ 0 h 102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2558" h="1025029">
                  <a:moveTo>
                    <a:pt x="0" y="0"/>
                  </a:moveTo>
                  <a:lnTo>
                    <a:pt x="4232558" y="0"/>
                  </a:lnTo>
                  <a:lnTo>
                    <a:pt x="4232558" y="1025029"/>
                  </a:lnTo>
                  <a:lnTo>
                    <a:pt x="0" y="10250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114300" bIns="114300" numCol="1" spcCol="1270" anchor="t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Качество</a:t>
              </a: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74D5BC60-C931-D446-885B-53E338209DFF}"/>
                </a:ext>
              </a:extLst>
            </p:cNvPr>
            <p:cNvSpPr/>
            <p:nvPr/>
          </p:nvSpPr>
          <p:spPr>
            <a:xfrm>
              <a:off x="5208795" y="4621107"/>
              <a:ext cx="5309857" cy="898344"/>
            </a:xfrm>
            <a:custGeom>
              <a:avLst/>
              <a:gdLst>
                <a:gd name="connsiteX0" fmla="*/ 0 w 5309857"/>
                <a:gd name="connsiteY0" fmla="*/ 0 h 476478"/>
                <a:gd name="connsiteX1" fmla="*/ 5309857 w 5309857"/>
                <a:gd name="connsiteY1" fmla="*/ 0 h 476478"/>
                <a:gd name="connsiteX2" fmla="*/ 5309857 w 5309857"/>
                <a:gd name="connsiteY2" fmla="*/ 476478 h 476478"/>
                <a:gd name="connsiteX3" fmla="*/ 0 w 5309857"/>
                <a:gd name="connsiteY3" fmla="*/ 476478 h 476478"/>
                <a:gd name="connsiteX4" fmla="*/ 0 w 5309857"/>
                <a:gd name="connsiteY4" fmla="*/ 0 h 47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857" h="476478">
                  <a:moveTo>
                    <a:pt x="0" y="0"/>
                  </a:moveTo>
                  <a:lnTo>
                    <a:pt x="5309857" y="0"/>
                  </a:lnTo>
                  <a:lnTo>
                    <a:pt x="5309857" y="476478"/>
                  </a:lnTo>
                  <a:lnTo>
                    <a:pt x="0" y="476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indent="0"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Стратегия ноль жалоб</a:t>
              </a:r>
              <a:endParaRPr lang="en-US" dirty="0">
                <a:latin typeface="Circe" panose="020B0502020203020203" pitchFamily="34" charset="0"/>
                <a:cs typeface="Arial" panose="020B0604020202020204" pitchFamily="34" charset="0"/>
              </a:endParaRPr>
            </a:p>
            <a:p>
              <a:pPr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500 </a:t>
              </a:r>
              <a:r>
                <a:rPr lang="en-US" dirty="0">
                  <a:latin typeface="Circe" panose="020B0502020203020203" pitchFamily="34" charset="0"/>
                  <a:cs typeface="Arial" panose="020B0604020202020204" pitchFamily="34" charset="0"/>
                </a:rPr>
                <a:t>ppm </a:t>
              </a: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или </a:t>
              </a:r>
              <a:r>
                <a:rPr lang="en-US" dirty="0">
                  <a:latin typeface="Circe" panose="020B0502020203020203" pitchFamily="34" charset="0"/>
                  <a:cs typeface="Arial" panose="020B0604020202020204" pitchFamily="34" charset="0"/>
                </a:rPr>
                <a:t>&lt;</a:t>
              </a: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0,05% претензий</a:t>
              </a:r>
            </a:p>
          </p:txBody>
        </p:sp>
        <p:sp>
          <p:nv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E726F24-2A6C-0A4D-BED2-1D3AABA59D13}"/>
                </a:ext>
              </a:extLst>
            </p:cNvPr>
            <p:cNvSpPr/>
            <p:nvPr/>
          </p:nvSpPr>
          <p:spPr>
            <a:xfrm>
              <a:off x="5107333" y="5174379"/>
              <a:ext cx="5411319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E7EE7598-85EC-2A40-8D47-2B5158D20D2B}"/>
                </a:ext>
              </a:extLst>
            </p:cNvPr>
            <p:cNvSpPr/>
            <p:nvPr/>
          </p:nvSpPr>
          <p:spPr>
            <a:xfrm>
              <a:off x="412100" y="5671409"/>
              <a:ext cx="10109595" cy="11821"/>
            </a:xfrm>
            <a:prstGeom prst="line">
              <a:avLst/>
            </a:prstGeom>
            <a:ln w="31750">
              <a:solidFill>
                <a:srgbClr val="FFCA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6C18E370-E6C8-854E-8E5F-5BAEEEFEBB70}"/>
                </a:ext>
              </a:extLst>
            </p:cNvPr>
            <p:cNvSpPr/>
            <p:nvPr/>
          </p:nvSpPr>
          <p:spPr>
            <a:xfrm>
              <a:off x="989676" y="5823966"/>
              <a:ext cx="3939066" cy="1025029"/>
            </a:xfrm>
            <a:custGeom>
              <a:avLst/>
              <a:gdLst>
                <a:gd name="connsiteX0" fmla="*/ 0 w 4232558"/>
                <a:gd name="connsiteY0" fmla="*/ 0 h 1025029"/>
                <a:gd name="connsiteX1" fmla="*/ 4232558 w 4232558"/>
                <a:gd name="connsiteY1" fmla="*/ 0 h 1025029"/>
                <a:gd name="connsiteX2" fmla="*/ 4232558 w 4232558"/>
                <a:gd name="connsiteY2" fmla="*/ 1025029 h 1025029"/>
                <a:gd name="connsiteX3" fmla="*/ 0 w 4232558"/>
                <a:gd name="connsiteY3" fmla="*/ 1025029 h 1025029"/>
                <a:gd name="connsiteX4" fmla="*/ 0 w 4232558"/>
                <a:gd name="connsiteY4" fmla="*/ 0 h 102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2558" h="1025029">
                  <a:moveTo>
                    <a:pt x="0" y="0"/>
                  </a:moveTo>
                  <a:lnTo>
                    <a:pt x="4232558" y="0"/>
                  </a:lnTo>
                  <a:lnTo>
                    <a:pt x="4232558" y="1025029"/>
                  </a:lnTo>
                  <a:lnTo>
                    <a:pt x="0" y="10250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114300" bIns="114300" numCol="1" spcCol="1270" anchor="t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i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Себестоимость</a:t>
              </a: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65C4EDD-1ED0-934F-AAB1-04DAD08E07E7}"/>
                </a:ext>
              </a:extLst>
            </p:cNvPr>
            <p:cNvSpPr/>
            <p:nvPr/>
          </p:nvSpPr>
          <p:spPr>
            <a:xfrm>
              <a:off x="5208795" y="5731479"/>
              <a:ext cx="6021587" cy="1355769"/>
            </a:xfrm>
            <a:custGeom>
              <a:avLst/>
              <a:gdLst>
                <a:gd name="connsiteX0" fmla="*/ 0 w 5309857"/>
                <a:gd name="connsiteY0" fmla="*/ 0 h 476478"/>
                <a:gd name="connsiteX1" fmla="*/ 5309857 w 5309857"/>
                <a:gd name="connsiteY1" fmla="*/ 0 h 476478"/>
                <a:gd name="connsiteX2" fmla="*/ 5309857 w 5309857"/>
                <a:gd name="connsiteY2" fmla="*/ 476478 h 476478"/>
                <a:gd name="connsiteX3" fmla="*/ 0 w 5309857"/>
                <a:gd name="connsiteY3" fmla="*/ 476478 h 476478"/>
                <a:gd name="connsiteX4" fmla="*/ 0 w 5309857"/>
                <a:gd name="connsiteY4" fmla="*/ 0 h 47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857" h="476478">
                  <a:moveTo>
                    <a:pt x="0" y="0"/>
                  </a:moveTo>
                  <a:lnTo>
                    <a:pt x="5309857" y="0"/>
                  </a:lnTo>
                  <a:lnTo>
                    <a:pt x="5309857" y="476478"/>
                  </a:lnTo>
                  <a:lnTo>
                    <a:pt x="0" y="476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indent="0"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465 рублей за операцию или 3,5% </a:t>
              </a:r>
              <a:r>
                <a:rPr lang="ru-RU" dirty="0" err="1">
                  <a:latin typeface="Circe" panose="020B0502020203020203" pitchFamily="34" charset="0"/>
                  <a:cs typeface="Arial" panose="020B0604020202020204" pitchFamily="34" charset="0"/>
                </a:rPr>
                <a:t>костов</a:t>
              </a:r>
              <a:endParaRPr lang="en-US" dirty="0">
                <a:latin typeface="Circe" panose="020B0502020203020203" pitchFamily="34" charset="0"/>
                <a:cs typeface="Arial" panose="020B0604020202020204" pitchFamily="34" charset="0"/>
              </a:endParaRPr>
            </a:p>
            <a:p>
              <a:pPr defTabSz="889000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latin typeface="Circe" panose="020B0502020203020203" pitchFamily="34" charset="0"/>
                  <a:cs typeface="Arial" panose="020B0604020202020204" pitchFamily="34" charset="0"/>
                </a:rPr>
                <a:t>В два раза меньше людей</a:t>
              </a:r>
            </a:p>
          </p:txBody>
        </p:sp>
        <p:sp>
          <p:nv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B538FA0E-DAD2-DC4E-A22B-E53DC83AEAD3}"/>
                </a:ext>
              </a:extLst>
            </p:cNvPr>
            <p:cNvSpPr/>
            <p:nvPr/>
          </p:nvSpPr>
          <p:spPr>
            <a:xfrm>
              <a:off x="5107333" y="6299882"/>
              <a:ext cx="5411319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055B576-7311-E44C-9268-4BF884A4E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4" y="4833288"/>
            <a:ext cx="504196" cy="52322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FFE4359-3D10-E64D-B490-099E8CC75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5" y="1498905"/>
            <a:ext cx="440315" cy="44031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553F7-5C7A-C24C-B1E8-05B8E1D8D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5" y="2401563"/>
            <a:ext cx="567518" cy="4403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8A39995-2CFE-4140-96FC-E28B12B64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5" y="3468584"/>
            <a:ext cx="417419" cy="5382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6B6BEFD-FDE2-6C4F-9B2A-9723C7748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9" y="5863563"/>
            <a:ext cx="459885" cy="3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70" y="44096"/>
            <a:ext cx="9800353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CA00"/>
                </a:solidFill>
                <a:latin typeface="Circe" panose="020B0502020203020203" pitchFamily="34" charset="0"/>
                <a:ea typeface="Cera Stencil PRO Trial" charset="0"/>
                <a:cs typeface="Cera Stencil PRO Trial" charset="0"/>
              </a:rPr>
              <a:t>Автоматизация</a:t>
            </a:r>
            <a:r>
              <a:rPr lang="ru-RU" sz="4000" b="1" dirty="0">
                <a:solidFill>
                  <a:schemeClr val="bg1"/>
                </a:solidFill>
                <a:latin typeface="Circe" panose="020B0502020203020203" pitchFamily="34" charset="0"/>
                <a:ea typeface="Cera Stencil PRO Trial" charset="0"/>
                <a:cs typeface="Cera Stencil PRO Trial" charset="0"/>
              </a:rPr>
              <a:t> бизнес-процесса</a:t>
            </a:r>
            <a:endParaRPr lang="en-US" sz="4000" b="1" dirty="0">
              <a:solidFill>
                <a:schemeClr val="bg1"/>
              </a:solidFill>
              <a:latin typeface="Circe" panose="020B0502020203020203" pitchFamily="34" charset="0"/>
              <a:ea typeface="Cera Stencil PRO Trial" charset="0"/>
              <a:cs typeface="Cera Stencil PRO Trial" charset="0"/>
            </a:endParaRPr>
          </a:p>
        </p:txBody>
      </p:sp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38" y="0"/>
            <a:ext cx="2022608" cy="13178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6196" y="5533386"/>
            <a:ext cx="178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B2B </a:t>
            </a:r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магазин </a:t>
            </a:r>
          </a:p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Лог Про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82294" y="1406264"/>
            <a:ext cx="1344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Интеграции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B12DF3-BC93-7A46-918E-BA10E099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24" y="1800512"/>
            <a:ext cx="440223" cy="4402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EC5BC5-0D2D-554A-A429-8CA2C8C3E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04" y="5029200"/>
            <a:ext cx="494026" cy="494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8B875B-440D-C14F-9AB5-D5E9145ED2B5}"/>
              </a:ext>
            </a:extLst>
          </p:cNvPr>
          <p:cNvSpPr txBox="1"/>
          <p:nvPr/>
        </p:nvSpPr>
        <p:spPr>
          <a:xfrm>
            <a:off x="5314846" y="1655960"/>
            <a:ext cx="134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Управление</a:t>
            </a:r>
          </a:p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процессами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E4651-7EE1-1F4D-9A29-2F93C028010A}"/>
              </a:ext>
            </a:extLst>
          </p:cNvPr>
          <p:cNvSpPr txBox="1"/>
          <p:nvPr/>
        </p:nvSpPr>
        <p:spPr>
          <a:xfrm>
            <a:off x="6495885" y="2844225"/>
            <a:ext cx="1513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Управление</a:t>
            </a:r>
          </a:p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документами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49AFA8-8110-9143-83C3-DEB0C513CE82}"/>
              </a:ext>
            </a:extLst>
          </p:cNvPr>
          <p:cNvSpPr txBox="1"/>
          <p:nvPr/>
        </p:nvSpPr>
        <p:spPr>
          <a:xfrm>
            <a:off x="5836127" y="4637727"/>
            <a:ext cx="248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Система хранения</a:t>
            </a:r>
          </a:p>
          <a:p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эл. документов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0A783-0503-B74C-9294-D4857F6286A3}"/>
              </a:ext>
            </a:extLst>
          </p:cNvPr>
          <p:cNvSpPr txBox="1"/>
          <p:nvPr/>
        </p:nvSpPr>
        <p:spPr>
          <a:xfrm>
            <a:off x="895929" y="5523226"/>
            <a:ext cx="248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Управленческая отчетность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0E1382-024B-A845-8C52-9C95339C2710}"/>
              </a:ext>
            </a:extLst>
          </p:cNvPr>
          <p:cNvSpPr txBox="1"/>
          <p:nvPr/>
        </p:nvSpPr>
        <p:spPr>
          <a:xfrm>
            <a:off x="-99495" y="3612675"/>
            <a:ext cx="2486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Управление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отношениями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с клиентами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74E76-0B31-EF48-83A1-724A6A3A0CFF}"/>
              </a:ext>
            </a:extLst>
          </p:cNvPr>
          <p:cNvSpPr txBox="1"/>
          <p:nvPr/>
        </p:nvSpPr>
        <p:spPr>
          <a:xfrm>
            <a:off x="745457" y="1948347"/>
            <a:ext cx="174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Станция 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9397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B11B61-F8B7-2D4D-8FAA-20005756D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95" y="328640"/>
            <a:ext cx="10515600" cy="76940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CA00"/>
                </a:solidFill>
                <a:latin typeface="Circe" panose="020B0502020203020203" pitchFamily="34" charset="0"/>
              </a:rPr>
              <a:t>Почему</a:t>
            </a:r>
            <a:r>
              <a:rPr lang="ru-RU" sz="4000" b="1" dirty="0">
                <a:solidFill>
                  <a:schemeClr val="bg1"/>
                </a:solidFill>
                <a:latin typeface="Circe" panose="020B0502020203020203" pitchFamily="34" charset="0"/>
              </a:rPr>
              <a:t> мы тянем на Гран-При?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019" y="1304357"/>
            <a:ext cx="10515600" cy="52821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</a:t>
            </a:r>
            <a:r>
              <a:rPr lang="en-US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Start-up </a:t>
            </a: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с нулевым капиталом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Новая бизнес-модель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Сложный </a:t>
            </a:r>
            <a:r>
              <a:rPr lang="ru-RU" sz="2100" dirty="0" err="1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многоитерационный</a:t>
            </a: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None/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     бизнес-процесс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Не только внутренние,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None/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     но и внешние заказчики в процессе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Сквозная автоматизация, без «заплат»,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None/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     интеграции, конвейер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Инновационный софт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</a:t>
            </a:r>
            <a:r>
              <a:rPr lang="en-US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N1 </a:t>
            </a: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на своем рынке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60000"/>
              <a:buBlip>
                <a:blip r:embed="rId3"/>
              </a:buBlip>
            </a:pPr>
            <a:r>
              <a:rPr lang="ru-RU" sz="21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Возможности диверсификации</a:t>
            </a:r>
          </a:p>
          <a:p>
            <a:pPr>
              <a:lnSpc>
                <a:spcPct val="80000"/>
              </a:lnSpc>
              <a:spcAft>
                <a:spcPts val="1800"/>
              </a:spcAft>
              <a:buSzPct val="160000"/>
              <a:buBlip>
                <a:blip r:embed="rId3"/>
              </a:buBlip>
            </a:pPr>
            <a:endParaRPr lang="ru-RU" sz="21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B11B61-F8B7-2D4D-8FAA-20005756D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7618" y="2006709"/>
            <a:ext cx="4617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CA00"/>
                </a:solidFill>
                <a:latin typeface="Circe" panose="020B0502020203020203" pitchFamily="34" charset="0"/>
              </a:rPr>
              <a:t>Ну мы </a:t>
            </a:r>
            <a:endParaRPr lang="en-US" sz="3600" b="1" dirty="0">
              <a:solidFill>
                <a:srgbClr val="FFCA00"/>
              </a:solidFill>
              <a:latin typeface="Circe" panose="020B0502020203020203" pitchFamily="34" charset="0"/>
            </a:endParaRPr>
          </a:p>
          <a:p>
            <a:r>
              <a:rPr lang="ru-RU" sz="3600" b="1" dirty="0">
                <a:solidFill>
                  <a:srgbClr val="FFCA00"/>
                </a:solidFill>
                <a:latin typeface="Circe" panose="020B0502020203020203" pitchFamily="34" charset="0"/>
              </a:rPr>
              <a:t>молодые </a:t>
            </a:r>
            <a:r>
              <a:rPr lang="ru-RU" sz="3600" b="1" dirty="0" smtClean="0">
                <a:solidFill>
                  <a:srgbClr val="FFCA00"/>
                </a:solidFill>
                <a:latin typeface="Circe" panose="020B0502020203020203" pitchFamily="34" charset="0"/>
              </a:rPr>
              <a:t>предприниматели…</a:t>
            </a:r>
            <a:endParaRPr lang="en-US" sz="3600" b="1" dirty="0">
              <a:solidFill>
                <a:srgbClr val="FFCA00"/>
              </a:solidFill>
              <a:latin typeface="Circe" panose="020B0502020203020203" pitchFamily="34" charset="0"/>
            </a:endParaRPr>
          </a:p>
          <a:p>
            <a:r>
              <a:rPr lang="ru-RU" sz="3600" b="1" dirty="0">
                <a:solidFill>
                  <a:srgbClr val="FFCA00"/>
                </a:solidFill>
                <a:latin typeface="Circe" panose="020B0502020203020203" pitchFamily="34" charset="0"/>
              </a:rPr>
              <a:t>для нас это много значит </a:t>
            </a:r>
            <a:r>
              <a:rPr lang="ru-RU" sz="3600" b="1" dirty="0">
                <a:solidFill>
                  <a:srgbClr val="FFCA00"/>
                </a:solidFill>
                <a:latin typeface="Circe" panose="020B0502020203020203" pitchFamily="34" charset="0"/>
                <a:sym typeface="Wingdings" panose="05000000000000000000" pitchFamily="2" charset="2"/>
              </a:rPr>
              <a:t> </a:t>
            </a:r>
            <a:endParaRPr lang="ru-RU" sz="3600" b="1" dirty="0">
              <a:solidFill>
                <a:srgbClr val="FFCA00"/>
              </a:solidFill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9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Наши люди.mp4">
            <a:hlinkClick r:id="" action="ppaction://media"/>
            <a:extLst>
              <a:ext uri="{FF2B5EF4-FFF2-40B4-BE49-F238E27FC236}">
                <a16:creationId xmlns:a16="http://schemas.microsoft.com/office/drawing/2014/main" id="{03FCAB59-ACF1-2C45-B2B0-6BF5AF0B53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3828" y="475773"/>
            <a:ext cx="10515600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CA00"/>
                </a:solidFill>
                <a:latin typeface="Circe" panose="020B0502020203020203" pitchFamily="34" charset="0"/>
              </a:rPr>
              <a:t>Наши люди </a:t>
            </a:r>
            <a:r>
              <a:rPr lang="ru-RU" b="1" dirty="0">
                <a:solidFill>
                  <a:schemeClr val="bg1"/>
                </a:solidFill>
                <a:latin typeface="Circe" panose="020B0502020203020203" pitchFamily="34" charset="0"/>
              </a:rPr>
              <a:t>в булочную на такси не ездят!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9537-D2B8-4A46-9C96-5C5C57376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3"/>
          <a:stretch/>
        </p:blipFill>
        <p:spPr>
          <a:xfrm>
            <a:off x="0" y="4699602"/>
            <a:ext cx="12192000" cy="217461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137F631-7FF0-F04E-8375-979B70E09C21}"/>
              </a:ext>
            </a:extLst>
          </p:cNvPr>
          <p:cNvGrpSpPr/>
          <p:nvPr/>
        </p:nvGrpSpPr>
        <p:grpSpPr>
          <a:xfrm>
            <a:off x="0" y="2096459"/>
            <a:ext cx="12192000" cy="2603143"/>
            <a:chOff x="0" y="2096459"/>
            <a:chExt cx="12192000" cy="260314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03473B9-7E82-1442-AB22-DEE28E816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12678"/>
              <a:ext cx="6076950" cy="258692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F6FC457-BF89-814C-9F99-5C2E58871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950" y="2096459"/>
              <a:ext cx="6115050" cy="2603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1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5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19BE2EF-9A87-4A41-A0FC-91923AC5E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"/>
          <a:stretch/>
        </p:blipFill>
        <p:spPr>
          <a:xfrm>
            <a:off x="8178421" y="0"/>
            <a:ext cx="4013579" cy="6858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0440F3A-30AD-0B46-9812-822C52CA6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63" y="0"/>
            <a:ext cx="4085167" cy="685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1BDD44D-D06D-7042-A711-F5C99248B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/>
          <a:stretch/>
        </p:blipFill>
        <p:spPr>
          <a:xfrm>
            <a:off x="0" y="0"/>
            <a:ext cx="395336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28" y="497310"/>
            <a:ext cx="10251600" cy="516242"/>
          </a:xfrm>
        </p:spPr>
        <p:txBody>
          <a:bodyPr>
            <a:normAutofit fontScale="90000"/>
          </a:bodyPr>
          <a:lstStyle/>
          <a:p>
            <a:r>
              <a:rPr lang="ru-RU" b="1" spc="-150" dirty="0">
                <a:solidFill>
                  <a:srgbClr val="FFCA00"/>
                </a:solidFill>
                <a:latin typeface="Circe" panose="020B0502020203020203" pitchFamily="34" charset="0"/>
              </a:rPr>
              <a:t>Такси </a:t>
            </a:r>
            <a:r>
              <a:rPr lang="ru-RU" b="1" spc="-150" dirty="0">
                <a:solidFill>
                  <a:schemeClr val="bg1"/>
                </a:solidFill>
                <a:latin typeface="Circe" panose="020B0502020203020203" pitchFamily="34" charset="0"/>
              </a:rPr>
              <a:t>по цене </a:t>
            </a:r>
            <a:r>
              <a:rPr lang="ru-RU" b="1" spc="-150" dirty="0">
                <a:solidFill>
                  <a:srgbClr val="FFCA00"/>
                </a:solidFill>
                <a:latin typeface="Circe" panose="020B0502020203020203" pitchFamily="34" charset="0"/>
              </a:rPr>
              <a:t>общественного транспорта?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37D6E90-45A5-1C45-A842-5E380319DD1F}"/>
              </a:ext>
            </a:extLst>
          </p:cNvPr>
          <p:cNvGrpSpPr/>
          <p:nvPr/>
        </p:nvGrpSpPr>
        <p:grpSpPr>
          <a:xfrm>
            <a:off x="608660" y="1436797"/>
            <a:ext cx="3393062" cy="1322024"/>
            <a:chOff x="608660" y="1436797"/>
            <a:chExt cx="3393062" cy="1322024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4F625EC-5A1F-3641-82F1-F596CF42D2FF}"/>
                </a:ext>
              </a:extLst>
            </p:cNvPr>
            <p:cNvGrpSpPr/>
            <p:nvPr/>
          </p:nvGrpSpPr>
          <p:grpSpPr>
            <a:xfrm>
              <a:off x="608660" y="1436797"/>
              <a:ext cx="3393062" cy="1322024"/>
              <a:chOff x="605927" y="1443210"/>
              <a:chExt cx="3393062" cy="1322024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858463C9-E27A-474A-9C37-7E5795A7689B}"/>
                  </a:ext>
                </a:extLst>
              </p:cNvPr>
              <p:cNvSpPr/>
              <p:nvPr/>
            </p:nvSpPr>
            <p:spPr>
              <a:xfrm>
                <a:off x="704945" y="1443210"/>
                <a:ext cx="3294044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9C5E838-168E-044B-A259-10E756B94DAF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25058" y="1561871"/>
              <a:ext cx="297455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Это люди, им надо </a:t>
              </a:r>
            </a:p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быстро передвигаться </a:t>
              </a:r>
            </a:p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по городу 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D934E6C-27E2-F547-9417-E0B8D3A783C3}"/>
              </a:ext>
            </a:extLst>
          </p:cNvPr>
          <p:cNvGrpSpPr/>
          <p:nvPr/>
        </p:nvGrpSpPr>
        <p:grpSpPr>
          <a:xfrm>
            <a:off x="4716610" y="1436797"/>
            <a:ext cx="3393062" cy="1322024"/>
            <a:chOff x="4716610" y="1436797"/>
            <a:chExt cx="3393062" cy="1322024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5EBC9AE9-9DDE-4B49-9FAF-178CD1090EB7}"/>
                </a:ext>
              </a:extLst>
            </p:cNvPr>
            <p:cNvGrpSpPr/>
            <p:nvPr/>
          </p:nvGrpSpPr>
          <p:grpSpPr>
            <a:xfrm>
              <a:off x="4716610" y="1436797"/>
              <a:ext cx="3393062" cy="1322024"/>
              <a:chOff x="605927" y="1443210"/>
              <a:chExt cx="3393062" cy="1322024"/>
            </a:xfrm>
          </p:grpSpPr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C6619F77-7435-F04C-B998-1C2CCC5CA9FC}"/>
                  </a:ext>
                </a:extLst>
              </p:cNvPr>
              <p:cNvSpPr/>
              <p:nvPr/>
            </p:nvSpPr>
            <p:spPr>
              <a:xfrm>
                <a:off x="704945" y="1443210"/>
                <a:ext cx="3294044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73C77892-2482-EC4B-87DC-782D9565A4A6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315DE2-45A8-0744-8B63-48C1BC5173A9}"/>
                </a:ext>
              </a:extLst>
            </p:cNvPr>
            <p:cNvSpPr txBox="1"/>
            <p:nvPr/>
          </p:nvSpPr>
          <p:spPr>
            <a:xfrm>
              <a:off x="4927036" y="1589543"/>
              <a:ext cx="297455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Это служба такси, </a:t>
              </a:r>
            </a:p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они могут делать это быстро…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BE08720-7CE4-4544-B3EE-35D4C4BE414C}"/>
              </a:ext>
            </a:extLst>
          </p:cNvPr>
          <p:cNvSpPr txBox="1"/>
          <p:nvPr/>
        </p:nvSpPr>
        <p:spPr>
          <a:xfrm>
            <a:off x="6069668" y="2235391"/>
            <a:ext cx="1484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FFCA00"/>
                </a:solidFill>
                <a:latin typeface="Circe" panose="020B0502020203020203" pitchFamily="34" charset="0"/>
              </a:rPr>
              <a:t>но дорого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B6CD43B-079B-6742-AC3B-E8FDF2E4FC81}"/>
              </a:ext>
            </a:extLst>
          </p:cNvPr>
          <p:cNvGrpSpPr/>
          <p:nvPr/>
        </p:nvGrpSpPr>
        <p:grpSpPr>
          <a:xfrm>
            <a:off x="8780548" y="1436797"/>
            <a:ext cx="3642702" cy="1322024"/>
            <a:chOff x="8780548" y="1436797"/>
            <a:chExt cx="3642702" cy="1322024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C6FA877-3DE8-A742-BD41-A2490B8FBFB8}"/>
                </a:ext>
              </a:extLst>
            </p:cNvPr>
            <p:cNvGrpSpPr/>
            <p:nvPr/>
          </p:nvGrpSpPr>
          <p:grpSpPr>
            <a:xfrm>
              <a:off x="8780548" y="1436797"/>
              <a:ext cx="3393062" cy="1322024"/>
              <a:chOff x="605927" y="1443210"/>
              <a:chExt cx="3393062" cy="1322024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ECA4C0BA-AA8B-3A43-BC2A-2A23B899E96B}"/>
                  </a:ext>
                </a:extLst>
              </p:cNvPr>
              <p:cNvSpPr/>
              <p:nvPr/>
            </p:nvSpPr>
            <p:spPr>
              <a:xfrm>
                <a:off x="704945" y="1443210"/>
                <a:ext cx="3294044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D6C372AB-3359-164D-A1E4-82E8B54AD649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35C9F6-6AD5-AB48-ADED-E47C318FB261}"/>
                </a:ext>
              </a:extLst>
            </p:cNvPr>
            <p:cNvSpPr txBox="1"/>
            <p:nvPr/>
          </p:nvSpPr>
          <p:spPr>
            <a:xfrm>
              <a:off x="8954845" y="1559141"/>
              <a:ext cx="34684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Это частные извозчики, </a:t>
              </a:r>
            </a:p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они могут отвезти дешево,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7DF281A-9999-DF43-BB76-8D63A9616895}"/>
              </a:ext>
            </a:extLst>
          </p:cNvPr>
          <p:cNvSpPr txBox="1"/>
          <p:nvPr/>
        </p:nvSpPr>
        <p:spPr>
          <a:xfrm>
            <a:off x="8979599" y="2235391"/>
            <a:ext cx="2007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FFCA00"/>
                </a:solidFill>
                <a:latin typeface="Circe" panose="020B0502020203020203" pitchFamily="34" charset="0"/>
              </a:rPr>
              <a:t>но ненадежно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2BB6774-2FE2-AD45-8CB1-0EF77B5CBAC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8F5BD35-E03D-5F46-84B8-F1B808AA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Заголовок 1">
              <a:extLst>
                <a:ext uri="{FF2B5EF4-FFF2-40B4-BE49-F238E27FC236}">
                  <a16:creationId xmlns:a16="http://schemas.microsoft.com/office/drawing/2014/main" id="{854CAC7A-AC89-7744-A9EC-A30174C0AC34}"/>
                </a:ext>
              </a:extLst>
            </p:cNvPr>
            <p:cNvSpPr txBox="1">
              <a:spLocks/>
            </p:cNvSpPr>
            <p:nvPr/>
          </p:nvSpPr>
          <p:spPr>
            <a:xfrm>
              <a:off x="415145" y="497965"/>
              <a:ext cx="2316904" cy="5162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000" b="1" spc="-150" dirty="0">
                  <a:solidFill>
                    <a:srgbClr val="FFCA00"/>
                  </a:solidFill>
                  <a:latin typeface="Circe" panose="020B0502020203020203" pitchFamily="34" charset="0"/>
                </a:rPr>
                <a:t>Так</a:t>
              </a:r>
              <a:r>
                <a:rPr lang="en-US" sz="4000" b="1" spc="-150" dirty="0">
                  <a:solidFill>
                    <a:srgbClr val="FFCA00"/>
                  </a:solidFill>
                  <a:latin typeface="Circe" panose="020B0502020203020203" pitchFamily="34" charset="0"/>
                </a:rPr>
                <a:t> </a:t>
              </a:r>
              <a:r>
                <a:rPr lang="ru-RU" sz="4000" b="1" spc="-150" dirty="0">
                  <a:solidFill>
                    <a:srgbClr val="FFCA00"/>
                  </a:solidFill>
                  <a:latin typeface="Circe" panose="020B0502020203020203" pitchFamily="34" charset="0"/>
                </a:rPr>
                <a:t>было, </a:t>
              </a:r>
              <a:endParaRPr lang="ru-RU" sz="4000" b="1" spc="-150" dirty="0">
                <a:solidFill>
                  <a:schemeClr val="bg1"/>
                </a:solidFill>
                <a:latin typeface="Circe" panose="020B0502020203020203" pitchFamily="34" charset="0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B74388C-3971-AE4E-BFC6-89FF0C0D80F9}"/>
              </a:ext>
            </a:extLst>
          </p:cNvPr>
          <p:cNvGrpSpPr/>
          <p:nvPr/>
        </p:nvGrpSpPr>
        <p:grpSpPr>
          <a:xfrm>
            <a:off x="0" y="501455"/>
            <a:ext cx="7921202" cy="5857682"/>
            <a:chOff x="0" y="501455"/>
            <a:chExt cx="7921202" cy="5857682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949B7B0-48D6-4E40-B655-FE82ED216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5" t="-6890" r="-10424" b="-4197"/>
            <a:stretch/>
          </p:blipFill>
          <p:spPr>
            <a:xfrm>
              <a:off x="0" y="1190237"/>
              <a:ext cx="6991590" cy="5168900"/>
            </a:xfrm>
            <a:prstGeom prst="rect">
              <a:avLst/>
            </a:prstGeom>
          </p:spPr>
        </p:pic>
        <p:sp>
          <p:nvSpPr>
            <p:cNvPr id="49" name="Заголовок 1">
              <a:extLst>
                <a:ext uri="{FF2B5EF4-FFF2-40B4-BE49-F238E27FC236}">
                  <a16:creationId xmlns:a16="http://schemas.microsoft.com/office/drawing/2014/main" id="{3F1FBC0F-D879-A445-AD44-69676B37F8C6}"/>
                </a:ext>
              </a:extLst>
            </p:cNvPr>
            <p:cNvSpPr txBox="1">
              <a:spLocks/>
            </p:cNvSpPr>
            <p:nvPr/>
          </p:nvSpPr>
          <p:spPr>
            <a:xfrm>
              <a:off x="2727283" y="501455"/>
              <a:ext cx="5193919" cy="5122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000" b="1" spc="-150" dirty="0">
                  <a:solidFill>
                    <a:schemeClr val="bg1"/>
                  </a:solidFill>
                  <a:latin typeface="Circe" panose="020B0502020203020203" pitchFamily="34" charset="0"/>
                </a:rPr>
                <a:t>пока не появился </a:t>
              </a:r>
              <a:r>
                <a:rPr lang="en-US" sz="4000" b="1" spc="-150" dirty="0">
                  <a:solidFill>
                    <a:schemeClr val="bg1"/>
                  </a:solidFill>
                  <a:latin typeface="Circe" panose="020B0502020203020203" pitchFamily="34" charset="0"/>
                </a:rPr>
                <a:t>Uber</a:t>
              </a:r>
              <a:endParaRPr lang="ru-RU" sz="4000" b="1" spc="-150" dirty="0">
                <a:solidFill>
                  <a:schemeClr val="bg1"/>
                </a:solidFill>
                <a:latin typeface="Circe" panose="020B0502020203020203" pitchFamily="34" charset="0"/>
              </a:endParaRP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0938B7-1D40-9346-8B5E-A74308972BD7}"/>
              </a:ext>
            </a:extLst>
          </p:cNvPr>
          <p:cNvSpPr/>
          <p:nvPr/>
        </p:nvSpPr>
        <p:spPr>
          <a:xfrm>
            <a:off x="0" y="1436797"/>
            <a:ext cx="6293224" cy="47129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5774F8-899E-804F-A485-6DEACB5AB042}"/>
              </a:ext>
            </a:extLst>
          </p:cNvPr>
          <p:cNvSpPr txBox="1"/>
          <p:nvPr/>
        </p:nvSpPr>
        <p:spPr>
          <a:xfrm>
            <a:off x="437982" y="2178265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Канал коммуникации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817201-BF51-9049-A933-AB106464EC99}"/>
              </a:ext>
            </a:extLst>
          </p:cNvPr>
          <p:cNvSpPr txBox="1"/>
          <p:nvPr/>
        </p:nvSpPr>
        <p:spPr>
          <a:xfrm>
            <a:off x="437982" y="2704396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Маршрутизация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98E1E0-95E5-8541-A444-C90702DA49A0}"/>
              </a:ext>
            </a:extLst>
          </p:cNvPr>
          <p:cNvSpPr txBox="1"/>
          <p:nvPr/>
        </p:nvSpPr>
        <p:spPr>
          <a:xfrm>
            <a:off x="437982" y="3230527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Системное ценообразование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B78B46-A9C5-7540-B99F-39E039FF8EB5}"/>
              </a:ext>
            </a:extLst>
          </p:cNvPr>
          <p:cNvSpPr txBox="1"/>
          <p:nvPr/>
        </p:nvSpPr>
        <p:spPr>
          <a:xfrm>
            <a:off x="463945" y="3756658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Единые стандарты и покрытие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CA1BF0-7EFE-4848-A8B3-999557BFE39D}"/>
              </a:ext>
            </a:extLst>
          </p:cNvPr>
          <p:cNvSpPr txBox="1"/>
          <p:nvPr/>
        </p:nvSpPr>
        <p:spPr>
          <a:xfrm>
            <a:off x="463945" y="4282789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Гарантии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51E207-FE54-F446-9BD6-3969F41AC8D7}"/>
              </a:ext>
            </a:extLst>
          </p:cNvPr>
          <p:cNvSpPr txBox="1"/>
          <p:nvPr/>
        </p:nvSpPr>
        <p:spPr>
          <a:xfrm>
            <a:off x="463945" y="4808918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Документооборот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12F2451-C787-8A4B-B226-08A2FD5A6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79" y="2096502"/>
            <a:ext cx="482084" cy="43466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B54B4FE-1993-AC40-908B-D50035D71F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49" y="2640199"/>
            <a:ext cx="482084" cy="43466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277F0C2-3B04-F24D-96F5-42FD7479D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46" y="3134469"/>
            <a:ext cx="482084" cy="43466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D47C3AF-8986-3C45-9580-25CA668041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4" y="3678166"/>
            <a:ext cx="482084" cy="4346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6D13352-5C93-DF46-9D6D-6D465BA7E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38" y="4209506"/>
            <a:ext cx="482084" cy="43466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40661C2-9D0B-F24F-B9AA-3B573DF3D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82" y="4740846"/>
            <a:ext cx="482084" cy="4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9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31" grpId="0"/>
      <p:bldP spid="33" grpId="0"/>
      <p:bldP spid="34" grpId="0"/>
      <p:bldP spid="39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127A3CF-8868-4143-8BD4-96FD38333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/>
          <a:stretch/>
        </p:blipFill>
        <p:spPr>
          <a:xfrm>
            <a:off x="0" y="0"/>
            <a:ext cx="3945685" cy="685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36F6168-F0F4-8B47-8FA0-CFCF9DB00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57" y="0"/>
            <a:ext cx="4095750" cy="6858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A276AD-D552-A649-BE9E-1BAFC40CF7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"/>
          <a:stretch/>
        </p:blipFill>
        <p:spPr>
          <a:xfrm>
            <a:off x="8158180" y="0"/>
            <a:ext cx="40338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599" y="462541"/>
            <a:ext cx="9237453" cy="566528"/>
          </a:xfrm>
        </p:spPr>
        <p:txBody>
          <a:bodyPr>
            <a:normAutofit fontScale="90000"/>
          </a:bodyPr>
          <a:lstStyle/>
          <a:p>
            <a:r>
              <a:rPr lang="ru-RU" b="1" spc="-150" dirty="0">
                <a:solidFill>
                  <a:srgbClr val="FFCA00"/>
                </a:solidFill>
                <a:latin typeface="Circe" panose="020B0502020203020203" pitchFamily="34" charset="0"/>
              </a:rPr>
              <a:t>Замена автостекла </a:t>
            </a:r>
            <a:r>
              <a:rPr lang="ru-RU" b="1" spc="-150" dirty="0">
                <a:solidFill>
                  <a:schemeClr val="bg1"/>
                </a:solidFill>
                <a:latin typeface="Circe" panose="020B0502020203020203" pitchFamily="34" charset="0"/>
              </a:rPr>
              <a:t>по страховке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DC09CAC-A7D4-0D4C-AFDA-802C2BADDBEC}"/>
              </a:ext>
            </a:extLst>
          </p:cNvPr>
          <p:cNvGrpSpPr/>
          <p:nvPr/>
        </p:nvGrpSpPr>
        <p:grpSpPr>
          <a:xfrm>
            <a:off x="591928" y="1449181"/>
            <a:ext cx="3393062" cy="1322024"/>
            <a:chOff x="591928" y="1449181"/>
            <a:chExt cx="3393062" cy="1322024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C195D56-A624-A24A-8076-04D5F1B7229B}"/>
                </a:ext>
              </a:extLst>
            </p:cNvPr>
            <p:cNvGrpSpPr/>
            <p:nvPr/>
          </p:nvGrpSpPr>
          <p:grpSpPr>
            <a:xfrm>
              <a:off x="591928" y="1449181"/>
              <a:ext cx="3393062" cy="1322024"/>
              <a:chOff x="605927" y="1443210"/>
              <a:chExt cx="3393062" cy="1322024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12832C3C-047A-1145-AFF0-8822EAA34D28}"/>
                  </a:ext>
                </a:extLst>
              </p:cNvPr>
              <p:cNvSpPr/>
              <p:nvPr/>
            </p:nvSpPr>
            <p:spPr>
              <a:xfrm>
                <a:off x="704945" y="1443210"/>
                <a:ext cx="3294044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BF9401EA-8954-1045-8717-39EEA9182776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96804" y="1579279"/>
              <a:ext cx="25792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dirty="0">
                  <a:solidFill>
                    <a:schemeClr val="bg1"/>
                  </a:solidFill>
                  <a:latin typeface="Circe" panose="020B0502020203020203" pitchFamily="34" charset="0"/>
                </a:rPr>
                <a:t>Это страховая компания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BDC0EB3-D2E2-D244-8DA9-8C33CDD8F14D}"/>
              </a:ext>
            </a:extLst>
          </p:cNvPr>
          <p:cNvGrpSpPr/>
          <p:nvPr/>
        </p:nvGrpSpPr>
        <p:grpSpPr>
          <a:xfrm>
            <a:off x="4701220" y="1449181"/>
            <a:ext cx="3393062" cy="1322024"/>
            <a:chOff x="4701220" y="1449181"/>
            <a:chExt cx="3393062" cy="1322024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9ED8D027-731B-3A40-AD3A-CD0EAC1855A7}"/>
                </a:ext>
              </a:extLst>
            </p:cNvPr>
            <p:cNvGrpSpPr/>
            <p:nvPr/>
          </p:nvGrpSpPr>
          <p:grpSpPr>
            <a:xfrm>
              <a:off x="4701220" y="1449181"/>
              <a:ext cx="3393062" cy="1322024"/>
              <a:chOff x="605927" y="1443210"/>
              <a:chExt cx="3393062" cy="1322024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011517C-0A62-DB4F-BF48-45269126DF98}"/>
                  </a:ext>
                </a:extLst>
              </p:cNvPr>
              <p:cNvSpPr/>
              <p:nvPr/>
            </p:nvSpPr>
            <p:spPr>
              <a:xfrm>
                <a:off x="704945" y="1443210"/>
                <a:ext cx="3294044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006CD78F-4DB3-8749-9D12-5A0E69715A01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941957" y="1579279"/>
              <a:ext cx="304030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Это автовладелец. </a:t>
              </a:r>
            </a:p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Он застраховал свой автомобиль </a:t>
              </a:r>
              <a:r>
                <a:rPr lang="ru-RU" sz="2100" b="1" spc="-100" dirty="0">
                  <a:solidFill>
                    <a:srgbClr val="FFCA00"/>
                  </a:solidFill>
                  <a:latin typeface="Circe" panose="020B0502020203020203" pitchFamily="34" charset="0"/>
                </a:rPr>
                <a:t>по КАСКО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23282B-19C4-2644-AA36-7F0A791A3052}"/>
              </a:ext>
            </a:extLst>
          </p:cNvPr>
          <p:cNvGrpSpPr/>
          <p:nvPr/>
        </p:nvGrpSpPr>
        <p:grpSpPr>
          <a:xfrm>
            <a:off x="8612207" y="1449181"/>
            <a:ext cx="3579792" cy="1322024"/>
            <a:chOff x="8612207" y="1449181"/>
            <a:chExt cx="3579792" cy="132202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11644A0-2F65-884F-B2D8-6AFC232F47CC}"/>
                </a:ext>
              </a:extLst>
            </p:cNvPr>
            <p:cNvGrpSpPr/>
            <p:nvPr/>
          </p:nvGrpSpPr>
          <p:grpSpPr>
            <a:xfrm>
              <a:off x="8612207" y="1449181"/>
              <a:ext cx="3579792" cy="1322024"/>
              <a:chOff x="605927" y="1443210"/>
              <a:chExt cx="3579792" cy="1322024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5B75309-82F1-5349-8728-62F223099582}"/>
                  </a:ext>
                </a:extLst>
              </p:cNvPr>
              <p:cNvSpPr/>
              <p:nvPr/>
            </p:nvSpPr>
            <p:spPr>
              <a:xfrm>
                <a:off x="704944" y="1443210"/>
                <a:ext cx="3480775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6B652DD2-8A52-C14D-9A2A-894CC75DBB79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840072" y="1579279"/>
              <a:ext cx="312424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А</a:t>
              </a:r>
              <a:r>
                <a:rPr lang="en-US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 </a:t>
              </a:r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это автостекло, которое разбивается </a:t>
              </a:r>
              <a:r>
                <a:rPr lang="ru-RU" sz="2100" b="1" spc="-100" dirty="0">
                  <a:solidFill>
                    <a:srgbClr val="FFCA00"/>
                  </a:solidFill>
                  <a:latin typeface="Circe" panose="020B0502020203020203" pitchFamily="34" charset="0"/>
                </a:rPr>
                <a:t>на каждом пятом</a:t>
              </a:r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 автомобиле</a:t>
              </a: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D98FF5C-F2C6-7F48-BD91-5CF18481140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33801" y="1119371"/>
            <a:ext cx="7496698" cy="46966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КАСКО: </a:t>
            </a:r>
            <a:r>
              <a:rPr lang="ru-RU" sz="36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85 </a:t>
            </a:r>
            <a:r>
              <a:rPr lang="ru-RU" sz="3600" b="1" dirty="0" smtClean="0">
                <a:solidFill>
                  <a:srgbClr val="FFCA00"/>
                </a:solidFill>
                <a:latin typeface="Circe ExtraBold" panose="020B0502020203020203" pitchFamily="34" charset="0"/>
              </a:rPr>
              <a:t>млрд.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руб.</a:t>
            </a: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в год</a:t>
            </a:r>
          </a:p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Из них автостекло: </a:t>
            </a:r>
            <a:r>
              <a:rPr lang="ru-RU" sz="36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8 </a:t>
            </a:r>
            <a:r>
              <a:rPr lang="ru-RU" sz="3600" b="1" dirty="0" smtClean="0">
                <a:solidFill>
                  <a:srgbClr val="FFCA00"/>
                </a:solidFill>
                <a:latin typeface="Circe ExtraBold" panose="020B0502020203020203" pitchFamily="34" charset="0"/>
              </a:rPr>
              <a:t>млрд.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руб. в год</a:t>
            </a:r>
          </a:p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Это </a:t>
            </a:r>
            <a:r>
              <a:rPr lang="ru-RU" sz="36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250 тыс.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замен в год</a:t>
            </a:r>
          </a:p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36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10 0000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сложных транзакций единовременно</a:t>
            </a: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     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в 85 субъектах РФ </a:t>
            </a:r>
          </a:p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36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100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 страховых компаний</a:t>
            </a:r>
          </a:p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Цикл обслуживания </a:t>
            </a:r>
            <a:r>
              <a:rPr lang="ru-RU" sz="32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больше</a:t>
            </a:r>
            <a:r>
              <a:rPr lang="en-US" sz="32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 </a:t>
            </a:r>
            <a:r>
              <a:rPr lang="ru-RU" sz="32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месяца</a:t>
            </a:r>
          </a:p>
          <a:p>
            <a:pPr marL="342900" indent="-342900">
              <a:lnSpc>
                <a:spcPct val="110000"/>
              </a:lnSpc>
              <a:buClr>
                <a:srgbClr val="FFCA00"/>
              </a:buClr>
              <a:buSzPct val="140000"/>
              <a:buBlip>
                <a:blip r:embed="rId6"/>
              </a:buBlip>
            </a:pPr>
            <a:r>
              <a:rPr lang="en-US" sz="2400" dirty="0">
                <a:solidFill>
                  <a:schemeClr val="bg1"/>
                </a:solidFill>
                <a:latin typeface="Circe" panose="020B0502020203020203" pitchFamily="34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Номенклатура </a:t>
            </a:r>
            <a:r>
              <a:rPr lang="ru-RU" sz="3600" b="1" dirty="0">
                <a:solidFill>
                  <a:srgbClr val="FFCA00"/>
                </a:solidFill>
                <a:latin typeface="Circe ExtraBold" panose="020B0502020203020203" pitchFamily="34" charset="0"/>
              </a:rPr>
              <a:t>100 000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0"/>
              </a:rPr>
              <a:t>позиций</a:t>
            </a:r>
          </a:p>
        </p:txBody>
      </p:sp>
    </p:spTree>
    <p:extLst>
      <p:ext uri="{BB962C8B-B14F-4D97-AF65-F5344CB8AC3E}">
        <p14:creationId xmlns:p14="http://schemas.microsoft.com/office/powerpoint/2010/main" val="34327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2F4329-D516-7B4D-B5ED-1B804C7C8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98" y="0"/>
            <a:ext cx="4106333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6E969A-A869-AA44-BBAE-CDF71DD40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32" y="-14821"/>
            <a:ext cx="8130968" cy="33773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FF6099D-E738-D043-AD9A-1F42D8C60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32" y="3420003"/>
            <a:ext cx="8130968" cy="34379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11" y="433319"/>
            <a:ext cx="11784389" cy="670045"/>
          </a:xfrm>
        </p:spPr>
        <p:txBody>
          <a:bodyPr>
            <a:normAutofit fontScale="90000"/>
          </a:bodyPr>
          <a:lstStyle/>
          <a:p>
            <a:r>
              <a:rPr lang="ru-RU" b="1" spc="-100" dirty="0">
                <a:solidFill>
                  <a:srgbClr val="FFCA00"/>
                </a:solidFill>
                <a:latin typeface="Circe" panose="020B0502020203020203" pitchFamily="34" charset="0"/>
              </a:rPr>
              <a:t>РАВТ: </a:t>
            </a:r>
            <a:r>
              <a:rPr lang="ru-RU" b="1" spc="-100" dirty="0" err="1">
                <a:solidFill>
                  <a:srgbClr val="FFCA00"/>
                </a:solidFill>
                <a:latin typeface="Circe" panose="020B0502020203020203" pitchFamily="34" charset="0"/>
              </a:rPr>
              <a:t>уберизация</a:t>
            </a:r>
            <a:r>
              <a:rPr lang="ru-RU" b="1" spc="-100" dirty="0">
                <a:solidFill>
                  <a:srgbClr val="FFCA00"/>
                </a:solidFill>
                <a:latin typeface="Circe" panose="020B0502020203020203" pitchFamily="34" charset="0"/>
              </a:rPr>
              <a:t> </a:t>
            </a:r>
            <a:r>
              <a:rPr lang="ru-RU" b="1" spc="-100" dirty="0">
                <a:solidFill>
                  <a:schemeClr val="bg1"/>
                </a:solidFill>
                <a:latin typeface="Circe" panose="020B0502020203020203" pitchFamily="34" charset="0"/>
              </a:rPr>
              <a:t>рынка ремонта автомобилей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718C189-2723-6244-BF87-47EE0AD38FFC}"/>
              </a:ext>
            </a:extLst>
          </p:cNvPr>
          <p:cNvGrpSpPr/>
          <p:nvPr/>
        </p:nvGrpSpPr>
        <p:grpSpPr>
          <a:xfrm>
            <a:off x="547700" y="1436797"/>
            <a:ext cx="3513332" cy="1322024"/>
            <a:chOff x="547700" y="1436797"/>
            <a:chExt cx="3513332" cy="1322024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8B2A641-2021-7A4C-A2C2-532BDD2BD387}"/>
                </a:ext>
              </a:extLst>
            </p:cNvPr>
            <p:cNvGrpSpPr/>
            <p:nvPr/>
          </p:nvGrpSpPr>
          <p:grpSpPr>
            <a:xfrm>
              <a:off x="547700" y="1436797"/>
              <a:ext cx="3513332" cy="1322024"/>
              <a:chOff x="605927" y="1443210"/>
              <a:chExt cx="3513332" cy="1322024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4D540104-0711-5D45-AF47-34B264B9D05F}"/>
                  </a:ext>
                </a:extLst>
              </p:cNvPr>
              <p:cNvSpPr/>
              <p:nvPr/>
            </p:nvSpPr>
            <p:spPr>
              <a:xfrm>
                <a:off x="704945" y="1443210"/>
                <a:ext cx="3414314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2A21077D-E831-C74F-99B9-289B0970B140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58480" y="1573247"/>
              <a:ext cx="286057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Страховая компания обязана поменять автостекло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4BAE1E8-9704-D046-A0DD-34DB8CE52E17}"/>
              </a:ext>
            </a:extLst>
          </p:cNvPr>
          <p:cNvGrpSpPr/>
          <p:nvPr/>
        </p:nvGrpSpPr>
        <p:grpSpPr>
          <a:xfrm flipH="1">
            <a:off x="8550855" y="1673837"/>
            <a:ext cx="3749152" cy="1322024"/>
            <a:chOff x="3908779" y="1436797"/>
            <a:chExt cx="3749152" cy="1322024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608734F4-A066-5B41-A13D-C1DFDA1CF0E2}"/>
                </a:ext>
              </a:extLst>
            </p:cNvPr>
            <p:cNvGrpSpPr/>
            <p:nvPr/>
          </p:nvGrpSpPr>
          <p:grpSpPr>
            <a:xfrm flipH="1">
              <a:off x="4016787" y="1436797"/>
              <a:ext cx="3641144" cy="1322024"/>
              <a:chOff x="470963" y="1443210"/>
              <a:chExt cx="3641144" cy="1322024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CEFB3DCF-28A9-E34C-83F6-0D86203AE920}"/>
                  </a:ext>
                </a:extLst>
              </p:cNvPr>
              <p:cNvSpPr/>
              <p:nvPr/>
            </p:nvSpPr>
            <p:spPr>
              <a:xfrm>
                <a:off x="569980" y="1443210"/>
                <a:ext cx="3542127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DA233DAC-DEB0-7548-BA51-ABE466573650}"/>
                  </a:ext>
                </a:extLst>
              </p:cNvPr>
              <p:cNvSpPr/>
              <p:nvPr/>
            </p:nvSpPr>
            <p:spPr>
              <a:xfrm flipH="1">
                <a:off x="470963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08779" y="1573247"/>
              <a:ext cx="34071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Официальные дилеры сделают это без </a:t>
              </a:r>
              <a:r>
                <a:rPr lang="ru-RU" sz="2100" spc="-100" dirty="0" smtClean="0">
                  <a:solidFill>
                    <a:schemeClr val="bg1"/>
                  </a:solidFill>
                  <a:latin typeface="Circe" panose="020B0502020203020203" pitchFamily="34" charset="0"/>
                </a:rPr>
                <a:t>проблем</a:t>
              </a:r>
              <a:endParaRPr lang="ru-RU" sz="2100" spc="-100" dirty="0">
                <a:solidFill>
                  <a:schemeClr val="bg1"/>
                </a:solidFill>
                <a:latin typeface="Circe" panose="020B05020202030202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882756" y="2477652"/>
            <a:ext cx="21400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spc="-100" dirty="0">
                <a:solidFill>
                  <a:srgbClr val="FFCA00"/>
                </a:solidFill>
                <a:latin typeface="Circe" panose="020B0502020203020203" pitchFamily="34" charset="0"/>
              </a:rPr>
              <a:t>… но дорого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F274128-14B0-574C-BAFE-2E8F1C9A6DF4}"/>
              </a:ext>
            </a:extLst>
          </p:cNvPr>
          <p:cNvGrpSpPr/>
          <p:nvPr/>
        </p:nvGrpSpPr>
        <p:grpSpPr>
          <a:xfrm flipH="1">
            <a:off x="8550855" y="5139001"/>
            <a:ext cx="3641144" cy="1322024"/>
            <a:chOff x="3881823" y="4338493"/>
            <a:chExt cx="3641144" cy="1322024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E9553F2B-7F38-FD45-887C-CBDE02EAFBD6}"/>
                </a:ext>
              </a:extLst>
            </p:cNvPr>
            <p:cNvGrpSpPr/>
            <p:nvPr/>
          </p:nvGrpSpPr>
          <p:grpSpPr>
            <a:xfrm flipH="1">
              <a:off x="3881823" y="4338493"/>
              <a:ext cx="3641144" cy="1322024"/>
              <a:chOff x="605927" y="1443210"/>
              <a:chExt cx="3641144" cy="1322024"/>
            </a:xfrm>
          </p:grpSpPr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2F2EA7F-E71E-5A44-AB85-835836D715D3}"/>
                  </a:ext>
                </a:extLst>
              </p:cNvPr>
              <p:cNvSpPr/>
              <p:nvPr/>
            </p:nvSpPr>
            <p:spPr>
              <a:xfrm>
                <a:off x="704944" y="1443210"/>
                <a:ext cx="3542127" cy="1322024"/>
              </a:xfrm>
              <a:prstGeom prst="rect">
                <a:avLst/>
              </a:prstGeom>
              <a:solidFill>
                <a:srgbClr val="5E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1ED30021-611A-AD47-A0A8-926A92571FEA}"/>
                  </a:ext>
                </a:extLst>
              </p:cNvPr>
              <p:cNvSpPr/>
              <p:nvPr/>
            </p:nvSpPr>
            <p:spPr>
              <a:xfrm flipH="1">
                <a:off x="605927" y="1443210"/>
                <a:ext cx="108000" cy="1322024"/>
              </a:xfrm>
              <a:prstGeom prst="rect">
                <a:avLst/>
              </a:prstGeom>
              <a:solidFill>
                <a:srgbClr val="F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CA00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100926" y="4541418"/>
              <a:ext cx="30485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spc="-100" dirty="0">
                  <a:solidFill>
                    <a:schemeClr val="bg1"/>
                  </a:solidFill>
                  <a:latin typeface="Circe" panose="020B0502020203020203" pitchFamily="34" charset="0"/>
                </a:rPr>
                <a:t>Частные автосервисы могут сделать это </a:t>
              </a:r>
              <a:r>
                <a:rPr lang="ru-RU" sz="2100" spc="-100" dirty="0" smtClean="0">
                  <a:solidFill>
                    <a:schemeClr val="bg1"/>
                  </a:solidFill>
                  <a:latin typeface="Circe" panose="020B0502020203020203" pitchFamily="34" charset="0"/>
                </a:rPr>
                <a:t>дешево</a:t>
              </a:r>
              <a:endParaRPr lang="ru-RU" sz="2100" spc="-100" dirty="0">
                <a:solidFill>
                  <a:schemeClr val="bg1"/>
                </a:solidFill>
                <a:latin typeface="Circe" panose="020B0502020203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94D06DB-5B82-5A4A-B2F3-BA89D2F427A5}"/>
              </a:ext>
            </a:extLst>
          </p:cNvPr>
          <p:cNvSpPr txBox="1"/>
          <p:nvPr/>
        </p:nvSpPr>
        <p:spPr>
          <a:xfrm>
            <a:off x="8901964" y="6002568"/>
            <a:ext cx="21400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spc="-100" dirty="0">
                <a:solidFill>
                  <a:srgbClr val="FFCA00"/>
                </a:solidFill>
                <a:latin typeface="Circe" panose="020B0502020203020203" pitchFamily="34" charset="0"/>
              </a:rPr>
              <a:t>… но ненадежно</a:t>
            </a:r>
          </a:p>
        </p:txBody>
      </p:sp>
    </p:spTree>
    <p:extLst>
      <p:ext uri="{BB962C8B-B14F-4D97-AF65-F5344CB8AC3E}">
        <p14:creationId xmlns:p14="http://schemas.microsoft.com/office/powerpoint/2010/main" val="916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7C9E36-B477-A643-972F-E1420A8AE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0" y="-1"/>
            <a:ext cx="12191999" cy="685799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99EEF57-7DF7-1E47-B46F-8C3EC4F1541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5E5F5F">
                  <a:alpha val="0"/>
                </a:srgbClr>
              </a:gs>
              <a:gs pos="51000">
                <a:schemeClr val="tx1">
                  <a:lumMod val="95000"/>
                  <a:lumOff val="5000"/>
                  <a:alpha val="82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BDD68-A465-C749-A7F9-39D5E2618524}"/>
              </a:ext>
            </a:extLst>
          </p:cNvPr>
          <p:cNvSpPr txBox="1"/>
          <p:nvPr/>
        </p:nvSpPr>
        <p:spPr>
          <a:xfrm>
            <a:off x="437982" y="2178265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Канал коммуникации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A4E365-E3AE-3544-BAC7-DDF03E1A7692}"/>
              </a:ext>
            </a:extLst>
          </p:cNvPr>
          <p:cNvSpPr/>
          <p:nvPr/>
        </p:nvSpPr>
        <p:spPr>
          <a:xfrm>
            <a:off x="437982" y="967296"/>
            <a:ext cx="1129205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spc="-100" dirty="0">
                <a:solidFill>
                  <a:schemeClr val="bg1"/>
                </a:solidFill>
                <a:latin typeface="Circe" panose="020B0502020203020203" pitchFamily="34" charset="0"/>
              </a:rPr>
              <a:t>1 контрагент. Единые цены. Гарантированный сервис. Ноль жалоб.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7DD9276-342E-D54F-BF83-B95F10DE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11" y="433319"/>
            <a:ext cx="11784389" cy="6700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A00"/>
                </a:solidFill>
                <a:latin typeface="Circe" panose="020B0502020203020203" pitchFamily="34" charset="0"/>
              </a:rPr>
              <a:t>Так было, пока не появился РАВТ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0EA6F-70C9-8A45-9B8D-2BC8E6EC0E6E}"/>
              </a:ext>
            </a:extLst>
          </p:cNvPr>
          <p:cNvSpPr txBox="1"/>
          <p:nvPr/>
        </p:nvSpPr>
        <p:spPr>
          <a:xfrm>
            <a:off x="437982" y="2704396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Маршрутизация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BD320-6359-704A-83C1-E24A6370CF1C}"/>
              </a:ext>
            </a:extLst>
          </p:cNvPr>
          <p:cNvSpPr txBox="1"/>
          <p:nvPr/>
        </p:nvSpPr>
        <p:spPr>
          <a:xfrm>
            <a:off x="437982" y="3230527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Системное ценообразование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D0492B-2A0A-1B4C-9E43-95F298EABC15}"/>
              </a:ext>
            </a:extLst>
          </p:cNvPr>
          <p:cNvSpPr txBox="1"/>
          <p:nvPr/>
        </p:nvSpPr>
        <p:spPr>
          <a:xfrm>
            <a:off x="463945" y="3756658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Единые стандарты и покрытие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420C8-E746-A54B-90C3-EA412D1F4BDD}"/>
              </a:ext>
            </a:extLst>
          </p:cNvPr>
          <p:cNvSpPr txBox="1"/>
          <p:nvPr/>
        </p:nvSpPr>
        <p:spPr>
          <a:xfrm>
            <a:off x="463945" y="4282789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Гарантии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E56FD-2E88-B541-B310-4EA2EF25D00F}"/>
              </a:ext>
            </a:extLst>
          </p:cNvPr>
          <p:cNvSpPr txBox="1"/>
          <p:nvPr/>
        </p:nvSpPr>
        <p:spPr>
          <a:xfrm>
            <a:off x="463945" y="4808918"/>
            <a:ext cx="60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" panose="020B0502020203020203" pitchFamily="34" charset="0"/>
              </a:rPr>
              <a:t>Документооборот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8074E6-992A-7C46-A296-F6267816D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79" y="2096502"/>
            <a:ext cx="482084" cy="4346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F80BD-A03B-8D43-8F31-D2B8AE51A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49" y="2640199"/>
            <a:ext cx="482084" cy="4346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148C1B-1E72-9F4E-AEE3-F567F6E6B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46" y="3134469"/>
            <a:ext cx="482084" cy="4346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873DF5-79F8-954B-9D9E-DFA8510EE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4" y="3678166"/>
            <a:ext cx="482084" cy="4346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FB47FF-6D82-B941-A1E5-F19E68EF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38" y="4209506"/>
            <a:ext cx="482084" cy="4346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4DFD1C-0EC2-0D48-9E32-FDCC9B564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82" y="4740846"/>
            <a:ext cx="482084" cy="4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7" grpId="0" build="p"/>
      <p:bldP spid="8" grpId="0"/>
      <p:bldP spid="10" grpId="0"/>
      <p:bldP spid="1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559236-D287-1145-992A-2D65A03AA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15A41F-E157-E348-8601-F1885C02C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B5E629-B9D8-724E-A383-76BDD4A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11" y="323591"/>
            <a:ext cx="4456997" cy="6700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A00"/>
                </a:solidFill>
                <a:latin typeface="Circe" panose="020B0502020203020203" pitchFamily="34" charset="0"/>
              </a:rPr>
              <a:t>Бизнес-</a:t>
            </a:r>
            <a:r>
              <a:rPr lang="ru-RU" b="1" dirty="0">
                <a:solidFill>
                  <a:schemeClr val="bg1"/>
                </a:solidFill>
                <a:latin typeface="Circe" panose="020B0502020203020203" pitchFamily="34" charset="0"/>
              </a:rPr>
              <a:t>процесс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5EBB3-C289-D648-A24E-CD370CC5EEDD}"/>
              </a:ext>
            </a:extLst>
          </p:cNvPr>
          <p:cNvSpPr txBox="1"/>
          <p:nvPr/>
        </p:nvSpPr>
        <p:spPr>
          <a:xfrm>
            <a:off x="547336" y="5492917"/>
            <a:ext cx="2335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Подлог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Некомплектность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0A698-0678-704D-AA9F-8E88D0115C1C}"/>
              </a:ext>
            </a:extLst>
          </p:cNvPr>
          <p:cNvSpPr txBox="1"/>
          <p:nvPr/>
        </p:nvSpPr>
        <p:spPr>
          <a:xfrm>
            <a:off x="3219640" y="5524843"/>
            <a:ext cx="2777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Клиент не отвечает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  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Ошибка в подборе </a:t>
            </a: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Нет стекла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Потребитель-экстремист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784C2-EFF2-6348-8302-25138C3ED7B6}"/>
              </a:ext>
            </a:extLst>
          </p:cNvPr>
          <p:cNvSpPr txBox="1"/>
          <p:nvPr/>
        </p:nvSpPr>
        <p:spPr>
          <a:xfrm>
            <a:off x="4402750" y="917673"/>
            <a:ext cx="2827106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Дорого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Есть аналоги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endParaRPr lang="ru-RU" sz="15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Нет в прайсе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Сложный кейс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750BE3-B3D5-F24A-B348-BADA8170F647}"/>
              </a:ext>
            </a:extLst>
          </p:cNvPr>
          <p:cNvSpPr txBox="1"/>
          <p:nvPr/>
        </p:nvSpPr>
        <p:spPr>
          <a:xfrm>
            <a:off x="5897782" y="5524843"/>
            <a:ext cx="2801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Дорого или долго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«</a:t>
            </a:r>
            <a:r>
              <a:rPr lang="ru-RU" sz="1500" dirty="0" err="1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Динамят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» поставщики</a:t>
            </a: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Плохое качество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Бой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16867E-89A1-B44E-91B4-46E2E10320F1}"/>
              </a:ext>
            </a:extLst>
          </p:cNvPr>
          <p:cNvSpPr txBox="1"/>
          <p:nvPr/>
        </p:nvSpPr>
        <p:spPr>
          <a:xfrm>
            <a:off x="7385840" y="953410"/>
            <a:ext cx="2152445" cy="51360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«Спящий </a:t>
            </a:r>
            <a:endParaRPr lang="en-US" sz="15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 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клиент»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493BE3-A57B-BD47-9B2A-456DB925D681}"/>
              </a:ext>
            </a:extLst>
          </p:cNvPr>
          <p:cNvSpPr txBox="1"/>
          <p:nvPr/>
        </p:nvSpPr>
        <p:spPr>
          <a:xfrm>
            <a:off x="8599405" y="5526963"/>
            <a:ext cx="340939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Приехал без документов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endParaRPr lang="ru-RU" sz="15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Плохо отремонтировали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7C5FE-B9DE-1B4D-942B-8F205AD0D51D}"/>
              </a:ext>
            </a:extLst>
          </p:cNvPr>
          <p:cNvSpPr txBox="1"/>
          <p:nvPr/>
        </p:nvSpPr>
        <p:spPr>
          <a:xfrm>
            <a:off x="9559492" y="936097"/>
            <a:ext cx="2391257" cy="53091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Некомплект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endParaRPr lang="ru-RU" sz="15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  <a:p>
            <a:r>
              <a:rPr lang="ru-RU" sz="1500" dirty="0" err="1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Нестраховой</a:t>
            </a:r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случай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F3C380F-3578-BE44-B382-C78AC666D47D}"/>
              </a:ext>
            </a:extLst>
          </p:cNvPr>
          <p:cNvGrpSpPr/>
          <p:nvPr/>
        </p:nvGrpSpPr>
        <p:grpSpPr>
          <a:xfrm>
            <a:off x="521723" y="1550313"/>
            <a:ext cx="11313852" cy="3966988"/>
            <a:chOff x="521723" y="1550313"/>
            <a:chExt cx="11313852" cy="3966988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5156D65-FB90-0346-BDF7-B6C5E0011950}"/>
                </a:ext>
              </a:extLst>
            </p:cNvPr>
            <p:cNvSpPr/>
            <p:nvPr/>
          </p:nvSpPr>
          <p:spPr>
            <a:xfrm>
              <a:off x="1484891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12B58A2-1761-A14F-8657-52FD73CBAE3A}"/>
                </a:ext>
              </a:extLst>
            </p:cNvPr>
            <p:cNvSpPr/>
            <p:nvPr/>
          </p:nvSpPr>
          <p:spPr>
            <a:xfrm>
              <a:off x="2764658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313A795-3497-574C-A750-D119D04677CC}"/>
                </a:ext>
              </a:extLst>
            </p:cNvPr>
            <p:cNvSpPr/>
            <p:nvPr/>
          </p:nvSpPr>
          <p:spPr>
            <a:xfrm>
              <a:off x="4044425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6475679-9B25-7A46-A680-15A1A518E199}"/>
                </a:ext>
              </a:extLst>
            </p:cNvPr>
            <p:cNvSpPr/>
            <p:nvPr/>
          </p:nvSpPr>
          <p:spPr>
            <a:xfrm>
              <a:off x="5324192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A929BCBB-9BDD-E742-B115-74CBF8EE42F0}"/>
                </a:ext>
              </a:extLst>
            </p:cNvPr>
            <p:cNvSpPr/>
            <p:nvPr/>
          </p:nvSpPr>
          <p:spPr>
            <a:xfrm>
              <a:off x="6603959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002D22CA-20A7-EE42-BD82-1B65CFCEE2B1}"/>
                </a:ext>
              </a:extLst>
            </p:cNvPr>
            <p:cNvSpPr/>
            <p:nvPr/>
          </p:nvSpPr>
          <p:spPr>
            <a:xfrm>
              <a:off x="7883726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1F49027-3F57-AB45-B209-CC0482BA5AD9}"/>
                </a:ext>
              </a:extLst>
            </p:cNvPr>
            <p:cNvSpPr/>
            <p:nvPr/>
          </p:nvSpPr>
          <p:spPr>
            <a:xfrm>
              <a:off x="9163493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8B7CADA-7707-8445-AEFE-8B107B18C8A4}"/>
                </a:ext>
              </a:extLst>
            </p:cNvPr>
            <p:cNvSpPr/>
            <p:nvPr/>
          </p:nvSpPr>
          <p:spPr>
            <a:xfrm>
              <a:off x="10443260" y="3373901"/>
              <a:ext cx="396000" cy="396000"/>
            </a:xfrm>
            <a:prstGeom prst="ellipse">
              <a:avLst/>
            </a:prstGeom>
            <a:noFill/>
            <a:ln w="25400">
              <a:solidFill>
                <a:srgbClr val="FFC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E14EBE67-A310-A04B-9963-21DCEEE1E98E}"/>
                </a:ext>
              </a:extLst>
            </p:cNvPr>
            <p:cNvCxnSpPr>
              <a:stCxn id="18" idx="6"/>
              <a:endCxn id="19" idx="2"/>
            </p:cNvCxnSpPr>
            <p:nvPr/>
          </p:nvCxnSpPr>
          <p:spPr>
            <a:xfrm>
              <a:off x="188089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882CAFB1-807D-704E-A53C-7E52244DCA60}"/>
                </a:ext>
              </a:extLst>
            </p:cNvPr>
            <p:cNvCxnSpPr/>
            <p:nvPr/>
          </p:nvCxnSpPr>
          <p:spPr>
            <a:xfrm>
              <a:off x="316105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74A45C9-B153-9D4B-9ED6-5B105A3097BC}"/>
                </a:ext>
              </a:extLst>
            </p:cNvPr>
            <p:cNvCxnSpPr/>
            <p:nvPr/>
          </p:nvCxnSpPr>
          <p:spPr>
            <a:xfrm>
              <a:off x="444121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0DA21C51-58F9-D940-8A28-E2B96487FBA2}"/>
                </a:ext>
              </a:extLst>
            </p:cNvPr>
            <p:cNvCxnSpPr/>
            <p:nvPr/>
          </p:nvCxnSpPr>
          <p:spPr>
            <a:xfrm>
              <a:off x="572137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C5381C89-90B7-DA4D-A246-52F308AD8CDC}"/>
                </a:ext>
              </a:extLst>
            </p:cNvPr>
            <p:cNvCxnSpPr/>
            <p:nvPr/>
          </p:nvCxnSpPr>
          <p:spPr>
            <a:xfrm>
              <a:off x="700153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F2525BFB-1043-A949-A9F1-A20C16659B3C}"/>
                </a:ext>
              </a:extLst>
            </p:cNvPr>
            <p:cNvCxnSpPr/>
            <p:nvPr/>
          </p:nvCxnSpPr>
          <p:spPr>
            <a:xfrm>
              <a:off x="828169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1B56293F-738F-3644-B33A-04618C771125}"/>
                </a:ext>
              </a:extLst>
            </p:cNvPr>
            <p:cNvCxnSpPr/>
            <p:nvPr/>
          </p:nvCxnSpPr>
          <p:spPr>
            <a:xfrm>
              <a:off x="9561851" y="3571901"/>
              <a:ext cx="883767" cy="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20F34CF-F626-5A4D-933F-93A49E55356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>
              <a:off x="1682891" y="3769901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07AB228C-A1C0-7F4C-A2B2-CAB533C2459F}"/>
                </a:ext>
              </a:extLst>
            </p:cNvPr>
            <p:cNvCxnSpPr>
              <a:cxnSpLocks/>
            </p:cNvCxnSpPr>
            <p:nvPr/>
          </p:nvCxnSpPr>
          <p:spPr>
            <a:xfrm>
              <a:off x="2963051" y="3013997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A90D0CEC-64E3-C54C-AB21-3E35F6F7AC47}"/>
                </a:ext>
              </a:extLst>
            </p:cNvPr>
            <p:cNvCxnSpPr>
              <a:cxnSpLocks/>
            </p:cNvCxnSpPr>
            <p:nvPr/>
          </p:nvCxnSpPr>
          <p:spPr>
            <a:xfrm>
              <a:off x="4243211" y="3782093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0C44A2B3-F98E-2442-8C05-CB794C001926}"/>
                </a:ext>
              </a:extLst>
            </p:cNvPr>
            <p:cNvCxnSpPr>
              <a:cxnSpLocks/>
            </p:cNvCxnSpPr>
            <p:nvPr/>
          </p:nvCxnSpPr>
          <p:spPr>
            <a:xfrm>
              <a:off x="5511179" y="3001805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BAEF3962-576A-4B48-B108-E2434FA914C1}"/>
                </a:ext>
              </a:extLst>
            </p:cNvPr>
            <p:cNvCxnSpPr>
              <a:cxnSpLocks/>
            </p:cNvCxnSpPr>
            <p:nvPr/>
          </p:nvCxnSpPr>
          <p:spPr>
            <a:xfrm>
              <a:off x="6803531" y="3769901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017B85C1-C859-194B-972D-8EEADC0A3DBA}"/>
                </a:ext>
              </a:extLst>
            </p:cNvPr>
            <p:cNvCxnSpPr>
              <a:cxnSpLocks/>
            </p:cNvCxnSpPr>
            <p:nvPr/>
          </p:nvCxnSpPr>
          <p:spPr>
            <a:xfrm>
              <a:off x="8083691" y="3001805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646DBEE-C20D-4F45-9FC3-5160109551E6}"/>
                </a:ext>
              </a:extLst>
            </p:cNvPr>
            <p:cNvCxnSpPr>
              <a:cxnSpLocks/>
            </p:cNvCxnSpPr>
            <p:nvPr/>
          </p:nvCxnSpPr>
          <p:spPr>
            <a:xfrm>
              <a:off x="9363851" y="3769901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B9D8C01-6E2B-1D42-B3E4-FB6DD0C550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44011" y="3001805"/>
              <a:ext cx="0" cy="366240"/>
            </a:xfrm>
            <a:prstGeom prst="line">
              <a:avLst/>
            </a:prstGeom>
            <a:ln w="22225">
              <a:solidFill>
                <a:srgbClr val="FFC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1" name="Схема 40">
              <a:extLst>
                <a:ext uri="{FF2B5EF4-FFF2-40B4-BE49-F238E27FC236}">
                  <a16:creationId xmlns:a16="http://schemas.microsoft.com/office/drawing/2014/main" id="{FFFED927-1EF3-DE48-80CB-C6D3A781963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80543093"/>
                </p:ext>
              </p:extLst>
            </p:nvPr>
          </p:nvGraphicFramePr>
          <p:xfrm>
            <a:off x="521723" y="3869779"/>
            <a:ext cx="10205607" cy="16475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42" name="Схема 41">
              <a:extLst>
                <a:ext uri="{FF2B5EF4-FFF2-40B4-BE49-F238E27FC236}">
                  <a16:creationId xmlns:a16="http://schemas.microsoft.com/office/drawing/2014/main" id="{1A65CDA4-A371-8E40-9840-B345321D02A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85038955"/>
                </p:ext>
              </p:extLst>
            </p:nvPr>
          </p:nvGraphicFramePr>
          <p:xfrm>
            <a:off x="2069480" y="1550313"/>
            <a:ext cx="9766095" cy="17019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8CE5246-2DD2-AE4A-9895-2C5F66C430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73" y="5196432"/>
            <a:ext cx="377179" cy="3771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96EB392-3C1E-7A4E-BA22-9FDC2BB0A2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3" y="5219299"/>
            <a:ext cx="377179" cy="3771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95FD48C-F853-504F-AF04-D0166A9C3B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55" y="5208624"/>
            <a:ext cx="377179" cy="37717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A38AB2-EC39-BB46-97FD-D754DA0EC6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9362" y="1404165"/>
            <a:ext cx="377179" cy="37717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B836EE4-C17F-F44F-B667-49721571BA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60914" y="1379780"/>
            <a:ext cx="377179" cy="3771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F161AD2-5C2B-FD48-B28C-448C32700A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3425" y="1379779"/>
            <a:ext cx="377179" cy="34060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9F3041C-8267-F841-AABA-45BACDDA97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75" y="5208624"/>
            <a:ext cx="377179" cy="377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9B026-BF76-DD41-A230-22B586780C0E}"/>
              </a:ext>
            </a:extLst>
          </p:cNvPr>
          <p:cNvSpPr txBox="1"/>
          <p:nvPr/>
        </p:nvSpPr>
        <p:spPr>
          <a:xfrm>
            <a:off x="463434" y="992391"/>
            <a:ext cx="2123866" cy="7848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Искажение данных</a:t>
            </a:r>
            <a:r>
              <a:rPr lang="en-US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FFCA00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/</a:t>
            </a:r>
            <a:endParaRPr lang="ru-RU" sz="15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Недостаточно</a:t>
            </a:r>
            <a:endParaRPr lang="en-US" sz="1500" dirty="0">
              <a:solidFill>
                <a:schemeClr val="bg1"/>
              </a:solidFill>
              <a:latin typeface="Circe" panose="020B0502020203020203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0"/>
                <a:cs typeface="Arial" panose="020B0604020202020204" pitchFamily="34" charset="0"/>
              </a:rPr>
              <a:t>информации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ADA1ED9-7666-EF4B-AD82-D6577F5461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0605" y="1361723"/>
            <a:ext cx="377179" cy="37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5E1EB30-D9C5-964E-A8DF-EF7D33DA262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278BA30-44A1-124A-8A11-1E86EB48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id="{15D5769F-7C7E-6A4F-AF0B-96E1556B88E1}"/>
                </a:ext>
              </a:extLst>
            </p:cNvPr>
            <p:cNvSpPr txBox="1">
              <a:spLocks/>
            </p:cNvSpPr>
            <p:nvPr/>
          </p:nvSpPr>
          <p:spPr>
            <a:xfrm>
              <a:off x="7226879" y="4168911"/>
              <a:ext cx="4237542" cy="1236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9600" b="1" dirty="0">
                  <a:latin typeface="Circe" panose="020B0502020203020203" pitchFamily="34" charset="0"/>
                </a:rPr>
                <a:t>дней!!!</a:t>
              </a:r>
            </a:p>
          </p:txBody>
        </p:sp>
        <p:sp>
          <p:nvSpPr>
            <p:cNvPr id="28" name="Заголовок 1">
              <a:extLst>
                <a:ext uri="{FF2B5EF4-FFF2-40B4-BE49-F238E27FC236}">
                  <a16:creationId xmlns:a16="http://schemas.microsoft.com/office/drawing/2014/main" id="{46EAA190-8CDD-8B48-BD27-D4C2F81DD26E}"/>
                </a:ext>
              </a:extLst>
            </p:cNvPr>
            <p:cNvSpPr txBox="1">
              <a:spLocks/>
            </p:cNvSpPr>
            <p:nvPr/>
          </p:nvSpPr>
          <p:spPr>
            <a:xfrm>
              <a:off x="9204960" y="1439192"/>
              <a:ext cx="2161925" cy="25146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5000" b="1" dirty="0">
                  <a:latin typeface="Circe ExtraBold" panose="020B0502020203020203" pitchFamily="34" charset="0"/>
                </a:rPr>
                <a:t>5  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BA9499F-505B-1141-9EA9-A95F77E0CDC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757F14D-B129-3241-86FA-CF54D9C30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9412047-7734-B141-A497-AEE207AD234C}"/>
                </a:ext>
              </a:extLst>
            </p:cNvPr>
            <p:cNvGrpSpPr/>
            <p:nvPr/>
          </p:nvGrpSpPr>
          <p:grpSpPr>
            <a:xfrm>
              <a:off x="968442" y="1439192"/>
              <a:ext cx="5468934" cy="3966704"/>
              <a:chOff x="968442" y="1439192"/>
              <a:chExt cx="5468934" cy="3966704"/>
            </a:xfrm>
          </p:grpSpPr>
          <p:sp>
            <p:nvSpPr>
              <p:cNvPr id="13" name="Заголовок 1">
                <a:extLst>
                  <a:ext uri="{FF2B5EF4-FFF2-40B4-BE49-F238E27FC236}">
                    <a16:creationId xmlns:a16="http://schemas.microsoft.com/office/drawing/2014/main" id="{CB324040-3B0C-1148-811D-A991853D0B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8442" y="4168911"/>
                <a:ext cx="5468934" cy="123698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9600" b="1" dirty="0">
                    <a:solidFill>
                      <a:srgbClr val="FFCA00"/>
                    </a:solidFill>
                    <a:latin typeface="Circe" panose="020B0502020203020203" pitchFamily="34" charset="0"/>
                  </a:rPr>
                  <a:t>дней?!!</a:t>
                </a:r>
              </a:p>
            </p:txBody>
          </p:sp>
          <p:sp>
            <p:nvSpPr>
              <p:cNvPr id="15" name="Заголовок 1">
                <a:extLst>
                  <a:ext uri="{FF2B5EF4-FFF2-40B4-BE49-F238E27FC236}">
                    <a16:creationId xmlns:a16="http://schemas.microsoft.com/office/drawing/2014/main" id="{498BC5E0-AF6A-AF4A-95E8-EF02DC4AF7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8442" y="1439192"/>
                <a:ext cx="3835206" cy="251460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5000" b="1" dirty="0">
                    <a:solidFill>
                      <a:srgbClr val="FFCA00"/>
                    </a:solidFill>
                    <a:latin typeface="Circe ExtraBold" panose="020B0502020203020203" pitchFamily="34" charset="0"/>
                  </a:rPr>
                  <a:t>30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284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278BA30-44A1-124A-8A11-1E86EB483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73" y="-1"/>
            <a:ext cx="12345774" cy="694449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A8C6A1-7B08-404A-AD51-AE7F5B8CB8F8}"/>
              </a:ext>
            </a:extLst>
          </p:cNvPr>
          <p:cNvGrpSpPr/>
          <p:nvPr/>
        </p:nvGrpSpPr>
        <p:grpSpPr>
          <a:xfrm>
            <a:off x="7226879" y="1439192"/>
            <a:ext cx="4237542" cy="3966704"/>
            <a:chOff x="7226879" y="1439192"/>
            <a:chExt cx="4237542" cy="3966704"/>
          </a:xfrm>
        </p:grpSpPr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id="{15D5769F-7C7E-6A4F-AF0B-96E1556B88E1}"/>
                </a:ext>
              </a:extLst>
            </p:cNvPr>
            <p:cNvSpPr txBox="1">
              <a:spLocks/>
            </p:cNvSpPr>
            <p:nvPr/>
          </p:nvSpPr>
          <p:spPr>
            <a:xfrm>
              <a:off x="7226879" y="4168911"/>
              <a:ext cx="4237542" cy="1236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9600" b="1" dirty="0">
                  <a:latin typeface="Circe" panose="020B0502020203020203" pitchFamily="34" charset="0"/>
                </a:rPr>
                <a:t>дней!!!</a:t>
              </a:r>
            </a:p>
          </p:txBody>
        </p:sp>
        <p:sp>
          <p:nvSpPr>
            <p:cNvPr id="28" name="Заголовок 1">
              <a:extLst>
                <a:ext uri="{FF2B5EF4-FFF2-40B4-BE49-F238E27FC236}">
                  <a16:creationId xmlns:a16="http://schemas.microsoft.com/office/drawing/2014/main" id="{46EAA190-8CDD-8B48-BD27-D4C2F81DD26E}"/>
                </a:ext>
              </a:extLst>
            </p:cNvPr>
            <p:cNvSpPr txBox="1">
              <a:spLocks/>
            </p:cNvSpPr>
            <p:nvPr/>
          </p:nvSpPr>
          <p:spPr>
            <a:xfrm>
              <a:off x="8083296" y="1439192"/>
              <a:ext cx="2161925" cy="25146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5000" b="1" dirty="0">
                  <a:latin typeface="Circe ExtraBold" panose="020B0502020203020203" pitchFamily="34" charset="0"/>
                </a:rPr>
                <a:t>5  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E2B4C6-DE30-0844-A8A6-5B2C1053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55" y="1606379"/>
            <a:ext cx="2429956" cy="17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630</Words>
  <Application>Microsoft Office PowerPoint</Application>
  <PresentationFormat>Широкоэкранный</PresentationFormat>
  <Paragraphs>193</Paragraphs>
  <Slides>14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Circe</vt:lpstr>
      <vt:lpstr>Arial</vt:lpstr>
      <vt:lpstr>Wingdings</vt:lpstr>
      <vt:lpstr>Circe ExtraBold</vt:lpstr>
      <vt:lpstr>Calibri</vt:lpstr>
      <vt:lpstr>Calibri Light</vt:lpstr>
      <vt:lpstr>Cera Stencil PRO Trial</vt:lpstr>
      <vt:lpstr>Тема Office</vt:lpstr>
      <vt:lpstr>Создание федерального оператора  по обслуживанию клиентов страховых компаний  в области ремонта автомобилей</vt:lpstr>
      <vt:lpstr>Презентация PowerPoint</vt:lpstr>
      <vt:lpstr>Такси по цене общественного транспорта? </vt:lpstr>
      <vt:lpstr>Замена автостекла по страховке</vt:lpstr>
      <vt:lpstr>РАВТ: уберизация рынка ремонта автомобилей</vt:lpstr>
      <vt:lpstr>Так было, пока не появился РАВТ</vt:lpstr>
      <vt:lpstr>Бизнес-процесс</vt:lpstr>
      <vt:lpstr>Презентация PowerPoint</vt:lpstr>
      <vt:lpstr>Презентация PowerPoint</vt:lpstr>
      <vt:lpstr>Функции бизнес-процесса</vt:lpstr>
      <vt:lpstr>Параметры бизнес-процесса</vt:lpstr>
      <vt:lpstr>Презентация PowerPoint</vt:lpstr>
      <vt:lpstr>Почему мы тянем на Гран-При?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федерального оператора для обслуживания страхового рынка</dc:title>
  <dc:creator>Microsoft</dc:creator>
  <cp:lastModifiedBy>user</cp:lastModifiedBy>
  <cp:revision>128</cp:revision>
  <cp:lastPrinted>2019-04-14T15:33:52Z</cp:lastPrinted>
  <dcterms:created xsi:type="dcterms:W3CDTF">2019-04-08T06:08:27Z</dcterms:created>
  <dcterms:modified xsi:type="dcterms:W3CDTF">2019-04-18T11:37:09Z</dcterms:modified>
</cp:coreProperties>
</file>