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6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697" r:id="rId4"/>
    <p:sldMasterId id="2147483702" r:id="rId5"/>
  </p:sldMasterIdLst>
  <p:notesMasterIdLst>
    <p:notesMasterId r:id="rId17"/>
  </p:notesMasterIdLst>
  <p:sldIdLst>
    <p:sldId id="256" r:id="rId6"/>
    <p:sldId id="257" r:id="rId7"/>
    <p:sldId id="258" r:id="rId8"/>
    <p:sldId id="265" r:id="rId9"/>
    <p:sldId id="259" r:id="rId10"/>
    <p:sldId id="260" r:id="rId11"/>
    <p:sldId id="263" r:id="rId12"/>
    <p:sldId id="261" r:id="rId13"/>
    <p:sldId id="264" r:id="rId14"/>
    <p:sldId id="266" r:id="rId15"/>
    <p:sldId id="262" r:id="rId16"/>
  </p:sldIdLst>
  <p:sldSz cx="9144000" cy="5715000" type="screen16x10"/>
  <p:notesSz cx="6858000" cy="9144000"/>
  <p:defaultTextStyle>
    <a:defPPr>
      <a:defRPr lang="ru-RU"/>
    </a:defPPr>
    <a:lvl1pPr marL="0" algn="l" defTabSz="9140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6" algn="l" defTabSz="9140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3" algn="l" defTabSz="9140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78" algn="l" defTabSz="9140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04" algn="l" defTabSz="9140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29" algn="l" defTabSz="9140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55" algn="l" defTabSz="9140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82" algn="l" defTabSz="9140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06" algn="l" defTabSz="9140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079EB7-1F24-4D9E-84B0-706DA0E1EF0A}">
          <p14:sldIdLst>
            <p14:sldId id="256"/>
            <p14:sldId id="257"/>
            <p14:sldId id="258"/>
            <p14:sldId id="265"/>
            <p14:sldId id="259"/>
            <p14:sldId id="260"/>
            <p14:sldId id="263"/>
            <p14:sldId id="261"/>
            <p14:sldId id="264"/>
            <p14:sldId id="266"/>
            <p14:sldId id="262"/>
          </p14:sldIdLst>
        </p14:section>
        <p14:section name="БэкАп" id="{E4514F6E-F9BE-48FE-83C4-0E44442374E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7" autoAdjust="0"/>
  </p:normalViewPr>
  <p:slideViewPr>
    <p:cSldViewPr>
      <p:cViewPr>
        <p:scale>
          <a:sx n="90" d="100"/>
          <a:sy n="90" d="100"/>
        </p:scale>
        <p:origin x="-1234" y="-211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9C717-5B0C-4597-B58B-3BD2696E2277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FD81A-C5FE-43BB-8AB3-C0A8B72E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9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6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53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78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04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29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55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82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06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1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4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Цифры находятся в процессе</a:t>
            </a:r>
            <a:r>
              <a:rPr lang="ru-RU" baseline="0" dirty="0" smtClean="0"/>
              <a:t> уточнения и будут изменены.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FD81A-C5FE-43BB-8AB3-C0A8B72E7D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7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система вместо 6</a:t>
            </a:r>
            <a:r>
              <a:rPr lang="ru-RU" baseline="0" dirty="0" smtClean="0"/>
              <a:t> для бизнес-процессов в ЦОБ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FD81A-C5FE-43BB-8AB3-C0A8B72E7D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7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Более 65</a:t>
            </a:r>
            <a:r>
              <a:rPr lang="en-US" dirty="0" smtClean="0"/>
              <a:t>%</a:t>
            </a:r>
            <a:r>
              <a:rPr lang="ru-RU" dirty="0" smtClean="0"/>
              <a:t> крупных организаций</a:t>
            </a:r>
            <a:r>
              <a:rPr lang="ru-RU" baseline="0" dirty="0" smtClean="0"/>
              <a:t> с численностью сотрудников более 10000 используют у себя </a:t>
            </a:r>
            <a:r>
              <a:rPr lang="en-US" baseline="0" dirty="0" smtClean="0"/>
              <a:t>BPMS </a:t>
            </a:r>
            <a:r>
              <a:rPr lang="ru-RU" baseline="0" dirty="0" smtClean="0"/>
              <a:t>для автоматизации бизнес-процессов.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Toyota: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 кадров.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Запросы на отправку и формы учета времени теперь заполняются через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ProcessMaker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Административные.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Заявки обрабатываются более эффективно.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Продажи.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Персонал отменяет счета и производит возврат средств через систему.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Счета.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Персонал использует систему для документирования и завершения дел, связанных с мелкой наличностью, авансами и расчетами.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Lenovo: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 обслуживания клиентов, методы общения с клиентами.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всех процессов, данных случая и записей базы данных в облачную среду.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20+ процессов автоматизированы с существенным увеличением эффективности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Сложный процесс сокращен с 6 дней до 2.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GTBank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Автоматизировано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более 60 процессов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7500+ пользователей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200 000+ заявок в месяц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FD81A-C5FE-43BB-8AB3-C0A8B72E7D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8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FD81A-C5FE-43BB-8AB3-C0A8B72E7D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6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FD81A-C5FE-43BB-8AB3-C0A8B72E7D2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8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 должен быть финальный слайд</a:t>
            </a:r>
          </a:p>
          <a:p>
            <a:endParaRPr lang="ru-RU" dirty="0" smtClean="0"/>
          </a:p>
          <a:p>
            <a:r>
              <a:rPr lang="ru-RU" dirty="0" smtClean="0"/>
              <a:t>Указать длительность</a:t>
            </a:r>
            <a:r>
              <a:rPr lang="ru-RU" baseline="0" dirty="0" smtClean="0"/>
              <a:t> презентации и привязать это к сэкономленному времени благодаря автоматизации с </a:t>
            </a:r>
            <a:r>
              <a:rPr lang="en-US" baseline="0" dirty="0" smtClean="0"/>
              <a:t>Process Maker.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FD81A-C5FE-43BB-8AB3-C0A8B72E7D2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0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0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0.jpeg"/><Relationship Id="rId2" Type="http://schemas.openxmlformats.org/officeDocument/2006/relationships/tags" Target="../tags/tag4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0.jpeg"/><Relationship Id="rId2" Type="http://schemas.openxmlformats.org/officeDocument/2006/relationships/tags" Target="../tags/tag6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3051" y="1659831"/>
            <a:ext cx="5152832" cy="1189079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13064" y="3475727"/>
            <a:ext cx="5153098" cy="779972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17" y="861748"/>
            <a:ext cx="3191067" cy="38827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82" y="372046"/>
            <a:ext cx="1517836" cy="2589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43348" y="5018910"/>
            <a:ext cx="1558371" cy="323133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8C95"/>
                </a:solidFill>
              </a:rPr>
              <a:t>ООО «СИБУР»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8" y="5157671"/>
            <a:ext cx="3703251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>
            <a:off x="5201719" y="5153558"/>
            <a:ext cx="3927797" cy="26919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813085" y="4392752"/>
            <a:ext cx="5146278" cy="485511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0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6944" indent="0">
              <a:buNone/>
              <a:defRPr sz="2800"/>
            </a:lvl2pPr>
            <a:lvl3pPr marL="913890" indent="0">
              <a:buNone/>
              <a:defRPr sz="2400"/>
            </a:lvl3pPr>
            <a:lvl4pPr marL="1370835" indent="0">
              <a:buNone/>
              <a:defRPr sz="2000"/>
            </a:lvl4pPr>
            <a:lvl5pPr marL="1827781" indent="0">
              <a:buNone/>
              <a:defRPr sz="2000"/>
            </a:lvl5pPr>
            <a:lvl6pPr marL="2284727" indent="0">
              <a:buNone/>
              <a:defRPr sz="2000"/>
            </a:lvl6pPr>
            <a:lvl7pPr marL="2741672" indent="0">
              <a:buNone/>
              <a:defRPr sz="2000"/>
            </a:lvl7pPr>
            <a:lvl8pPr marL="3198617" indent="0">
              <a:buNone/>
              <a:defRPr sz="2000"/>
            </a:lvl8pPr>
            <a:lvl9pPr marL="3655561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600"/>
            </a:lvl1pPr>
            <a:lvl2pPr marL="456944" indent="0">
              <a:buNone/>
              <a:defRPr sz="1200"/>
            </a:lvl2pPr>
            <a:lvl3pPr marL="913890" indent="0">
              <a:buNone/>
              <a:defRPr sz="1000"/>
            </a:lvl3pPr>
            <a:lvl4pPr marL="1370835" indent="0">
              <a:buNone/>
              <a:defRPr sz="900"/>
            </a:lvl4pPr>
            <a:lvl5pPr marL="1827781" indent="0">
              <a:buNone/>
              <a:defRPr sz="900"/>
            </a:lvl5pPr>
            <a:lvl6pPr marL="2284727" indent="0">
              <a:buNone/>
              <a:defRPr sz="900"/>
            </a:lvl6pPr>
            <a:lvl7pPr marL="2741672" indent="0">
              <a:buNone/>
              <a:defRPr sz="900"/>
            </a:lvl7pPr>
            <a:lvl8pPr marL="3198617" indent="0">
              <a:buNone/>
              <a:defRPr sz="900"/>
            </a:lvl8pPr>
            <a:lvl9pPr marL="36555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103-7DDC-4611-8B84-C967EB35110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2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12282" y="1500448"/>
            <a:ext cx="2951754" cy="241829"/>
          </a:xfrm>
        </p:spPr>
        <p:txBody>
          <a:bodyPr/>
          <a:lstStyle>
            <a:lvl1pPr>
              <a:def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7CA5A4-0651-4E6B-A89C-32D303C06AB9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3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129652" y="955122"/>
            <a:ext cx="1330875" cy="1201484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129652" y="2538262"/>
            <a:ext cx="1330875" cy="1201484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129652" y="4009742"/>
            <a:ext cx="1330875" cy="1201484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607386" y="1061026"/>
            <a:ext cx="3675296" cy="174816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607386" y="1270574"/>
            <a:ext cx="3675296" cy="933773"/>
          </a:xfrm>
        </p:spPr>
        <p:txBody>
          <a:bodyPr/>
          <a:lstStyle>
            <a:lvl1pPr>
              <a:defRPr lang="ru-RU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607386" y="2604077"/>
            <a:ext cx="3675296" cy="174816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07386" y="2813624"/>
            <a:ext cx="3675296" cy="933773"/>
          </a:xfrm>
        </p:spPr>
        <p:txBody>
          <a:bodyPr/>
          <a:lstStyle>
            <a:lvl1pPr>
              <a:defRPr lang="ru-RU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607386" y="4121727"/>
            <a:ext cx="3675296" cy="174816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607386" y="4331274"/>
            <a:ext cx="3675296" cy="933773"/>
          </a:xfrm>
        </p:spPr>
        <p:txBody>
          <a:bodyPr/>
          <a:lstStyle>
            <a:lvl1pPr>
              <a:defRPr lang="ru-RU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 userDrawn="1"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58B2A62-AA01-42C5-992E-DD085FD926F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1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1026549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026543" y="1270828"/>
            <a:ext cx="2214750" cy="199942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588301" y="1270828"/>
            <a:ext cx="2214750" cy="199942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03" y="1270828"/>
            <a:ext cx="2214750" cy="199942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46671" y="3577063"/>
            <a:ext cx="2310912" cy="212478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46671" y="3786609"/>
            <a:ext cx="2310912" cy="1134940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523117" y="3577063"/>
            <a:ext cx="2310912" cy="212478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23117" y="3786609"/>
            <a:ext cx="2310912" cy="1134940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230485" y="3577063"/>
            <a:ext cx="2310912" cy="212478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30485" y="3786609"/>
            <a:ext cx="2310912" cy="1134940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1026549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026549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1026549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1026549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 userDrawn="1"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C2B560-C4BD-4790-A04D-9014E365FFFF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7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68D3-485A-4EC7-94A1-48316DB6A48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3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94"/>
            <a:ext cx="2057400" cy="49543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475" y="154794"/>
            <a:ext cx="5935527" cy="495432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27175" y="5323863"/>
            <a:ext cx="338814" cy="287215"/>
          </a:xfrm>
          <a:ln/>
        </p:spPr>
        <p:txBody>
          <a:bodyPr/>
          <a:lstStyle>
            <a:lvl1pPr>
              <a:defRPr/>
            </a:lvl1pPr>
          </a:lstStyle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117746" y="3588703"/>
            <a:ext cx="678332" cy="216213"/>
          </a:xfrm>
        </p:spPr>
        <p:txBody>
          <a:bodyPr/>
          <a:lstStyle/>
          <a:p>
            <a:fld id="{14A0206A-7786-4CA1-9012-F2A726BCF448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985687" y="1237633"/>
            <a:ext cx="2614083" cy="462186"/>
          </a:xfrm>
        </p:spPr>
        <p:txBody>
          <a:bodyPr/>
          <a:lstStyle/>
          <a:p>
            <a:r>
              <a:rPr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Название презентации. Мероприятие</a:t>
            </a:r>
            <a:endParaRPr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-1993867" y="3282704"/>
            <a:ext cx="4516438" cy="348171"/>
            <a:chOff x="4486275" y="6431621"/>
            <a:chExt cx="5419725" cy="377185"/>
          </a:xfrm>
        </p:grpSpPr>
        <p:pic>
          <p:nvPicPr>
            <p:cNvPr id="7" name="Изображение 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86782" y="4572852"/>
            <a:ext cx="1003332" cy="249231"/>
          </a:xfrm>
          <a:prstGeom prst="rect">
            <a:avLst/>
          </a:prstGeom>
        </p:spPr>
      </p:pic>
      <p:pic>
        <p:nvPicPr>
          <p:cNvPr id="14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86782" y="4572852"/>
            <a:ext cx="1003332" cy="24923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 rot="5400000">
            <a:off x="-1993867" y="3282698"/>
            <a:ext cx="4516438" cy="348171"/>
            <a:chOff x="4486275" y="6431621"/>
            <a:chExt cx="5419725" cy="377185"/>
          </a:xfrm>
        </p:grpSpPr>
        <p:pic>
          <p:nvPicPr>
            <p:cNvPr id="13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Группа 15"/>
          <p:cNvGrpSpPr/>
          <p:nvPr userDrawn="1"/>
        </p:nvGrpSpPr>
        <p:grpSpPr>
          <a:xfrm rot="5400000">
            <a:off x="-1993867" y="3282698"/>
            <a:ext cx="4516438" cy="348171"/>
            <a:chOff x="4486275" y="6431621"/>
            <a:chExt cx="5419725" cy="377185"/>
          </a:xfrm>
        </p:grpSpPr>
        <p:pic>
          <p:nvPicPr>
            <p:cNvPr id="17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0406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3048" y="1659829"/>
            <a:ext cx="5152832" cy="1189079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13064" y="3475727"/>
            <a:ext cx="5153098" cy="779972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15" y="861747"/>
            <a:ext cx="3191067" cy="38827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82" y="372046"/>
            <a:ext cx="1517836" cy="2589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43348" y="5018907"/>
            <a:ext cx="1558371" cy="323133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8C95"/>
                </a:solidFill>
              </a:rPr>
              <a:t>ООО «СИБУР»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6" y="5157671"/>
            <a:ext cx="3703251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>
            <a:off x="5201719" y="5153554"/>
            <a:ext cx="3927789" cy="2692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813083" y="4392749"/>
            <a:ext cx="5146278" cy="485511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48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-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3048" y="1659829"/>
            <a:ext cx="5152832" cy="1189079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13064" y="3475730"/>
            <a:ext cx="5153098" cy="779972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15" y="861747"/>
            <a:ext cx="3191067" cy="38827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82" y="372046"/>
            <a:ext cx="1517836" cy="258952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813083" y="4392749"/>
            <a:ext cx="5146278" cy="485511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08081" y="5018907"/>
            <a:ext cx="2383597" cy="323133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8C95"/>
                </a:solidFill>
              </a:rPr>
              <a:t>ПАО «СИБУР Холдинг»</a:t>
            </a:r>
            <a:endParaRPr lang="ru-RU" sz="1500" b="1" dirty="0">
              <a:solidFill>
                <a:srgbClr val="008C95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6" y="5157671"/>
            <a:ext cx="3703251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>
            <a:off x="5991678" y="5153554"/>
            <a:ext cx="3152328" cy="2692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148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0123010"/>
              </p:ext>
            </p:extLst>
          </p:nvPr>
        </p:nvGraphicFramePr>
        <p:xfrm>
          <a:off x="1478" y="1337"/>
          <a:ext cx="1465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337"/>
                        <a:ext cx="1465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A53-599C-4607-8875-050A3D3F98E2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39A3-D9CA-4AD0-B579-5E5BA86B216A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3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-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3051" y="1659831"/>
            <a:ext cx="5152832" cy="1189079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13064" y="3475730"/>
            <a:ext cx="5153098" cy="779972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17" y="861748"/>
            <a:ext cx="3191067" cy="38827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82" y="372046"/>
            <a:ext cx="1517836" cy="258952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813085" y="4392752"/>
            <a:ext cx="5146278" cy="485511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08083" y="5018910"/>
            <a:ext cx="2383597" cy="323133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8C95"/>
                </a:solidFill>
              </a:rPr>
              <a:t>ПАО «СИБУР Холдинг»</a:t>
            </a:r>
            <a:endParaRPr lang="ru-RU" sz="1500" b="1" dirty="0">
              <a:solidFill>
                <a:srgbClr val="008C95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8" y="5157671"/>
            <a:ext cx="3703251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>
            <a:off x="5991680" y="5153558"/>
            <a:ext cx="3152332" cy="26919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887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0865855"/>
              </p:ext>
            </p:extLst>
          </p:nvPr>
        </p:nvGraphicFramePr>
        <p:xfrm>
          <a:off x="1475" y="1335"/>
          <a:ext cx="1465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335"/>
                        <a:ext cx="1465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772" y="769194"/>
            <a:ext cx="8622765" cy="44431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ED7-73CC-4BAB-A075-7E35825C4F80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" y="2073549"/>
            <a:ext cx="8512281" cy="1135062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0EC1-61F4-483B-9A98-4343C4E382C0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82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775" y="782370"/>
            <a:ext cx="4259127" cy="4429922"/>
          </a:xfrm>
        </p:spPr>
        <p:txBody>
          <a:bodyPr/>
          <a:lstStyle>
            <a:lvl1pPr>
              <a:defRPr sz="1800"/>
            </a:lvl1pPr>
            <a:lvl2pPr marL="534784" indent="-190427">
              <a:defRPr sz="1600"/>
            </a:lvl2pPr>
            <a:lvl3pPr marL="896598" indent="-203122">
              <a:defRPr sz="1500"/>
            </a:lvl3pPr>
            <a:lvl4pPr marL="1164782" indent="-176146">
              <a:tabLst>
                <a:tab pos="1164782" algn="l"/>
              </a:tabLst>
              <a:defRPr sz="1200" b="0"/>
            </a:lvl4pPr>
            <a:lvl5pPr marL="1431380" indent="-149167"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521" y="782370"/>
            <a:ext cx="4267089" cy="4429922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784" indent="-190427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598" indent="-20312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4782" indent="-1761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380" indent="-149167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77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6944" indent="0">
              <a:buNone/>
              <a:defRPr sz="2000" b="1"/>
            </a:lvl2pPr>
            <a:lvl3pPr marL="913890" indent="0">
              <a:buNone/>
              <a:defRPr sz="1800" b="1"/>
            </a:lvl3pPr>
            <a:lvl4pPr marL="1370835" indent="0">
              <a:buNone/>
              <a:defRPr sz="1600" b="1"/>
            </a:lvl4pPr>
            <a:lvl5pPr marL="1827781" indent="0">
              <a:buNone/>
              <a:defRPr sz="1600" b="1"/>
            </a:lvl5pPr>
            <a:lvl6pPr marL="2284727" indent="0">
              <a:buNone/>
              <a:defRPr sz="1600" b="1"/>
            </a:lvl6pPr>
            <a:lvl7pPr marL="2741672" indent="0">
              <a:buNone/>
              <a:defRPr sz="1600" b="1"/>
            </a:lvl7pPr>
            <a:lvl8pPr marL="3198617" indent="0">
              <a:buNone/>
              <a:defRPr sz="1600" b="1"/>
            </a:lvl8pPr>
            <a:lvl9pPr marL="36555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400"/>
            <a:ext cx="4040188" cy="33998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279261"/>
            <a:ext cx="4041775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6944" indent="0">
              <a:buNone/>
              <a:defRPr sz="2000" b="1"/>
            </a:lvl2pPr>
            <a:lvl3pPr marL="913890" indent="0">
              <a:buNone/>
              <a:defRPr sz="1800" b="1"/>
            </a:lvl3pPr>
            <a:lvl4pPr marL="1370835" indent="0">
              <a:buNone/>
              <a:defRPr sz="1600" b="1"/>
            </a:lvl4pPr>
            <a:lvl5pPr marL="1827781" indent="0">
              <a:buNone/>
              <a:defRPr sz="1600" b="1"/>
            </a:lvl5pPr>
            <a:lvl6pPr marL="2284727" indent="0">
              <a:buNone/>
              <a:defRPr sz="1600" b="1"/>
            </a:lvl6pPr>
            <a:lvl7pPr marL="2741672" indent="0">
              <a:buNone/>
              <a:defRPr sz="1600" b="1"/>
            </a:lvl7pPr>
            <a:lvl8pPr marL="3198617" indent="0">
              <a:buNone/>
              <a:defRPr sz="1600" b="1"/>
            </a:lvl8pPr>
            <a:lvl9pPr marL="36555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812400"/>
            <a:ext cx="4041775" cy="33998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C27D-D740-4248-8503-039F2489410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27542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936626"/>
            <a:ext cx="5111750" cy="41685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195920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56944" indent="0">
              <a:buNone/>
              <a:defRPr sz="1200"/>
            </a:lvl2pPr>
            <a:lvl3pPr marL="913890" indent="0">
              <a:buNone/>
              <a:defRPr sz="1000"/>
            </a:lvl3pPr>
            <a:lvl4pPr marL="1370835" indent="0">
              <a:buNone/>
              <a:defRPr sz="900"/>
            </a:lvl4pPr>
            <a:lvl5pPr marL="1827781" indent="0">
              <a:buNone/>
              <a:defRPr sz="900"/>
            </a:lvl5pPr>
            <a:lvl6pPr marL="2284727" indent="0">
              <a:buNone/>
              <a:defRPr sz="900"/>
            </a:lvl6pPr>
            <a:lvl7pPr marL="2741672" indent="0">
              <a:buNone/>
              <a:defRPr sz="900"/>
            </a:lvl7pPr>
            <a:lvl8pPr marL="3198617" indent="0">
              <a:buNone/>
              <a:defRPr sz="900"/>
            </a:lvl8pPr>
            <a:lvl9pPr marL="36555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1FCF-D574-40C1-A52D-4F578CCEA974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66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6944" indent="0">
              <a:buNone/>
              <a:defRPr sz="2800"/>
            </a:lvl2pPr>
            <a:lvl3pPr marL="913890" indent="0">
              <a:buNone/>
              <a:defRPr sz="2400"/>
            </a:lvl3pPr>
            <a:lvl4pPr marL="1370835" indent="0">
              <a:buNone/>
              <a:defRPr sz="2000"/>
            </a:lvl4pPr>
            <a:lvl5pPr marL="1827781" indent="0">
              <a:buNone/>
              <a:defRPr sz="2000"/>
            </a:lvl5pPr>
            <a:lvl6pPr marL="2284727" indent="0">
              <a:buNone/>
              <a:defRPr sz="2000"/>
            </a:lvl6pPr>
            <a:lvl7pPr marL="2741672" indent="0">
              <a:buNone/>
              <a:defRPr sz="2000"/>
            </a:lvl7pPr>
            <a:lvl8pPr marL="3198617" indent="0">
              <a:buNone/>
              <a:defRPr sz="2000"/>
            </a:lvl8pPr>
            <a:lvl9pPr marL="3655561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600"/>
            </a:lvl1pPr>
            <a:lvl2pPr marL="456944" indent="0">
              <a:buNone/>
              <a:defRPr sz="1200"/>
            </a:lvl2pPr>
            <a:lvl3pPr marL="913890" indent="0">
              <a:buNone/>
              <a:defRPr sz="1000"/>
            </a:lvl3pPr>
            <a:lvl4pPr marL="1370835" indent="0">
              <a:buNone/>
              <a:defRPr sz="900"/>
            </a:lvl4pPr>
            <a:lvl5pPr marL="1827781" indent="0">
              <a:buNone/>
              <a:defRPr sz="900"/>
            </a:lvl5pPr>
            <a:lvl6pPr marL="2284727" indent="0">
              <a:buNone/>
              <a:defRPr sz="900"/>
            </a:lvl6pPr>
            <a:lvl7pPr marL="2741672" indent="0">
              <a:buNone/>
              <a:defRPr sz="900"/>
            </a:lvl7pPr>
            <a:lvl8pPr marL="3198617" indent="0">
              <a:buNone/>
              <a:defRPr sz="900"/>
            </a:lvl8pPr>
            <a:lvl9pPr marL="36555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103-7DDC-4611-8B84-C967EB35110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31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12282" y="1500448"/>
            <a:ext cx="2951754" cy="241829"/>
          </a:xfrm>
        </p:spPr>
        <p:txBody>
          <a:bodyPr/>
          <a:lstStyle>
            <a:lvl1pPr>
              <a:def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31323" y="1812126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620708" y="1812126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7CA5A4-0651-4E6B-A89C-32D303C06AB9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68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129650" y="955120"/>
            <a:ext cx="1330875" cy="1201484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129650" y="2538257"/>
            <a:ext cx="1330875" cy="1201484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129650" y="4009737"/>
            <a:ext cx="1330875" cy="1201484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607386" y="1061023"/>
            <a:ext cx="3675296" cy="174816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607386" y="1270574"/>
            <a:ext cx="3675296" cy="933773"/>
          </a:xfrm>
        </p:spPr>
        <p:txBody>
          <a:bodyPr/>
          <a:lstStyle>
            <a:lvl1pPr>
              <a:defRPr lang="ru-RU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607386" y="2604073"/>
            <a:ext cx="3675296" cy="174816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07386" y="2813624"/>
            <a:ext cx="3675296" cy="933773"/>
          </a:xfrm>
        </p:spPr>
        <p:txBody>
          <a:bodyPr/>
          <a:lstStyle>
            <a:lvl1pPr>
              <a:defRPr lang="ru-RU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607386" y="4121723"/>
            <a:ext cx="3675296" cy="174816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607386" y="4331274"/>
            <a:ext cx="3675296" cy="933773"/>
          </a:xfrm>
        </p:spPr>
        <p:txBody>
          <a:bodyPr/>
          <a:lstStyle>
            <a:lvl1pPr>
              <a:defRPr lang="ru-RU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 userDrawn="1"/>
        </p:nvCxnSpPr>
        <p:spPr bwMode="auto">
          <a:xfrm>
            <a:off x="2587262" y="1248134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2587262" y="42901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2587262" y="2786512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58B2A62-AA01-42C5-992E-DD085FD926F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1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1026548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026543" y="1270827"/>
            <a:ext cx="2214750" cy="199942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588300" y="1270827"/>
            <a:ext cx="2214750" cy="199942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230099" y="1270827"/>
            <a:ext cx="2214750" cy="199942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46671" y="3577060"/>
            <a:ext cx="2310912" cy="212478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46671" y="3786609"/>
            <a:ext cx="2310912" cy="1134940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523117" y="3577060"/>
            <a:ext cx="2310912" cy="212478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23117" y="3786609"/>
            <a:ext cx="2310912" cy="1134940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230485" y="3577060"/>
            <a:ext cx="2310912" cy="212478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30485" y="3786609"/>
            <a:ext cx="2310912" cy="1134940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1026548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026548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1026548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1026548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3502994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 userDrawn="1"/>
        </p:nvCxnSpPr>
        <p:spPr bwMode="auto">
          <a:xfrm>
            <a:off x="6210362" y="3526944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C2B560-C4BD-4790-A04D-9014E365FFFF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53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68D3-485A-4EC7-94A1-48316DB6A48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3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652127"/>
              </p:ext>
            </p:extLst>
          </p:nvPr>
        </p:nvGraphicFramePr>
        <p:xfrm>
          <a:off x="1481" y="1341"/>
          <a:ext cx="1465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" y="1341"/>
                        <a:ext cx="1465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A53-599C-4607-8875-050A3D3F98E2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92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94"/>
            <a:ext cx="2057400" cy="49543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475" y="154794"/>
            <a:ext cx="5935527" cy="495432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27171" y="5323863"/>
            <a:ext cx="338814" cy="287215"/>
          </a:xfrm>
          <a:ln/>
        </p:spPr>
        <p:txBody>
          <a:bodyPr/>
          <a:lstStyle>
            <a:lvl1pPr>
              <a:defRPr/>
            </a:lvl1pPr>
          </a:lstStyle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117746" y="3588700"/>
            <a:ext cx="678332" cy="216213"/>
          </a:xfrm>
        </p:spPr>
        <p:txBody>
          <a:bodyPr/>
          <a:lstStyle/>
          <a:p>
            <a:fld id="{14A0206A-7786-4CA1-9012-F2A726BCF448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985687" y="1237633"/>
            <a:ext cx="2614083" cy="462186"/>
          </a:xfrm>
        </p:spPr>
        <p:txBody>
          <a:bodyPr/>
          <a:lstStyle/>
          <a:p>
            <a:r>
              <a:rPr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Название презентации. Мероприятие</a:t>
            </a:r>
            <a:endParaRPr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-1993869" y="3282703"/>
            <a:ext cx="4516438" cy="348171"/>
            <a:chOff x="4486275" y="6431621"/>
            <a:chExt cx="5419725" cy="377185"/>
          </a:xfrm>
        </p:grpSpPr>
        <p:pic>
          <p:nvPicPr>
            <p:cNvPr id="7" name="Изображение 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86785" y="4572851"/>
            <a:ext cx="1003332" cy="249231"/>
          </a:xfrm>
          <a:prstGeom prst="rect">
            <a:avLst/>
          </a:prstGeom>
        </p:spPr>
      </p:pic>
      <p:pic>
        <p:nvPicPr>
          <p:cNvPr id="14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86785" y="4572851"/>
            <a:ext cx="1003332" cy="24923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 rot="5400000">
            <a:off x="-1993869" y="3282698"/>
            <a:ext cx="4516438" cy="348171"/>
            <a:chOff x="4486275" y="6431621"/>
            <a:chExt cx="5419725" cy="377185"/>
          </a:xfrm>
        </p:grpSpPr>
        <p:pic>
          <p:nvPicPr>
            <p:cNvPr id="13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Группа 15"/>
          <p:cNvGrpSpPr/>
          <p:nvPr userDrawn="1"/>
        </p:nvGrpSpPr>
        <p:grpSpPr>
          <a:xfrm rot="5400000">
            <a:off x="-1993869" y="3282698"/>
            <a:ext cx="4516438" cy="348171"/>
            <a:chOff x="4486275" y="6431621"/>
            <a:chExt cx="5419725" cy="377185"/>
          </a:xfrm>
        </p:grpSpPr>
        <p:pic>
          <p:nvPicPr>
            <p:cNvPr id="17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61203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30666"/>
              </p:ext>
            </p:extLst>
          </p:nvPr>
        </p:nvGraphicFramePr>
        <p:xfrm>
          <a:off x="1622" y="1354"/>
          <a:ext cx="1619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354"/>
                        <a:ext cx="1619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61" name="Picture 453" descr="Image result for сибур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65" y="124138"/>
            <a:ext cx="1631781" cy="6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Изображение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9" r="62215" b="15230"/>
          <a:stretch/>
        </p:blipFill>
        <p:spPr>
          <a:xfrm>
            <a:off x="223534" y="640987"/>
            <a:ext cx="3130781" cy="4434183"/>
          </a:xfrm>
          <a:prstGeom prst="rect">
            <a:avLst/>
          </a:prstGeom>
        </p:spPr>
      </p:pic>
      <p:sp>
        <p:nvSpPr>
          <p:cNvPr id="7" name="Printed"/>
          <p:cNvSpPr txBox="1">
            <a:spLocks noChangeArrowheads="1"/>
          </p:cNvSpPr>
          <p:nvPr/>
        </p:nvSpPr>
        <p:spPr bwMode="black">
          <a:xfrm>
            <a:off x="6202982" y="5526950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FFFFFF"/>
                </a:solidFill>
                <a:latin typeface="Arial"/>
              </a:rPr>
              <a:t>Printed 28.05.2018 11:49 Russia TZ 2 Standard Time</a:t>
            </a:r>
            <a:endParaRPr lang="ru-RU" sz="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698632" y="1219632"/>
            <a:ext cx="4974463" cy="984885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698632" y="2652030"/>
            <a:ext cx="49744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698632" y="3015192"/>
            <a:ext cx="49744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</a:rPr>
              <a:t>Тип документа | Дата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247" y="5454118"/>
            <a:ext cx="3617637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5526369" y="5454118"/>
            <a:ext cx="3617637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2130" y="5343203"/>
            <a:ext cx="15229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1313" lvl="0" indent="-341313" eaLnBrk="1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>
                <a:latin typeface="+mn-lt"/>
              </a:defRPr>
            </a:lvl1pPr>
            <a:lvl2pPr marL="690563" lvl="1" indent="-346075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600">
                <a:latin typeface="+mn-lt"/>
              </a:defRPr>
            </a:lvl2pPr>
            <a:lvl3pPr marL="985838" lvl="2" indent="-292100"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500">
                <a:latin typeface="+mn-lt"/>
              </a:defRPr>
            </a:lvl3pPr>
            <a:lvl4pPr marL="1279525" lvl="3" indent="-290513" eaLnBrk="1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200">
                <a:latin typeface="+mn-lt"/>
              </a:defRPr>
            </a:lvl4pPr>
            <a:lvl5pPr marL="1597025" lvl="4" indent="-314325" eaLnBrk="1" hangingPunct="1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1200">
                <a:latin typeface="+mn-lt"/>
              </a:defRPr>
            </a:lvl5pPr>
            <a:lvl6pPr marL="205545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6pPr>
            <a:lvl7pPr marL="251257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7pPr>
            <a:lvl8pPr marL="2969689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8pPr>
            <a:lvl9pPr marL="3426808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9pPr>
          </a:lstStyle>
          <a:p>
            <a:pPr marL="0" indent="0" algn="ctr" fontAlgn="base">
              <a:spcAft>
                <a:spcPct val="0"/>
              </a:spcAft>
              <a:buClr>
                <a:srgbClr val="008080"/>
              </a:buClr>
              <a:buFont typeface="Wingdings" charset="2"/>
              <a:buNone/>
            </a:pPr>
            <a:r>
              <a:rPr lang="ru-RU" sz="1400" dirty="0">
                <a:solidFill>
                  <a:srgbClr val="008080"/>
                </a:solidFill>
              </a:rPr>
              <a:t>ПАО "СИБУР Холдинг"</a:t>
            </a:r>
          </a:p>
        </p:txBody>
      </p:sp>
    </p:spTree>
    <p:extLst>
      <p:ext uri="{BB962C8B-B14F-4D97-AF65-F5344CB8AC3E}">
        <p14:creationId xmlns:p14="http://schemas.microsoft.com/office/powerpoint/2010/main" val="962978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6114410"/>
              </p:ext>
            </p:extLst>
          </p:nvPr>
        </p:nvGraphicFramePr>
        <p:xfrm>
          <a:off x="1216" y="1353"/>
          <a:ext cx="1214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353"/>
                        <a:ext cx="1214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53" descr="Image result for сибур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94" y="5316716"/>
            <a:ext cx="709396" cy="26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121496" y="195722"/>
            <a:ext cx="8794113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21489" y="552450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ru-RU" sz="800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800" dirty="0">
              <a:solidFill>
                <a:srgbClr val="80808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247" y="5454118"/>
            <a:ext cx="7427333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8468210" y="5454118"/>
            <a:ext cx="675790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4235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5578622"/>
              </p:ext>
            </p:extLst>
          </p:nvPr>
        </p:nvGraphicFramePr>
        <p:xfrm>
          <a:off x="1216" y="1353"/>
          <a:ext cx="1214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353"/>
                        <a:ext cx="1214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6" y="195722"/>
            <a:ext cx="8794113" cy="30777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7993502" y="43199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406" fontAlgn="base">
              <a:spcBef>
                <a:spcPct val="0"/>
              </a:spcBef>
              <a:spcAft>
                <a:spcPct val="0"/>
              </a:spcAft>
            </a:pPr>
            <a:endParaRPr lang="ru-RU" sz="6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8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CABEDA3-1991-470F-A33C-DA90FEBE49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4622015"/>
              </p:ext>
            </p:extLst>
          </p:nvPr>
        </p:nvGraphicFramePr>
        <p:xfrm>
          <a:off x="1216" y="1353"/>
          <a:ext cx="1214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353"/>
                        <a:ext cx="1214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1AC39-4A88-40D8-A035-227823AF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10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30666"/>
              </p:ext>
            </p:extLst>
          </p:nvPr>
        </p:nvGraphicFramePr>
        <p:xfrm>
          <a:off x="1622" y="1354"/>
          <a:ext cx="1619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354"/>
                        <a:ext cx="1619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61" name="Picture 453" descr="Image result for сибур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64" y="124138"/>
            <a:ext cx="1631781" cy="6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Изображение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9" r="62215" b="15230"/>
          <a:stretch/>
        </p:blipFill>
        <p:spPr>
          <a:xfrm>
            <a:off x="223532" y="640987"/>
            <a:ext cx="3130781" cy="4434183"/>
          </a:xfrm>
          <a:prstGeom prst="rect">
            <a:avLst/>
          </a:prstGeom>
        </p:spPr>
      </p:pic>
      <p:sp>
        <p:nvSpPr>
          <p:cNvPr id="7" name="Printed"/>
          <p:cNvSpPr txBox="1">
            <a:spLocks noChangeArrowheads="1"/>
          </p:cNvSpPr>
          <p:nvPr/>
        </p:nvSpPr>
        <p:spPr bwMode="black">
          <a:xfrm>
            <a:off x="6202980" y="5526950"/>
            <a:ext cx="271424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FFFFFF"/>
                </a:solidFill>
                <a:latin typeface="Arial"/>
              </a:rPr>
              <a:t>Printed 28.05.2018 11:49 Russia TZ 2 Standard Time</a:t>
            </a:r>
            <a:endParaRPr lang="ru-RU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698630" y="1219633"/>
            <a:ext cx="4974463" cy="369332"/>
          </a:xfrm>
          <a:prstGeom prst="rect">
            <a:avLst/>
          </a:prstGeom>
        </p:spPr>
        <p:txBody>
          <a:bodyPr/>
          <a:lstStyle>
            <a:lvl1pPr>
              <a:defRPr sz="24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698630" y="2652029"/>
            <a:ext cx="4974463" cy="16927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1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698630" y="3061361"/>
            <a:ext cx="497446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808080"/>
                </a:solidFill>
                <a:latin typeface="Arial"/>
              </a:rPr>
              <a:t>Тип документа | Дата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245" y="5454118"/>
            <a:ext cx="3617637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5526367" y="5454118"/>
            <a:ext cx="3617637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2130" y="5343199"/>
            <a:ext cx="152298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1313" lvl="0" indent="-341313" eaLnBrk="1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>
                <a:latin typeface="+mn-lt"/>
              </a:defRPr>
            </a:lvl1pPr>
            <a:lvl2pPr marL="690563" lvl="1" indent="-346075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600">
                <a:latin typeface="+mn-lt"/>
              </a:defRPr>
            </a:lvl2pPr>
            <a:lvl3pPr marL="985838" lvl="2" indent="-292100"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500">
                <a:latin typeface="+mn-lt"/>
              </a:defRPr>
            </a:lvl3pPr>
            <a:lvl4pPr marL="1279525" lvl="3" indent="-290513" eaLnBrk="1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200">
                <a:latin typeface="+mn-lt"/>
              </a:defRPr>
            </a:lvl4pPr>
            <a:lvl5pPr marL="1597025" lvl="4" indent="-314325" eaLnBrk="1" hangingPunct="1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1200">
                <a:latin typeface="+mn-lt"/>
              </a:defRPr>
            </a:lvl5pPr>
            <a:lvl6pPr marL="205545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6pPr>
            <a:lvl7pPr marL="251257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7pPr>
            <a:lvl8pPr marL="2969689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8pPr>
            <a:lvl9pPr marL="3426808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9pPr>
          </a:lstStyle>
          <a:p>
            <a:pPr marL="0" indent="0" algn="ctr" defTabSz="914260" fontAlgn="base">
              <a:spcAft>
                <a:spcPct val="0"/>
              </a:spcAft>
              <a:buClr>
                <a:srgbClr val="008080"/>
              </a:buClr>
              <a:buFont typeface="Wingdings" charset="2"/>
              <a:buNone/>
            </a:pPr>
            <a:r>
              <a:rPr lang="ru-RU" sz="1100" dirty="0">
                <a:solidFill>
                  <a:srgbClr val="008080"/>
                </a:solidFill>
              </a:rPr>
              <a:t>ПАО "СИБУР Холдинг"</a:t>
            </a:r>
          </a:p>
        </p:txBody>
      </p:sp>
    </p:spTree>
    <p:extLst>
      <p:ext uri="{BB962C8B-B14F-4D97-AF65-F5344CB8AC3E}">
        <p14:creationId xmlns:p14="http://schemas.microsoft.com/office/powerpoint/2010/main" val="962978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6114410"/>
              </p:ext>
            </p:extLst>
          </p:nvPr>
        </p:nvGraphicFramePr>
        <p:xfrm>
          <a:off x="1216" y="1354"/>
          <a:ext cx="1214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354"/>
                        <a:ext cx="1214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53" descr="Image result for сибур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94" y="5316713"/>
            <a:ext cx="709396" cy="26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121494" y="195722"/>
            <a:ext cx="8794113" cy="2308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21489" y="5539898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defTabSz="91426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ru-RU" sz="600" smtClean="0">
                <a:solidFill>
                  <a:srgbClr val="808080"/>
                </a:solidFill>
              </a:rPr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600" dirty="0">
              <a:solidFill>
                <a:srgbClr val="80808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245" y="5454118"/>
            <a:ext cx="7427333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8468210" y="5454118"/>
            <a:ext cx="675790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4235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5578622"/>
              </p:ext>
            </p:extLst>
          </p:nvPr>
        </p:nvGraphicFramePr>
        <p:xfrm>
          <a:off x="1216" y="1354"/>
          <a:ext cx="1214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354"/>
                        <a:ext cx="1214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4" y="195722"/>
            <a:ext cx="8794113" cy="2308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7993502" y="43198"/>
            <a:ext cx="923672" cy="7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402" fontAlgn="base">
              <a:spcBef>
                <a:spcPct val="0"/>
              </a:spcBef>
              <a:spcAft>
                <a:spcPct val="0"/>
              </a:spcAft>
            </a:pPr>
            <a:endParaRPr lang="ru-RU" sz="5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8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CABEDA3-1991-470F-A33C-DA90FEBE49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4622015"/>
              </p:ext>
            </p:extLst>
          </p:nvPr>
        </p:nvGraphicFramePr>
        <p:xfrm>
          <a:off x="1216" y="1354"/>
          <a:ext cx="1214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354"/>
                        <a:ext cx="1214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1AC39-4A88-40D8-A035-227823AF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10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30666"/>
              </p:ext>
            </p:extLst>
          </p:nvPr>
        </p:nvGraphicFramePr>
        <p:xfrm>
          <a:off x="1622" y="1353"/>
          <a:ext cx="1619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353"/>
                        <a:ext cx="1619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61" name="Picture 453" descr="Image result for сибур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61" y="124136"/>
            <a:ext cx="1631781" cy="6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Изображение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9" r="62215" b="15230"/>
          <a:stretch/>
        </p:blipFill>
        <p:spPr>
          <a:xfrm>
            <a:off x="223530" y="640987"/>
            <a:ext cx="3130781" cy="4434183"/>
          </a:xfrm>
          <a:prstGeom prst="rect">
            <a:avLst/>
          </a:prstGeom>
        </p:spPr>
      </p:pic>
      <p:sp>
        <p:nvSpPr>
          <p:cNvPr id="7" name="Printed"/>
          <p:cNvSpPr txBox="1">
            <a:spLocks noChangeArrowheads="1"/>
          </p:cNvSpPr>
          <p:nvPr/>
        </p:nvSpPr>
        <p:spPr bwMode="black">
          <a:xfrm>
            <a:off x="6202978" y="5526949"/>
            <a:ext cx="271424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FFFFFF"/>
                </a:solidFill>
                <a:latin typeface="Arial"/>
              </a:rPr>
              <a:t>Printed 28.05.2018 11:49 Russia TZ 2 Standard Time</a:t>
            </a:r>
            <a:endParaRPr lang="ru-RU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698628" y="1219632"/>
            <a:ext cx="4974463" cy="384721"/>
          </a:xfrm>
          <a:prstGeom prst="rect">
            <a:avLst/>
          </a:prstGeom>
        </p:spPr>
        <p:txBody>
          <a:bodyPr/>
          <a:lstStyle>
            <a:lvl1pPr>
              <a:defRPr sz="25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698628" y="2652028"/>
            <a:ext cx="4974463" cy="16927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1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698628" y="3061359"/>
            <a:ext cx="497446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808080"/>
                </a:solidFill>
                <a:latin typeface="Arial"/>
              </a:rPr>
              <a:t>Тип документа | Дата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243" y="5454118"/>
            <a:ext cx="3617637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5526365" y="5454118"/>
            <a:ext cx="3617637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2129" y="5343198"/>
            <a:ext cx="152298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1313" lvl="0" indent="-341313" eaLnBrk="1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>
                <a:latin typeface="+mn-lt"/>
              </a:defRPr>
            </a:lvl1pPr>
            <a:lvl2pPr marL="690563" lvl="1" indent="-346075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600">
                <a:latin typeface="+mn-lt"/>
              </a:defRPr>
            </a:lvl2pPr>
            <a:lvl3pPr marL="985838" lvl="2" indent="-292100"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500">
                <a:latin typeface="+mn-lt"/>
              </a:defRPr>
            </a:lvl3pPr>
            <a:lvl4pPr marL="1279525" lvl="3" indent="-290513" eaLnBrk="1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200">
                <a:latin typeface="+mn-lt"/>
              </a:defRPr>
            </a:lvl4pPr>
            <a:lvl5pPr marL="1597025" lvl="4" indent="-314325" eaLnBrk="1" hangingPunct="1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1200">
                <a:latin typeface="+mn-lt"/>
              </a:defRPr>
            </a:lvl5pPr>
            <a:lvl6pPr marL="205545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6pPr>
            <a:lvl7pPr marL="251257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7pPr>
            <a:lvl8pPr marL="2969689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8pPr>
            <a:lvl9pPr marL="3426808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9pPr>
          </a:lstStyle>
          <a:p>
            <a:pPr marL="0" indent="0" algn="ctr" defTabSz="914400" fontAlgn="base">
              <a:spcAft>
                <a:spcPct val="0"/>
              </a:spcAft>
              <a:buClr>
                <a:srgbClr val="008080"/>
              </a:buClr>
              <a:buFont typeface="Wingdings" charset="2"/>
              <a:buNone/>
            </a:pPr>
            <a:r>
              <a:rPr lang="ru-RU" sz="1100" dirty="0">
                <a:solidFill>
                  <a:srgbClr val="008080"/>
                </a:solidFill>
              </a:rPr>
              <a:t>ПАО "СИБУР Холдинг"</a:t>
            </a:r>
          </a:p>
        </p:txBody>
      </p:sp>
    </p:spTree>
    <p:extLst>
      <p:ext uri="{BB962C8B-B14F-4D97-AF65-F5344CB8AC3E}">
        <p14:creationId xmlns:p14="http://schemas.microsoft.com/office/powerpoint/2010/main" val="96297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39A3-D9CA-4AD0-B579-5E5BA86B216A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96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6114410"/>
              </p:ext>
            </p:extLst>
          </p:nvPr>
        </p:nvGraphicFramePr>
        <p:xfrm>
          <a:off x="1216" y="1353"/>
          <a:ext cx="1214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353"/>
                        <a:ext cx="1214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53" descr="Image result for сибур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94" y="5316713"/>
            <a:ext cx="709396" cy="2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121492" y="195722"/>
            <a:ext cx="8794113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21489" y="5539895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ru-RU" sz="600" smtClean="0">
                <a:solidFill>
                  <a:srgbClr val="80808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600" dirty="0">
              <a:solidFill>
                <a:srgbClr val="80808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243" y="5454118"/>
            <a:ext cx="7427333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8468210" y="5454118"/>
            <a:ext cx="675790" cy="0"/>
          </a:xfrm>
          <a:prstGeom prst="line">
            <a:avLst/>
          </a:prstGeom>
          <a:ln w="28575">
            <a:solidFill>
              <a:srgbClr val="0A8A9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4235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5578622"/>
              </p:ext>
            </p:extLst>
          </p:nvPr>
        </p:nvGraphicFramePr>
        <p:xfrm>
          <a:off x="1216" y="1353"/>
          <a:ext cx="1214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353"/>
                        <a:ext cx="1214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2" y="195722"/>
            <a:ext cx="8794113" cy="24622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7993502" y="43196"/>
            <a:ext cx="923672" cy="9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49966" fontAlgn="base">
              <a:spcBef>
                <a:spcPct val="0"/>
              </a:spcBef>
              <a:spcAft>
                <a:spcPct val="0"/>
              </a:spcAft>
            </a:pPr>
            <a:endParaRPr lang="ru-RU" sz="6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8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CABEDA3-1991-470F-A33C-DA90FEBE49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4622015"/>
              </p:ext>
            </p:extLst>
          </p:nvPr>
        </p:nvGraphicFramePr>
        <p:xfrm>
          <a:off x="1216" y="1353"/>
          <a:ext cx="1214" cy="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353"/>
                        <a:ext cx="1214" cy="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1AC39-4A88-40D8-A035-227823AF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1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2732078"/>
              </p:ext>
            </p:extLst>
          </p:nvPr>
        </p:nvGraphicFramePr>
        <p:xfrm>
          <a:off x="1478" y="1340"/>
          <a:ext cx="1465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340"/>
                        <a:ext cx="1465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775" y="769194"/>
            <a:ext cx="8622765" cy="44431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ED7-73CC-4BAB-A075-7E35825C4F80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6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" y="2073554"/>
            <a:ext cx="8512281" cy="1135062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0EC1-61F4-483B-9A98-4343C4E382C0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775" y="782370"/>
            <a:ext cx="4259127" cy="4429922"/>
          </a:xfrm>
        </p:spPr>
        <p:txBody>
          <a:bodyPr/>
          <a:lstStyle>
            <a:lvl1pPr>
              <a:defRPr sz="1800"/>
            </a:lvl1pPr>
            <a:lvl2pPr marL="534784" indent="-190427">
              <a:defRPr sz="1600"/>
            </a:lvl2pPr>
            <a:lvl3pPr marL="896598" indent="-203122">
              <a:defRPr sz="1500"/>
            </a:lvl3pPr>
            <a:lvl4pPr marL="1164782" indent="-176146">
              <a:tabLst>
                <a:tab pos="1164782" algn="l"/>
              </a:tabLst>
              <a:defRPr sz="1200" b="0"/>
            </a:lvl4pPr>
            <a:lvl5pPr marL="1431380" indent="-149167"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523" y="782370"/>
            <a:ext cx="4267089" cy="4429922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784" indent="-190427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598" indent="-20312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4782" indent="-1761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380" indent="-149167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6944" indent="0">
              <a:buNone/>
              <a:defRPr sz="2000" b="1"/>
            </a:lvl2pPr>
            <a:lvl3pPr marL="913890" indent="0">
              <a:buNone/>
              <a:defRPr sz="1800" b="1"/>
            </a:lvl3pPr>
            <a:lvl4pPr marL="1370835" indent="0">
              <a:buNone/>
              <a:defRPr sz="1600" b="1"/>
            </a:lvl4pPr>
            <a:lvl5pPr marL="1827781" indent="0">
              <a:buNone/>
              <a:defRPr sz="1600" b="1"/>
            </a:lvl5pPr>
            <a:lvl6pPr marL="2284727" indent="0">
              <a:buNone/>
              <a:defRPr sz="1600" b="1"/>
            </a:lvl6pPr>
            <a:lvl7pPr marL="2741672" indent="0">
              <a:buNone/>
              <a:defRPr sz="1600" b="1"/>
            </a:lvl7pPr>
            <a:lvl8pPr marL="3198617" indent="0">
              <a:buNone/>
              <a:defRPr sz="1600" b="1"/>
            </a:lvl8pPr>
            <a:lvl9pPr marL="36555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401"/>
            <a:ext cx="4040188" cy="33998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279261"/>
            <a:ext cx="4041775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6944" indent="0">
              <a:buNone/>
              <a:defRPr sz="2000" b="1"/>
            </a:lvl2pPr>
            <a:lvl3pPr marL="913890" indent="0">
              <a:buNone/>
              <a:defRPr sz="1800" b="1"/>
            </a:lvl3pPr>
            <a:lvl4pPr marL="1370835" indent="0">
              <a:buNone/>
              <a:defRPr sz="1600" b="1"/>
            </a:lvl4pPr>
            <a:lvl5pPr marL="1827781" indent="0">
              <a:buNone/>
              <a:defRPr sz="1600" b="1"/>
            </a:lvl5pPr>
            <a:lvl6pPr marL="2284727" indent="0">
              <a:buNone/>
              <a:defRPr sz="1600" b="1"/>
            </a:lvl6pPr>
            <a:lvl7pPr marL="2741672" indent="0">
              <a:buNone/>
              <a:defRPr sz="1600" b="1"/>
            </a:lvl7pPr>
            <a:lvl8pPr marL="3198617" indent="0">
              <a:buNone/>
              <a:defRPr sz="1600" b="1"/>
            </a:lvl8pPr>
            <a:lvl9pPr marL="36555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812401"/>
            <a:ext cx="4041775" cy="33998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C27D-D740-4248-8503-039F2489410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27542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936626"/>
            <a:ext cx="5111750" cy="41685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195920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56944" indent="0">
              <a:buNone/>
              <a:defRPr sz="1200"/>
            </a:lvl2pPr>
            <a:lvl3pPr marL="913890" indent="0">
              <a:buNone/>
              <a:defRPr sz="1000"/>
            </a:lvl3pPr>
            <a:lvl4pPr marL="1370835" indent="0">
              <a:buNone/>
              <a:defRPr sz="900"/>
            </a:lvl4pPr>
            <a:lvl5pPr marL="1827781" indent="0">
              <a:buNone/>
              <a:defRPr sz="900"/>
            </a:lvl5pPr>
            <a:lvl6pPr marL="2284727" indent="0">
              <a:buNone/>
              <a:defRPr sz="900"/>
            </a:lvl6pPr>
            <a:lvl7pPr marL="2741672" indent="0">
              <a:buNone/>
              <a:defRPr sz="900"/>
            </a:lvl7pPr>
            <a:lvl8pPr marL="3198617" indent="0">
              <a:buNone/>
              <a:defRPr sz="900"/>
            </a:lvl8pPr>
            <a:lvl9pPr marL="36555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1FCF-D574-40C1-A52D-4F578CCEA974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2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2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oleObject" Target="../embeddings/oleObject6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slideLayout" Target="../slideLayouts/slideLayout33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slideLayout" Target="../slideLayouts/slideLayout31.xml"/><Relationship Id="rId6" Type="http://schemas.openxmlformats.org/officeDocument/2006/relationships/vmlDrawing" Target="../drawings/vmlDrawing7.vml"/><Relationship Id="rId11" Type="http://schemas.openxmlformats.org/officeDocument/2006/relationships/tags" Target="../tags/tag13.xml"/><Relationship Id="rId24" Type="http://schemas.openxmlformats.org/officeDocument/2006/relationships/oleObject" Target="../embeddings/oleObject9.bin"/><Relationship Id="rId5" Type="http://schemas.openxmlformats.org/officeDocument/2006/relationships/theme" Target="../theme/theme3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slideLayout" Target="../slideLayouts/slideLayout37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slideLayout" Target="../slideLayouts/slideLayout35.xml"/><Relationship Id="rId6" Type="http://schemas.openxmlformats.org/officeDocument/2006/relationships/vmlDrawing" Target="../drawings/vmlDrawing12.vml"/><Relationship Id="rId11" Type="http://schemas.openxmlformats.org/officeDocument/2006/relationships/tags" Target="../tags/tag34.xml"/><Relationship Id="rId24" Type="http://schemas.openxmlformats.org/officeDocument/2006/relationships/oleObject" Target="../embeddings/oleObject14.bin"/><Relationship Id="rId5" Type="http://schemas.openxmlformats.org/officeDocument/2006/relationships/theme" Target="../theme/theme4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slideLayout" Target="../slideLayouts/slideLayout38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3" Type="http://schemas.openxmlformats.org/officeDocument/2006/relationships/slideLayout" Target="../slideLayouts/slideLayout41.xml"/><Relationship Id="rId21" Type="http://schemas.openxmlformats.org/officeDocument/2006/relationships/tags" Target="../tags/tag6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1" Type="http://schemas.openxmlformats.org/officeDocument/2006/relationships/slideLayout" Target="../slideLayouts/slideLayout39.xml"/><Relationship Id="rId6" Type="http://schemas.openxmlformats.org/officeDocument/2006/relationships/vmlDrawing" Target="../drawings/vmlDrawing17.vml"/><Relationship Id="rId11" Type="http://schemas.openxmlformats.org/officeDocument/2006/relationships/tags" Target="../tags/tag55.xml"/><Relationship Id="rId24" Type="http://schemas.openxmlformats.org/officeDocument/2006/relationships/oleObject" Target="../embeddings/oleObject19.bin"/><Relationship Id="rId5" Type="http://schemas.openxmlformats.org/officeDocument/2006/relationships/theme" Target="../theme/theme5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4" Type="http://schemas.openxmlformats.org/officeDocument/2006/relationships/slideLayout" Target="../slideLayouts/slideLayout42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79725456"/>
              </p:ext>
            </p:extLst>
          </p:nvPr>
        </p:nvGraphicFramePr>
        <p:xfrm>
          <a:off x="1478" y="1340"/>
          <a:ext cx="1465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78" y="1340"/>
                        <a:ext cx="1465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780" y="171227"/>
            <a:ext cx="8631723" cy="58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775" y="769190"/>
            <a:ext cx="8622765" cy="444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39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2971" y="5327126"/>
            <a:ext cx="435527" cy="2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02273" y="91285"/>
            <a:ext cx="612531" cy="485510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140</a:t>
            </a:r>
            <a:endParaRPr lang="ru-RU" sz="11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49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2273" y="1062304"/>
            <a:ext cx="612531" cy="486833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2273" y="576795"/>
            <a:ext cx="612531" cy="485511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73" y="1819011"/>
            <a:ext cx="612531" cy="48683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73" y="2300555"/>
            <a:ext cx="612531" cy="485510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73" y="2786070"/>
            <a:ext cx="612531" cy="48551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73" y="3271574"/>
            <a:ext cx="612531" cy="48551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73" y="4242597"/>
            <a:ext cx="612531" cy="48683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73" y="4729428"/>
            <a:ext cx="612531" cy="486833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561616776"/>
              </p:ext>
            </p:extLst>
          </p:nvPr>
        </p:nvGraphicFramePr>
        <p:xfrm>
          <a:off x="1481" y="1341"/>
          <a:ext cx="1465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81" y="1341"/>
                        <a:ext cx="1465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9302274" y="1062304"/>
            <a:ext cx="612531" cy="486833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4" y="576795"/>
            <a:ext cx="612531" cy="485511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4" y="1819011"/>
            <a:ext cx="612531" cy="48683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4" y="2300555"/>
            <a:ext cx="612531" cy="485510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4" y="2786070"/>
            <a:ext cx="612531" cy="48551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4" y="3271574"/>
            <a:ext cx="612531" cy="48551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02274" y="4242597"/>
            <a:ext cx="612531" cy="48683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302274" y="4729428"/>
            <a:ext cx="612531" cy="486833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6343427" y="5391231"/>
            <a:ext cx="751383" cy="195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ru-RU" sz="80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4F87F4-8537-4974-8D36-4BB680327BA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265538" y="5206732"/>
            <a:ext cx="5924246" cy="3796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42" y="5412985"/>
            <a:ext cx="892420" cy="152252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 bwMode="auto">
          <a:xfrm>
            <a:off x="6195101" y="5272372"/>
            <a:ext cx="2948907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339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56944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389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083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778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784" indent="-1904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801383" indent="-1079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1164782" indent="-176146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431380" indent="-149167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054667" indent="-31573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1614" indent="-31573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8558" indent="-31573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5502" indent="-31573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4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5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27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2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17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61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949196857"/>
              </p:ext>
            </p:extLst>
          </p:nvPr>
        </p:nvGraphicFramePr>
        <p:xfrm>
          <a:off x="1475" y="1335"/>
          <a:ext cx="1465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75" y="1335"/>
                        <a:ext cx="1465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778" y="171227"/>
            <a:ext cx="8631723" cy="58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772" y="769190"/>
            <a:ext cx="8622765" cy="444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39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2970" y="5327126"/>
            <a:ext cx="435527" cy="2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02271" y="91285"/>
            <a:ext cx="612531" cy="485510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140</a:t>
            </a:r>
            <a:endParaRPr lang="ru-RU" sz="11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49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2271" y="1062304"/>
            <a:ext cx="612531" cy="486833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2271" y="576795"/>
            <a:ext cx="612531" cy="485511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71" y="1819011"/>
            <a:ext cx="612531" cy="48683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71" y="2300555"/>
            <a:ext cx="612531" cy="485510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71" y="2786070"/>
            <a:ext cx="612531" cy="48551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71" y="3271574"/>
            <a:ext cx="612531" cy="48551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71" y="4242597"/>
            <a:ext cx="612531" cy="48683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71" y="4729428"/>
            <a:ext cx="612531" cy="486833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128162761"/>
              </p:ext>
            </p:extLst>
          </p:nvPr>
        </p:nvGraphicFramePr>
        <p:xfrm>
          <a:off x="1478" y="1337"/>
          <a:ext cx="1465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78" y="1337"/>
                        <a:ext cx="1465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9302273" y="1062304"/>
            <a:ext cx="612531" cy="486833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3" y="576795"/>
            <a:ext cx="612531" cy="485511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3" y="1819011"/>
            <a:ext cx="612531" cy="48683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3" y="2300555"/>
            <a:ext cx="612531" cy="485510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3" y="2786070"/>
            <a:ext cx="612531" cy="48551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3" y="3271574"/>
            <a:ext cx="612531" cy="48551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02273" y="4242597"/>
            <a:ext cx="612531" cy="48683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302273" y="4729428"/>
            <a:ext cx="612531" cy="486833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6343426" y="5391227"/>
            <a:ext cx="751383" cy="195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ru-RU" sz="80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4F87F4-8537-4974-8D36-4BB680327BA1}" type="datetime1">
              <a:rPr lang="ru-RU">
                <a:solidFill>
                  <a:srgbClr val="008C95"/>
                </a:solidFill>
              </a:rPr>
              <a:pPr/>
              <a:t>25.04.2019</a:t>
            </a:fld>
            <a:endParaRPr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265538" y="5206728"/>
            <a:ext cx="5924246" cy="3796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mtClean="0">
                <a:solidFill>
                  <a:srgbClr val="008C95"/>
                </a:solidFill>
              </a:rPr>
              <a:t>Название презентации. Мероприятие</a:t>
            </a:r>
            <a:endParaRPr>
              <a:solidFill>
                <a:srgbClr val="008C95"/>
              </a:solidFill>
            </a:endParaRPr>
          </a:p>
        </p:txBody>
      </p: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42" y="5412980"/>
            <a:ext cx="892420" cy="152252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 bwMode="auto">
          <a:xfrm>
            <a:off x="6195098" y="5272372"/>
            <a:ext cx="2948907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5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56944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389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083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778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784" indent="-1904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801383" indent="-1079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1164782" indent="-176146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431380" indent="-149167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054667" indent="-31573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1614" indent="-31573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8558" indent="-31573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5502" indent="-31573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4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5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27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2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17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61" algn="l" defTabSz="913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38767048"/>
              </p:ext>
            </p:extLst>
          </p:nvPr>
        </p:nvGraphicFramePr>
        <p:xfrm>
          <a:off x="0" y="2"/>
          <a:ext cx="161984" cy="13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161984" cy="13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2"/>
            <a:ext cx="161984" cy="134979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96" y="195722"/>
            <a:ext cx="8794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93" y="6442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21496" y="471785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417900" y="5238848"/>
            <a:ext cx="8426429" cy="399538"/>
            <a:chOff x="75" y="3845"/>
            <a:chExt cx="5385" cy="29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845"/>
              <a:ext cx="538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92" indent="-85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dirty="0">
                  <a:solidFill>
                    <a:srgbClr val="808080"/>
                  </a:solidFill>
                  <a:latin typeface="Arial"/>
                </a:rPr>
                <a:t>1 </a:t>
              </a:r>
              <a:r>
                <a:rPr lang="ru-RU" sz="800" dirty="0" err="1">
                  <a:solidFill>
                    <a:srgbClr val="808080"/>
                  </a:solidFill>
                  <a:latin typeface="Arial"/>
                </a:rPr>
                <a:t>Footnote</a:t>
              </a:r>
              <a:endParaRPr lang="ru-RU" sz="800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50"/>
              <a:ext cx="4702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93525" indent="-493525" defTabSz="119340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80808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82158" y="989782"/>
            <a:ext cx="4350891" cy="511570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8080"/>
                  </a:solidFill>
                </a:rPr>
                <a:t>Название документа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42286" y="242970"/>
            <a:ext cx="473335" cy="150811"/>
            <a:chOff x="8276889" y="285750"/>
            <a:chExt cx="463886" cy="177373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6889" y="285750"/>
              <a:ext cx="463886" cy="1773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40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800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6889" y="285750"/>
              <a:ext cx="0" cy="17737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6889" y="463123"/>
              <a:ext cx="4638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/>
        </p:nvGrpSpPr>
        <p:grpSpPr bwMode="gray">
          <a:xfrm>
            <a:off x="8331154" y="237565"/>
            <a:ext cx="704129" cy="875757"/>
            <a:chOff x="7835905" y="279400"/>
            <a:chExt cx="920133" cy="1029988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666132" cy="21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4" y="549275"/>
              <a:ext cx="666132" cy="21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6" y="820738"/>
              <a:ext cx="666132" cy="21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66131" cy="21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/>
        </p:nvGrpSpPr>
        <p:grpSpPr bwMode="gray">
          <a:xfrm>
            <a:off x="8095587" y="237566"/>
            <a:ext cx="939802" cy="648994"/>
            <a:chOff x="7540629" y="279400"/>
            <a:chExt cx="1228108" cy="76328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66134" cy="21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2" y="546098"/>
              <a:ext cx="666134" cy="21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2" y="825501"/>
              <a:ext cx="666134" cy="21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/>
        </p:nvGrpSpPr>
        <p:grpSpPr bwMode="gray">
          <a:xfrm>
            <a:off x="8280120" y="213270"/>
            <a:ext cx="755150" cy="1128170"/>
            <a:chOff x="7769225" y="250825"/>
            <a:chExt cx="986809" cy="1326852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3"/>
              <a:ext cx="666134" cy="21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666134" cy="21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66134" cy="21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6"/>
              <a:ext cx="666134" cy="21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66134" cy="21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00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/>
        </p:nvSpPr>
        <p:spPr>
          <a:xfrm>
            <a:off x="9002413" y="5533121"/>
            <a:ext cx="34986" cy="10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4" rIns="91406" bIns="457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111569" y="1659182"/>
            <a:ext cx="3292180" cy="1121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54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1193406" rtl="0" eaLnBrk="1" fontAlgn="base" hangingPunct="1">
        <a:spcBef>
          <a:spcPct val="0"/>
        </a:spcBef>
        <a:spcAft>
          <a:spcPct val="0"/>
        </a:spcAft>
        <a:tabLst>
          <a:tab pos="359714" algn="l"/>
        </a:tabLst>
        <a:defRPr sz="20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119340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2pPr>
      <a:lvl3pPr algn="l" defTabSz="119340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3pPr>
      <a:lvl4pPr algn="l" defTabSz="119340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4pPr>
      <a:lvl5pPr algn="l" defTabSz="119340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5pPr>
      <a:lvl6pPr marL="609398" algn="l" defTabSz="119340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6pPr>
      <a:lvl7pPr marL="1218797" algn="l" defTabSz="119340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7pPr>
      <a:lvl8pPr marL="1828194" algn="l" defTabSz="119340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8pPr>
      <a:lvl9pPr marL="2437593" algn="l" defTabSz="119340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009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326" indent="-190727" algn="l" defTabSz="895009" rtl="0" eaLnBrk="1" fontAlgn="base" latinLnBrk="0" hangingPunct="1">
        <a:spcBef>
          <a:spcPct val="0"/>
        </a:spcBef>
        <a:spcAft>
          <a:spcPct val="0"/>
        </a:spcAft>
        <a:buClr>
          <a:schemeClr val="accent4"/>
        </a:buClr>
        <a:buSzPct val="125000"/>
        <a:buFont typeface="Arial" charset="0"/>
        <a:buChar char="▪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231" indent="-248306" algn="l" defTabSz="895009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120000"/>
        <a:buFont typeface="Arial" charset="0"/>
        <a:buChar char="–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367" indent="-154741" algn="l" defTabSz="895009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120000"/>
        <a:buFont typeface="Arial" charset="0"/>
        <a:buChar char="▫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514" indent="-129551" algn="l" defTabSz="895009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89000"/>
        <a:buFont typeface="Arial" charset="0"/>
        <a:buChar char="-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413" indent="-173508" algn="l" defTabSz="119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6pPr>
      <a:lvl7pPr marL="999413" indent="-173508" algn="l" defTabSz="119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7pPr>
      <a:lvl8pPr marL="999413" indent="-173508" algn="l" defTabSz="119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8pPr>
      <a:lvl9pPr marL="999413" indent="-173508" algn="l" defTabSz="119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7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8" algn="l" defTabSz="12187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97" algn="l" defTabSz="12187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94" algn="l" defTabSz="12187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93" algn="l" defTabSz="12187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90" algn="l" defTabSz="12187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89" algn="l" defTabSz="12187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87" algn="l" defTabSz="12187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86" algn="l" defTabSz="12187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38767048"/>
              </p:ext>
            </p:extLst>
          </p:nvPr>
        </p:nvGraphicFramePr>
        <p:xfrm>
          <a:off x="0" y="2"/>
          <a:ext cx="161984" cy="13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161984" cy="13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2"/>
            <a:ext cx="161984" cy="134979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6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94" y="195722"/>
            <a:ext cx="879411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93" y="64422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60" fontAlgn="base">
              <a:spcBef>
                <a:spcPct val="0"/>
              </a:spcBef>
              <a:spcAft>
                <a:spcPct val="0"/>
              </a:spcAft>
            </a:pPr>
            <a:r>
              <a:rPr lang="ru-RU" sz="600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21494" y="471781"/>
            <a:ext cx="87941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417900" y="5269900"/>
            <a:ext cx="8426429" cy="368492"/>
            <a:chOff x="75" y="3868"/>
            <a:chExt cx="5385" cy="2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868"/>
              <a:ext cx="5385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87" indent="-6558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" dirty="0">
                  <a:solidFill>
                    <a:srgbClr val="808080"/>
                  </a:solidFill>
                  <a:latin typeface="Arial"/>
                </a:rPr>
                <a:t>1 </a:t>
              </a:r>
              <a:r>
                <a:rPr lang="ru-RU" sz="600" dirty="0" err="1">
                  <a:solidFill>
                    <a:srgbClr val="808080"/>
                  </a:solidFill>
                  <a:latin typeface="Arial"/>
                </a:rPr>
                <a:t>Footnote</a:t>
              </a:r>
              <a:endParaRPr lang="ru-RU" sz="600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73"/>
              <a:ext cx="4702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730" indent="-377730" defTabSz="91340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80808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82157" y="1113965"/>
            <a:ext cx="4350891" cy="387391"/>
            <a:chOff x="915" y="743"/>
            <a:chExt cx="2686" cy="287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3"/>
              <a:ext cx="2686" cy="28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8080"/>
                  </a:solidFill>
                </a:rPr>
                <a:t>Название документа</a:t>
              </a:r>
            </a:p>
            <a:p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554459" y="242963"/>
            <a:ext cx="361125" cy="120033"/>
            <a:chOff x="8386862" y="285750"/>
            <a:chExt cx="353917" cy="14117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6862" y="285750"/>
              <a:ext cx="353917" cy="1411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402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600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6862" y="285750"/>
              <a:ext cx="0" cy="14117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6862" y="426922"/>
              <a:ext cx="35391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/>
        </p:nvGrpSpPr>
        <p:grpSpPr bwMode="gray">
          <a:xfrm>
            <a:off x="8331157" y="237566"/>
            <a:ext cx="579095" cy="836869"/>
            <a:chOff x="7835905" y="279400"/>
            <a:chExt cx="756743" cy="98425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6" y="279400"/>
              <a:ext cx="502742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4" y="549275"/>
              <a:ext cx="502741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4" y="820738"/>
              <a:ext cx="502741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4" y="1092201"/>
              <a:ext cx="502741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/>
        </p:nvGrpSpPr>
        <p:grpSpPr bwMode="gray">
          <a:xfrm>
            <a:off x="8095586" y="237565"/>
            <a:ext cx="814770" cy="602827"/>
            <a:chOff x="7540629" y="279400"/>
            <a:chExt cx="1064719" cy="70899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6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502742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5" y="546100"/>
              <a:ext cx="502743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502743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/>
        </p:nvGrpSpPr>
        <p:grpSpPr bwMode="gray">
          <a:xfrm>
            <a:off x="8280128" y="213267"/>
            <a:ext cx="630115" cy="1110878"/>
            <a:chOff x="7769225" y="250825"/>
            <a:chExt cx="823417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899" y="263525"/>
              <a:ext cx="502743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899" y="538163"/>
              <a:ext cx="502743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899" y="812801"/>
              <a:ext cx="502743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899" y="1084266"/>
              <a:ext cx="502743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899" y="1360491"/>
              <a:ext cx="502743" cy="16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1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/>
        </p:nvSpPr>
        <p:spPr>
          <a:xfrm>
            <a:off x="9002413" y="5533119"/>
            <a:ext cx="34986" cy="10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59" tIns="34980" rIns="69959" bIns="34980" rtlCol="0" anchor="ctr"/>
          <a:lstStyle/>
          <a:p>
            <a:pPr algn="ctr" defTabSz="91426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111569" y="1659182"/>
            <a:ext cx="3292180" cy="1121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54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xStyles>
    <p:titleStyle>
      <a:lvl1pPr algn="l" defTabSz="913402" rtl="0" eaLnBrk="1" fontAlgn="base" hangingPunct="1">
        <a:spcBef>
          <a:spcPct val="0"/>
        </a:spcBef>
        <a:spcAft>
          <a:spcPct val="0"/>
        </a:spcAft>
        <a:tabLst>
          <a:tab pos="275315" algn="l"/>
        </a:tabLst>
        <a:defRPr sz="15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1340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0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0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0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17" algn="l" defTabSz="91340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35" algn="l" defTabSz="91340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51" algn="l" defTabSz="91340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669" algn="l" defTabSz="91340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01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ru-RU" sz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48733" indent="-145978" algn="l" defTabSz="685016" rtl="0" eaLnBrk="1" fontAlgn="base" latinLnBrk="0" hangingPunct="1">
        <a:spcBef>
          <a:spcPct val="0"/>
        </a:spcBef>
        <a:spcAft>
          <a:spcPct val="0"/>
        </a:spcAft>
        <a:buClr>
          <a:schemeClr val="accent4"/>
        </a:buClr>
        <a:buSzPct val="125000"/>
        <a:buFont typeface="Arial" charset="0"/>
        <a:buChar char="▪"/>
        <a:defRPr lang="ru-RU" sz="12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341533" indent="-190047" algn="l" defTabSz="685016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120000"/>
        <a:buFont typeface="Arial" charset="0"/>
        <a:buChar char="–"/>
        <a:defRPr lang="ru-RU" sz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70984" indent="-118435" algn="l" defTabSz="685016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120000"/>
        <a:buFont typeface="Arial" charset="0"/>
        <a:buChar char="▫"/>
        <a:defRPr lang="ru-RU" sz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572894" indent="-99154" algn="l" defTabSz="685016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89000"/>
        <a:buFont typeface="Arial" charset="0"/>
        <a:buChar char="-"/>
        <a:defRPr lang="ru-RU" sz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764924" indent="-132799" algn="l" defTabSz="9134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24" indent="-132799" algn="l" defTabSz="9134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24" indent="-132799" algn="l" defTabSz="9134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24" indent="-132799" algn="l" defTabSz="9134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17" algn="l" defTabSz="932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35" algn="l" defTabSz="932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51" algn="l" defTabSz="932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69" algn="l" defTabSz="932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085" algn="l" defTabSz="932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04" algn="l" defTabSz="932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918" algn="l" defTabSz="932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337" algn="l" defTabSz="932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38767048"/>
              </p:ext>
            </p:extLst>
          </p:nvPr>
        </p:nvGraphicFramePr>
        <p:xfrm>
          <a:off x="0" y="1"/>
          <a:ext cx="161984" cy="13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61984" cy="13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1"/>
            <a:ext cx="161984" cy="134979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92" y="195722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91" y="64421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600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21492" y="471781"/>
            <a:ext cx="879411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417900" y="5269904"/>
            <a:ext cx="8426429" cy="368492"/>
            <a:chOff x="75" y="3868"/>
            <a:chExt cx="5385" cy="2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868"/>
              <a:ext cx="5385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8213" indent="-682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" dirty="0">
                  <a:solidFill>
                    <a:srgbClr val="808080"/>
                  </a:solidFill>
                  <a:latin typeface="Arial"/>
                </a:rPr>
                <a:t>1 </a:t>
              </a:r>
              <a:r>
                <a:rPr lang="ru-RU" sz="600" dirty="0" err="1">
                  <a:solidFill>
                    <a:srgbClr val="808080"/>
                  </a:solidFill>
                  <a:latin typeface="Arial"/>
                </a:rPr>
                <a:t>Footnote</a:t>
              </a:r>
              <a:endParaRPr lang="ru-RU" sz="600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73"/>
              <a:ext cx="4702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92852" indent="-392852" defTabSz="94996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80808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82157" y="1066719"/>
            <a:ext cx="4350891" cy="434631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8080"/>
                  </a:solidFill>
                </a:rPr>
                <a:t>Название документа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554452" y="242962"/>
            <a:ext cx="361125" cy="120033"/>
            <a:chOff x="8386860" y="285750"/>
            <a:chExt cx="353917" cy="14117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6860" y="285750"/>
              <a:ext cx="353917" cy="1411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49966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600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6860" y="285750"/>
              <a:ext cx="0" cy="14117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6860" y="426922"/>
              <a:ext cx="35391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/>
        </p:nvGrpSpPr>
        <p:grpSpPr bwMode="gray">
          <a:xfrm>
            <a:off x="8331148" y="237564"/>
            <a:ext cx="617566" cy="844979"/>
            <a:chOff x="7835905" y="279400"/>
            <a:chExt cx="807016" cy="99379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6" y="279400"/>
              <a:ext cx="55301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4" y="549276"/>
              <a:ext cx="55301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4" y="820738"/>
              <a:ext cx="55301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4" y="1092201"/>
              <a:ext cx="55301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/>
        </p:nvGrpSpPr>
        <p:grpSpPr bwMode="gray">
          <a:xfrm>
            <a:off x="8095595" y="237564"/>
            <a:ext cx="853242" cy="618216"/>
            <a:chOff x="7540629" y="279400"/>
            <a:chExt cx="1114992" cy="72709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553016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53017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553016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/>
        </p:nvGrpSpPr>
        <p:grpSpPr bwMode="gray">
          <a:xfrm>
            <a:off x="8280118" y="213266"/>
            <a:ext cx="668588" cy="1110878"/>
            <a:chOff x="7769225" y="250825"/>
            <a:chExt cx="873693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899" y="263525"/>
              <a:ext cx="553017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53018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1" y="812801"/>
              <a:ext cx="553017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1" y="1084266"/>
              <a:ext cx="553017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1" y="1360491"/>
              <a:ext cx="553017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12439" fontAlgn="base">
                <a:spcBef>
                  <a:spcPct val="0"/>
                </a:spcBef>
                <a:spcAft>
                  <a:spcPct val="0"/>
                </a:spcAft>
                <a:buClr>
                  <a:srgbClr val="008080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/>
        </p:nvSpPr>
        <p:spPr>
          <a:xfrm>
            <a:off x="9002413" y="5533118"/>
            <a:ext cx="34986" cy="10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60" tIns="36380" rIns="72760" bIns="3638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111569" y="1659180"/>
            <a:ext cx="3292180" cy="1121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54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949966" rtl="0" eaLnBrk="1" fontAlgn="base" hangingPunct="1">
        <a:spcBef>
          <a:spcPct val="0"/>
        </a:spcBef>
        <a:spcAft>
          <a:spcPct val="0"/>
        </a:spcAft>
        <a:tabLst>
          <a:tab pos="286337" algn="l"/>
        </a:tabLst>
        <a:defRPr sz="16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49966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49966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49966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49966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5089" algn="l" defTabSz="949966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0179" algn="l" defTabSz="949966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55267" algn="l" defTabSz="949966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40356" algn="l" defTabSz="949966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712439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ru-RU" sz="13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54686" indent="-151821" algn="l" defTabSz="712439" rtl="0" eaLnBrk="1" fontAlgn="base" latinLnBrk="0" hangingPunct="1">
        <a:spcBef>
          <a:spcPct val="0"/>
        </a:spcBef>
        <a:spcAft>
          <a:spcPct val="0"/>
        </a:spcAft>
        <a:buClr>
          <a:schemeClr val="accent4"/>
        </a:buClr>
        <a:buSzPct val="125000"/>
        <a:buFont typeface="Arial" charset="0"/>
        <a:buChar char="▪"/>
        <a:defRPr lang="ru-RU" sz="13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355205" indent="-197654" algn="l" defTabSz="712439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120000"/>
        <a:buFont typeface="Arial" charset="0"/>
        <a:buChar char="–"/>
        <a:defRPr lang="ru-RU" sz="13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89839" indent="-123176" algn="l" defTabSz="712439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120000"/>
        <a:buFont typeface="Arial" charset="0"/>
        <a:buChar char="▫"/>
        <a:defRPr lang="ru-RU" sz="13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595828" indent="-103124" algn="l" defTabSz="712439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89000"/>
        <a:buFont typeface="Arial" charset="0"/>
        <a:buChar char="-"/>
        <a:defRPr lang="ru-RU" sz="13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795545" indent="-138116" algn="l" defTabSz="9499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795545" indent="-138116" algn="l" defTabSz="9499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795545" indent="-138116" algn="l" defTabSz="9499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795545" indent="-138116" algn="l" defTabSz="9499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0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089" algn="l" defTabSz="970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0179" algn="l" defTabSz="970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5267" algn="l" defTabSz="970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0356" algn="l" defTabSz="970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5445" algn="l" defTabSz="970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0535" algn="l" defTabSz="970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5623" algn="l" defTabSz="970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12" algn="l" defTabSz="970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73.xml"/><Relationship Id="rId7" Type="http://schemas.openxmlformats.org/officeDocument/2006/relationships/image" Target="../media/image1.emf"/><Relationship Id="rId2" Type="http://schemas.openxmlformats.org/officeDocument/2006/relationships/tags" Target="../tags/tag7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5.xml"/><Relationship Id="rId7" Type="http://schemas.openxmlformats.org/officeDocument/2006/relationships/image" Target="../media/image1.emf"/><Relationship Id="rId2" Type="http://schemas.openxmlformats.org/officeDocument/2006/relationships/tags" Target="../tags/tag7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1137528"/>
              </p:ext>
            </p:extLst>
          </p:nvPr>
        </p:nvGraphicFramePr>
        <p:xfrm>
          <a:off x="1466" y="1326"/>
          <a:ext cx="1466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326"/>
                        <a:ext cx="1466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146538" cy="1322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35896" y="2281436"/>
            <a:ext cx="5152832" cy="732072"/>
          </a:xfrm>
        </p:spPr>
        <p:txBody>
          <a:bodyPr/>
          <a:lstStyle/>
          <a:p>
            <a:pPr algn="ctr"/>
            <a:r>
              <a:rPr lang="en-US" sz="4000" dirty="0" smtClean="0"/>
              <a:t>Process Maker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40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 bwMode="auto">
          <a:xfrm>
            <a:off x="3923928" y="3289548"/>
            <a:ext cx="4684819" cy="103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6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053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078" indent="0" algn="ctr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10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512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2155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199182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6206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defTabSz="1218895">
              <a:spcAft>
                <a:spcPts val="800"/>
              </a:spcAft>
            </a:pPr>
            <a:r>
              <a:rPr lang="ru-RU" kern="0" dirty="0" smtClean="0">
                <a:solidFill>
                  <a:schemeClr val="bg1"/>
                </a:solidFill>
              </a:rPr>
              <a:t>Васильев Сергей Александрович</a:t>
            </a:r>
          </a:p>
          <a:p>
            <a:pPr defTabSz="1218895">
              <a:spcBef>
                <a:spcPts val="0"/>
              </a:spcBef>
            </a:pPr>
            <a:r>
              <a:rPr lang="ru-RU" sz="1466" kern="0" dirty="0" smtClean="0">
                <a:solidFill>
                  <a:schemeClr val="bg1"/>
                </a:solidFill>
              </a:rPr>
              <a:t>Руководитель Направления</a:t>
            </a:r>
          </a:p>
          <a:p>
            <a:pPr defTabSz="1218895">
              <a:spcBef>
                <a:spcPts val="0"/>
              </a:spcBef>
            </a:pPr>
            <a:r>
              <a:rPr lang="ru-RU" sz="1466" kern="0" dirty="0" smtClean="0">
                <a:solidFill>
                  <a:schemeClr val="bg1"/>
                </a:solidFill>
              </a:rPr>
              <a:t>Информационные технологии и бизнес информация</a:t>
            </a:r>
          </a:p>
          <a:p>
            <a:pPr defTabSz="1218895">
              <a:spcBef>
                <a:spcPts val="0"/>
              </a:spcBef>
            </a:pPr>
            <a:r>
              <a:rPr lang="ru-RU" sz="1466" kern="0" dirty="0" smtClean="0">
                <a:solidFill>
                  <a:schemeClr val="bg1"/>
                </a:solidFill>
              </a:rPr>
              <a:t>ООО «СИБУР ИТ»</a:t>
            </a:r>
            <a:endParaRPr lang="ru-RU" sz="1466" kern="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9268"/>
            <a:ext cx="3240360" cy="4032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9268"/>
            <a:ext cx="3215919" cy="3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21196"/>
            <a:ext cx="889247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872" y="409228"/>
            <a:ext cx="252028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 smtClean="0">
                <a:solidFill>
                  <a:schemeClr val="bg1"/>
                </a:solidFill>
              </a:rPr>
              <a:t>8</a:t>
            </a:r>
            <a:endParaRPr lang="ru-RU" sz="287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649588"/>
            <a:ext cx="85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минут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8185913"/>
              </p:ext>
            </p:extLst>
          </p:nvPr>
        </p:nvGraphicFramePr>
        <p:xfrm>
          <a:off x="1466" y="1326"/>
          <a:ext cx="1466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326"/>
                        <a:ext cx="1466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146538" cy="1322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65212"/>
            <a:ext cx="4536504" cy="4536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14706" y="936858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dirty="0" smtClean="0">
                <a:solidFill>
                  <a:schemeClr val="bg1"/>
                </a:solidFill>
              </a:rPr>
              <a:t>1</a:t>
            </a:r>
            <a:endParaRPr lang="ru-RU" sz="19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9348"/>
            <a:ext cx="3972022" cy="2244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6800" y="122773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1100 </a:t>
            </a:r>
            <a:r>
              <a:rPr lang="ru-RU" sz="2800" dirty="0" smtClean="0">
                <a:solidFill>
                  <a:schemeClr val="bg1"/>
                </a:solidFill>
              </a:rPr>
              <a:t>сотрудников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6800" y="2031400"/>
            <a:ext cx="384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2000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звонков в день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800" y="281191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2900</a:t>
            </a:r>
            <a:r>
              <a:rPr lang="ru-RU" sz="2800" dirty="0" smtClean="0">
                <a:solidFill>
                  <a:schemeClr val="bg1"/>
                </a:solidFill>
              </a:rPr>
              <a:t> заявок </a:t>
            </a:r>
            <a:r>
              <a:rPr lang="ru-RU" sz="2800" dirty="0" smtClean="0">
                <a:solidFill>
                  <a:schemeClr val="bg1"/>
                </a:solidFill>
              </a:rPr>
              <a:t>в день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6800" y="359667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210 процессов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1196"/>
            <a:ext cx="9144000" cy="49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1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3898" y="337220"/>
            <a:ext cx="18362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 smtClean="0">
                <a:solidFill>
                  <a:schemeClr val="bg1"/>
                </a:solidFill>
              </a:rPr>
              <a:t>1</a:t>
            </a:r>
            <a:endParaRPr lang="ru-RU" sz="287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4335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Вместо 6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1620" y="1849388"/>
            <a:ext cx="36724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</a:rPr>
              <a:t>65</a:t>
            </a:r>
            <a:r>
              <a:rPr lang="en-US" sz="11500" b="1" dirty="0" smtClean="0">
                <a:solidFill>
                  <a:schemeClr val="bg1"/>
                </a:solidFill>
              </a:rPr>
              <a:t>%</a:t>
            </a:r>
            <a:endParaRPr lang="ru-RU" sz="115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355" y1="73077" x2="17355" y2="73077"/>
                        <a14:foregroundMark x1="20248" y1="71635" x2="20248" y2="71635"/>
                        <a14:foregroundMark x1="33471" y1="71635" x2="33471" y2="71635"/>
                        <a14:foregroundMark x1="46694" y1="72596" x2="46694" y2="72596"/>
                        <a14:foregroundMark x1="56612" y1="71154" x2="56612" y2="71154"/>
                        <a14:foregroundMark x1="69835" y1="71635" x2="69835" y2="71635"/>
                        <a14:foregroundMark x1="77273" y1="79327" x2="77273" y2="79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3204"/>
            <a:ext cx="2304256" cy="1980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794" y1="41667" x2="5794" y2="41667"/>
                        <a14:foregroundMark x1="24893" y1="46296" x2="24893" y2="46296"/>
                        <a14:foregroundMark x1="49142" y1="61111" x2="49142" y2="61111"/>
                        <a14:foregroundMark x1="67167" y1="62963" x2="67167" y2="62963"/>
                        <a14:foregroundMark x1="82189" y1="62037" x2="82189" y2="6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68932"/>
            <a:ext cx="3550920" cy="822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64" y="3433564"/>
            <a:ext cx="166116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15669"/>
              </p:ext>
            </p:extLst>
          </p:nvPr>
        </p:nvGraphicFramePr>
        <p:xfrm>
          <a:off x="179512" y="409228"/>
          <a:ext cx="8856984" cy="449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2890"/>
                <a:gridCol w="2275189"/>
                <a:gridCol w="1868905"/>
              </a:tblGrid>
              <a:tr h="6561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Платные</a:t>
                      </a:r>
                      <a:r>
                        <a:rPr lang="ru-RU" baseline="0" dirty="0" smtClean="0"/>
                        <a:t> продукты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Source</a:t>
                      </a:r>
                      <a:endParaRPr lang="ru-RU" dirty="0"/>
                    </a:p>
                  </a:txBody>
                  <a:tcPr anchor="ctr"/>
                </a:tc>
              </a:tr>
              <a:tr h="6366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Плата</a:t>
                      </a:r>
                      <a:r>
                        <a:rPr lang="ru-RU" baseline="0" dirty="0" smtClean="0"/>
                        <a:t> за лицензии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6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</a:t>
                      </a:r>
                      <a:r>
                        <a:rPr lang="ru-RU" baseline="0" dirty="0" smtClean="0"/>
                        <a:t> добавления нового функционала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6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Гибкая адаптация продукта</a:t>
                      </a:r>
                      <a:r>
                        <a:rPr lang="ru-RU" baseline="0" dirty="0" smtClean="0"/>
                        <a:t> под нужды заказчика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6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Полный контроль</a:t>
                      </a:r>
                      <a:r>
                        <a:rPr lang="ru-RU" baseline="0" dirty="0" smtClean="0"/>
                        <a:t> над продуктом. Независимость развития продукта.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6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Необходимость</a:t>
                      </a:r>
                      <a:r>
                        <a:rPr lang="ru-RU" baseline="0" dirty="0" smtClean="0"/>
                        <a:t> во внутреннем штате экспертов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6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Удобный</a:t>
                      </a:r>
                      <a:r>
                        <a:rPr lang="ru-RU" baseline="0" dirty="0" smtClean="0"/>
                        <a:t> визуальный интерфейс для настройки процессов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люс 6"/>
          <p:cNvSpPr/>
          <p:nvPr/>
        </p:nvSpPr>
        <p:spPr bwMode="auto">
          <a:xfrm>
            <a:off x="5727296" y="1166011"/>
            <a:ext cx="457200" cy="457200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Минус 7"/>
          <p:cNvSpPr/>
          <p:nvPr/>
        </p:nvSpPr>
        <p:spPr bwMode="auto">
          <a:xfrm>
            <a:off x="7777035" y="1067102"/>
            <a:ext cx="648072" cy="571500"/>
          </a:xfrm>
          <a:prstGeom prst="mathMin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люс 8"/>
          <p:cNvSpPr/>
          <p:nvPr/>
        </p:nvSpPr>
        <p:spPr bwMode="auto">
          <a:xfrm>
            <a:off x="7872471" y="1765076"/>
            <a:ext cx="457200" cy="457200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5637209" y="1707926"/>
            <a:ext cx="648072" cy="5715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люс 10"/>
          <p:cNvSpPr/>
          <p:nvPr/>
        </p:nvSpPr>
        <p:spPr bwMode="auto">
          <a:xfrm>
            <a:off x="7861755" y="2405005"/>
            <a:ext cx="457200" cy="457200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Минус 11"/>
          <p:cNvSpPr/>
          <p:nvPr/>
        </p:nvSpPr>
        <p:spPr bwMode="auto">
          <a:xfrm>
            <a:off x="5631860" y="2347855"/>
            <a:ext cx="648072" cy="5715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люс 12"/>
          <p:cNvSpPr/>
          <p:nvPr/>
        </p:nvSpPr>
        <p:spPr bwMode="auto">
          <a:xfrm>
            <a:off x="7872471" y="3073774"/>
            <a:ext cx="457200" cy="457200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Минус 13"/>
          <p:cNvSpPr/>
          <p:nvPr/>
        </p:nvSpPr>
        <p:spPr bwMode="auto">
          <a:xfrm>
            <a:off x="5637209" y="3016624"/>
            <a:ext cx="648072" cy="5715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люс 14"/>
          <p:cNvSpPr/>
          <p:nvPr/>
        </p:nvSpPr>
        <p:spPr bwMode="auto">
          <a:xfrm>
            <a:off x="7872471" y="3701149"/>
            <a:ext cx="457200" cy="457200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Минус 15"/>
          <p:cNvSpPr/>
          <p:nvPr/>
        </p:nvSpPr>
        <p:spPr bwMode="auto">
          <a:xfrm>
            <a:off x="5631860" y="3643999"/>
            <a:ext cx="648072" cy="571500"/>
          </a:xfrm>
          <a:prstGeom prst="mathMin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люс 16"/>
          <p:cNvSpPr/>
          <p:nvPr/>
        </p:nvSpPr>
        <p:spPr bwMode="auto">
          <a:xfrm>
            <a:off x="7872471" y="4318168"/>
            <a:ext cx="457200" cy="457200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люс 17"/>
          <p:cNvSpPr/>
          <p:nvPr/>
        </p:nvSpPr>
        <p:spPr bwMode="auto">
          <a:xfrm>
            <a:off x="5732645" y="4330000"/>
            <a:ext cx="457200" cy="457200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4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1704" y="625252"/>
            <a:ext cx="13681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</a:rPr>
              <a:t>3</a:t>
            </a:r>
            <a:endParaRPr lang="ru-RU" sz="115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5660" y="3145532"/>
            <a:ext cx="2160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</a:rPr>
              <a:t>26 </a:t>
            </a:r>
            <a:endParaRPr lang="ru-RU" sz="11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6333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Месяца на пилот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4225652"/>
            <a:ext cx="304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Реализованных процесса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 descr="ÐÐ°ÑÑÐ¸Ð½ÐºÐ¸ Ð¿Ð¾ Ð·Ð°Ð¿ÑÐ¾ÑÑ Ð¡Ð¾Ð³Ð»Ð°ÑÐ¾Ð²Ð°Ð½Ð¸Ðµ Ð´Ð¾ÐºÑÐ¼ÐµÐ½ÑÐ¾Ð² ÐºÐ°ÑÑÐ¸Ð½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73195"/>
            <a:ext cx="2117171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65212"/>
            <a:ext cx="485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  Получили необходимые согласования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  Развернули инфраструктуру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Получили необходимые доступ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Разработали план работ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9" descr="C:\Users\KonstantinovSA\Desktop\agiletea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852" y1="68000" x2="11852" y2="68000"/>
                        <a14:foregroundMark x1="40741" y1="56571" x2="40741" y2="56571"/>
                        <a14:foregroundMark x1="40185" y1="57714" x2="40185" y2="57714"/>
                        <a14:foregroundMark x1="47593" y1="49714" x2="47593" y2="49714"/>
                        <a14:foregroundMark x1="36852" y1="48571" x2="36852" y2="48571"/>
                        <a14:foregroundMark x1="94630" y1="63429" x2="94630" y2="63429"/>
                        <a14:foregroundMark x1="40185" y1="39714" x2="40185" y2="39714"/>
                        <a14:foregroundMark x1="39815" y1="45714" x2="39815" y2="45714"/>
                        <a14:foregroundMark x1="45556" y1="48286" x2="45556" y2="48286"/>
                        <a14:foregroundMark x1="35741" y1="52571" x2="35741" y2="52571"/>
                        <a14:foregroundMark x1="2778" y1="85143" x2="2778" y2="85143"/>
                        <a14:foregroundMark x1="40185" y1="89714" x2="40185" y2="89714"/>
                        <a14:foregroundMark x1="44815" y1="89143" x2="44815" y2="89143"/>
                        <a14:foregroundMark x1="31111" y1="90286" x2="31111" y2="90286"/>
                        <a14:foregroundMark x1="56667" y1="88571" x2="56667" y2="88571"/>
                        <a14:foregroundMark x1="73519" y1="91429" x2="73519" y2="91429"/>
                        <a14:foregroundMark x1="67037" y1="90286" x2="67037" y2="90286"/>
                        <a14:foregroundMark x1="48704" y1="45143" x2="48704" y2="45143"/>
                        <a14:foregroundMark x1="61111" y1="40286" x2="61111" y2="40286"/>
                        <a14:foregroundMark x1="21852" y1="42000" x2="21852" y2="42000"/>
                        <a14:backgroundMark x1="82407" y1="18000" x2="82407" y2="18000"/>
                        <a14:backgroundMark x1="77407" y1="16571" x2="77407" y2="16571"/>
                        <a14:backgroundMark x1="75556" y1="10857" x2="75556" y2="10857"/>
                        <a14:backgroundMark x1="74259" y1="10286" x2="74259" y2="10286"/>
                        <a14:backgroundMark x1="71111" y1="10286" x2="71111" y2="10286"/>
                        <a14:backgroundMark x1="56667" y1="8857" x2="56667" y2="8857"/>
                        <a14:backgroundMark x1="31296" y1="5429" x2="31296" y2="5429"/>
                        <a14:backgroundMark x1="24630" y1="7714" x2="24630" y2="7714"/>
                        <a14:backgroundMark x1="8704" y1="6286" x2="8704" y2="6286"/>
                        <a14:backgroundMark x1="7222" y1="13714" x2="7222" y2="13714"/>
                        <a14:backgroundMark x1="6667" y1="21143" x2="6667" y2="21143"/>
                        <a14:backgroundMark x1="3889" y1="21429" x2="3889" y2="21429"/>
                        <a14:backgroundMark x1="1852" y1="24000" x2="1852" y2="24000"/>
                        <a14:backgroundMark x1="47778" y1="9143" x2="47778" y2="9143"/>
                        <a14:backgroundMark x1="11852" y1="46000" x2="11852" y2="46000"/>
                        <a14:backgroundMark x1="2222" y1="76857" x2="2222" y2="76857"/>
                        <a14:backgroundMark x1="21111" y1="48000" x2="21111" y2="48000"/>
                        <a14:backgroundMark x1="24444" y1="73143" x2="24444" y2="73143"/>
                        <a14:backgroundMark x1="20370" y1="65714" x2="20370" y2="65714"/>
                        <a14:backgroundMark x1="20000" y1="51143" x2="20000" y2="51143"/>
                        <a14:backgroundMark x1="46852" y1="37143" x2="46852" y2="37143"/>
                        <a14:backgroundMark x1="62778" y1="47714" x2="62778" y2="47714"/>
                        <a14:backgroundMark x1="52037" y1="50571" x2="52037" y2="50571"/>
                        <a14:backgroundMark x1="50185" y1="54286" x2="50185" y2="54286"/>
                        <a14:backgroundMark x1="49815" y1="49714" x2="49815" y2="49714"/>
                        <a14:backgroundMark x1="62222" y1="52571" x2="62222" y2="52571"/>
                        <a14:backgroundMark x1="55185" y1="70857" x2="55185" y2="70857"/>
                        <a14:backgroundMark x1="56852" y1="80857" x2="56852" y2="80857"/>
                        <a14:backgroundMark x1="28889" y1="81429" x2="28889" y2="81429"/>
                        <a14:backgroundMark x1="71296" y1="82571" x2="71296" y2="82571"/>
                        <a14:backgroundMark x1="68704" y1="82571" x2="68704" y2="82571"/>
                        <a14:backgroundMark x1="58889" y1="41714" x2="58889" y2="41714"/>
                        <a14:backgroundMark x1="92037" y1="79714" x2="92037" y2="79714"/>
                        <a14:backgroundMark x1="52037" y1="31429" x2="52037" y2="31429"/>
                        <a14:backgroundMark x1="59074" y1="43143" x2="59074" y2="43143"/>
                        <a14:backgroundMark x1="58889" y1="40571" x2="58889" y2="40571"/>
                        <a14:backgroundMark x1="58889" y1="45429" x2="58889" y2="45429"/>
                        <a14:backgroundMark x1="23889" y1="50000" x2="2388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95" y="2132782"/>
            <a:ext cx="2362266" cy="15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2332075"/>
            <a:ext cx="436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Собрали ИТ команду: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1 Руководитель Проекта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1 Бизнес аналитик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3 Разработчика</a:t>
            </a:r>
          </a:p>
        </p:txBody>
      </p:sp>
      <p:pic>
        <p:nvPicPr>
          <p:cNvPr id="10" name="Picture 15" descr="C:\Users\KonstantinovSA\Desktop\1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83" y="3663880"/>
            <a:ext cx="2240492" cy="15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4225652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Настроили стенд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Реализовали </a:t>
            </a:r>
            <a:r>
              <a:rPr lang="ru-RU" dirty="0" smtClean="0">
                <a:solidFill>
                  <a:schemeClr val="bg1"/>
                </a:solidFill>
              </a:rPr>
              <a:t>26 процессов </a:t>
            </a:r>
            <a:r>
              <a:rPr lang="ru-RU" dirty="0" smtClean="0">
                <a:solidFill>
                  <a:schemeClr val="bg1"/>
                </a:solidFill>
              </a:rPr>
              <a:t>заказчика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02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P7n5AwSVe76v.DdWkRX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JqkSllT9WSQDnPiWUc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BUR-NEW-А4-IN">
  <a:themeElements>
    <a:clrScheme name="Sibur-ЯРКАЯ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99CC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1+" id="{F7BBB245-C9BC-BA43-80AB-C21372824DAE}" vid="{6FBB5A1C-A9B2-3C43-B7D7-CBD79BB86CE0}"/>
    </a:ext>
  </a:extLst>
</a:theme>
</file>

<file path=ppt/theme/theme2.xml><?xml version="1.0" encoding="utf-8"?>
<a:theme xmlns:a="http://schemas.openxmlformats.org/drawingml/2006/main" name="1_SIBUR-NEW-А4-IN">
  <a:themeElements>
    <a:clrScheme name="Sibur-ЯРКАЯ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99CC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1+" id="{F7BBB245-C9BC-BA43-80AB-C21372824DAE}" vid="{6FBB5A1C-A9B2-3C43-B7D7-CBD79BB86CE0}"/>
    </a:ext>
  </a:extLst>
</a:theme>
</file>

<file path=ppt/theme/theme3.xml><?xml version="1.0" encoding="utf-8"?>
<a:theme xmlns:a="http://schemas.openxmlformats.org/drawingml/2006/main" name="Firm Format - template_Blue">
  <a:themeElements>
    <a:clrScheme name="SIb">
      <a:dk1>
        <a:srgbClr val="000000"/>
      </a:dk1>
      <a:lt1>
        <a:srgbClr val="FFFFFF"/>
      </a:lt1>
      <a:dk2>
        <a:srgbClr val="008080"/>
      </a:dk2>
      <a:lt2>
        <a:srgbClr val="FFFFFF"/>
      </a:lt2>
      <a:accent1>
        <a:srgbClr val="E5F2F2"/>
      </a:accent1>
      <a:accent2>
        <a:srgbClr val="B2D2D8"/>
      </a:accent2>
      <a:accent3>
        <a:srgbClr val="F58A1F"/>
      </a:accent3>
      <a:accent4>
        <a:srgbClr val="008080"/>
      </a:accent4>
      <a:accent5>
        <a:srgbClr val="99CC00"/>
      </a:accent5>
      <a:accent6>
        <a:srgbClr val="808080"/>
      </a:accent6>
      <a:hlink>
        <a:srgbClr val="F58A1F"/>
      </a:hlink>
      <a:folHlink>
        <a:srgbClr val="0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SW-GAS165-template 16-9.potx" id="{6547AE66-6FF7-4E58-898B-AEC4F8392CD2}" vid="{9D140BC3-89BE-44B7-BFFE-D7ED000CCD84}"/>
    </a:ext>
  </a:extLst>
</a:theme>
</file>

<file path=ppt/theme/theme4.xml><?xml version="1.0" encoding="utf-8"?>
<a:theme xmlns:a="http://schemas.openxmlformats.org/drawingml/2006/main" name="1_Firm Format - template_Blue">
  <a:themeElements>
    <a:clrScheme name="SIb">
      <a:dk1>
        <a:srgbClr val="000000"/>
      </a:dk1>
      <a:lt1>
        <a:srgbClr val="FFFFFF"/>
      </a:lt1>
      <a:dk2>
        <a:srgbClr val="008080"/>
      </a:dk2>
      <a:lt2>
        <a:srgbClr val="FFFFFF"/>
      </a:lt2>
      <a:accent1>
        <a:srgbClr val="E5F2F2"/>
      </a:accent1>
      <a:accent2>
        <a:srgbClr val="B2D2D8"/>
      </a:accent2>
      <a:accent3>
        <a:srgbClr val="F58A1F"/>
      </a:accent3>
      <a:accent4>
        <a:srgbClr val="008080"/>
      </a:accent4>
      <a:accent5>
        <a:srgbClr val="99CC00"/>
      </a:accent5>
      <a:accent6>
        <a:srgbClr val="808080"/>
      </a:accent6>
      <a:hlink>
        <a:srgbClr val="F58A1F"/>
      </a:hlink>
      <a:folHlink>
        <a:srgbClr val="0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SW-GAS165-template 16-9.potx" id="{6547AE66-6FF7-4E58-898B-AEC4F8392CD2}" vid="{9D140BC3-89BE-44B7-BFFE-D7ED000CCD84}"/>
    </a:ext>
  </a:extLst>
</a:theme>
</file>

<file path=ppt/theme/theme5.xml><?xml version="1.0" encoding="utf-8"?>
<a:theme xmlns:a="http://schemas.openxmlformats.org/drawingml/2006/main" name="2_Firm Format - template_Blue">
  <a:themeElements>
    <a:clrScheme name="SIb">
      <a:dk1>
        <a:srgbClr val="000000"/>
      </a:dk1>
      <a:lt1>
        <a:srgbClr val="FFFFFF"/>
      </a:lt1>
      <a:dk2>
        <a:srgbClr val="008080"/>
      </a:dk2>
      <a:lt2>
        <a:srgbClr val="FFFFFF"/>
      </a:lt2>
      <a:accent1>
        <a:srgbClr val="E5F2F2"/>
      </a:accent1>
      <a:accent2>
        <a:srgbClr val="B2D2D8"/>
      </a:accent2>
      <a:accent3>
        <a:srgbClr val="F58A1F"/>
      </a:accent3>
      <a:accent4>
        <a:srgbClr val="008080"/>
      </a:accent4>
      <a:accent5>
        <a:srgbClr val="99CC00"/>
      </a:accent5>
      <a:accent6>
        <a:srgbClr val="808080"/>
      </a:accent6>
      <a:hlink>
        <a:srgbClr val="F58A1F"/>
      </a:hlink>
      <a:folHlink>
        <a:srgbClr val="0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SW-GAS165-template 16-9.potx" id="{6547AE66-6FF7-4E58-898B-AEC4F8392CD2}" vid="{9D140BC3-89BE-44B7-BFFE-D7ED000CCD8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186</Words>
  <Application>Microsoft Office PowerPoint</Application>
  <PresentationFormat>Экран (16:10)</PresentationFormat>
  <Paragraphs>76</Paragraphs>
  <Slides>11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SIBUR-NEW-А4-IN</vt:lpstr>
      <vt:lpstr>1_SIBUR-NEW-А4-IN</vt:lpstr>
      <vt:lpstr>Firm Format - template_Blue</vt:lpstr>
      <vt:lpstr>1_Firm Format - template_Blue</vt:lpstr>
      <vt:lpstr>2_Firm Format - template_Blue</vt:lpstr>
      <vt:lpstr>think-cell Slide</vt:lpstr>
      <vt:lpstr>Process Maker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«Система тикетов С-ЦОБ»  Команда Проекта</dc:title>
  <dc:creator>Константинов Сергей Александрович</dc:creator>
  <cp:lastModifiedBy>Константинов Сергей Александрович</cp:lastModifiedBy>
  <cp:revision>81</cp:revision>
  <dcterms:created xsi:type="dcterms:W3CDTF">2018-10-29T08:40:28Z</dcterms:created>
  <dcterms:modified xsi:type="dcterms:W3CDTF">2019-04-25T06:56:36Z</dcterms:modified>
</cp:coreProperties>
</file>