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7" r:id="rId3"/>
    <p:sldId id="257" r:id="rId4"/>
    <p:sldId id="261" r:id="rId5"/>
    <p:sldId id="316" r:id="rId6"/>
    <p:sldId id="286" r:id="rId7"/>
    <p:sldId id="287" r:id="rId8"/>
    <p:sldId id="262" r:id="rId9"/>
    <p:sldId id="289" r:id="rId10"/>
    <p:sldId id="293" r:id="rId11"/>
    <p:sldId id="270" r:id="rId12"/>
    <p:sldId id="297" r:id="rId13"/>
    <p:sldId id="294" r:id="rId14"/>
    <p:sldId id="298" r:id="rId15"/>
    <p:sldId id="299" r:id="rId16"/>
    <p:sldId id="296" r:id="rId17"/>
    <p:sldId id="295" r:id="rId18"/>
    <p:sldId id="301" r:id="rId19"/>
    <p:sldId id="305" r:id="rId20"/>
    <p:sldId id="308" r:id="rId21"/>
    <p:sldId id="315" r:id="rId22"/>
    <p:sldId id="310" r:id="rId23"/>
    <p:sldId id="311" r:id="rId24"/>
    <p:sldId id="314" r:id="rId25"/>
    <p:sldId id="302" r:id="rId26"/>
    <p:sldId id="285" r:id="rId27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>
        <p15:guide id="1" pos="740">
          <p15:clr>
            <a:srgbClr val="A4A3A4"/>
          </p15:clr>
        </p15:guide>
        <p15:guide id="2" orient="horz" pos="691">
          <p15:clr>
            <a:srgbClr val="A4A3A4"/>
          </p15:clr>
        </p15:guide>
        <p15:guide id="3" orient="horz" pos="7903" userDrawn="1">
          <p15:clr>
            <a:srgbClr val="A4A3A4"/>
          </p15:clr>
        </p15:guide>
        <p15:guide id="4" pos="14620">
          <p15:clr>
            <a:srgbClr val="A4A3A4"/>
          </p15:clr>
        </p15:guide>
        <p15:guide id="5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C2E"/>
    <a:srgbClr val="FFB718"/>
    <a:srgbClr val="009844"/>
    <a:srgbClr val="AB162B"/>
    <a:srgbClr val="0070CD"/>
    <a:srgbClr val="B5925F"/>
    <a:srgbClr val="9C542A"/>
    <a:srgbClr val="FFFFFF"/>
    <a:srgbClr val="FBB5C3"/>
    <a:srgbClr val="292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92620" autoAdjust="0"/>
  </p:normalViewPr>
  <p:slideViewPr>
    <p:cSldViewPr showGuides="1">
      <p:cViewPr varScale="1">
        <p:scale>
          <a:sx n="31" d="100"/>
          <a:sy n="31" d="100"/>
        </p:scale>
        <p:origin x="664" y="56"/>
      </p:cViewPr>
      <p:guideLst>
        <p:guide pos="740"/>
        <p:guide orient="horz" pos="691"/>
        <p:guide orient="horz" pos="7903"/>
        <p:guide pos="146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7C28E385-EB9C-564E-9211-E232FEF8F4E8}" type="datetimeFigureOut">
              <a:rPr lang="en-US" altLang="en-US"/>
              <a:pPr/>
              <a:t>4/17/2019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E826F3B1-BF39-5742-BB1D-197BBAEAA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77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 smtClean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 smtClean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 smtClean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299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77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3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3" y="1729334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4121696"/>
            <a:ext cx="20477162" cy="7019925"/>
          </a:xfrm>
        </p:spPr>
        <p:txBody>
          <a:bodyPr/>
          <a:lstStyle>
            <a:lvl1pPr algn="just">
              <a:lnSpc>
                <a:spcPct val="180000"/>
              </a:lnSpc>
              <a:defRPr sz="2200"/>
            </a:lvl1pPr>
            <a:lvl2pPr algn="just">
              <a:lnSpc>
                <a:spcPct val="180000"/>
              </a:lnSpc>
              <a:defRPr sz="2200"/>
            </a:lvl2pPr>
            <a:lvl3pPr algn="just">
              <a:lnSpc>
                <a:spcPct val="180000"/>
              </a:lnSpc>
              <a:defRPr sz="2200"/>
            </a:lvl3pPr>
            <a:lvl4pPr algn="just">
              <a:lnSpc>
                <a:spcPct val="180000"/>
              </a:lnSpc>
              <a:defRPr sz="2200"/>
            </a:lvl4pPr>
            <a:lvl5pPr algn="just">
              <a:lnSpc>
                <a:spcPct val="180000"/>
              </a:lnSpc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489144" y="12347935"/>
            <a:ext cx="895350" cy="482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>
              <a:defRPr/>
            </a:pPr>
            <a:fld id="{C4EB2ADA-83FC-0547-8CB3-FE1D4EC3A4C0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1" y="12642594"/>
            <a:ext cx="2232248" cy="7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489144" y="12347935"/>
            <a:ext cx="895350" cy="482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>
              <a:defRPr/>
            </a:pPr>
            <a:fld id="{C4EB2ADA-83FC-0547-8CB3-FE1D4EC3A4C0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1" y="12642594"/>
            <a:ext cx="2232248" cy="70823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75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lIns="182880" tIns="91440" rIns="182880" bIns="91440"/>
          <a:lstStyle/>
          <a:p>
            <a:fld id="{1661375A-C223-44C8-917C-F7C3A1BCD50F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lIns="182880" tIns="91440" rIns="182880" bIns="91440"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1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 dirty="0">
                <a:sym typeface="Poppins" charset="0"/>
              </a:rPr>
              <a:t>Second level</a:t>
            </a:r>
          </a:p>
          <a:p>
            <a:pPr lvl="2"/>
            <a:r>
              <a:rPr lang="x-none" altLang="x-none" dirty="0">
                <a:sym typeface="Poppins" charset="0"/>
              </a:rPr>
              <a:t>Third level</a:t>
            </a:r>
          </a:p>
          <a:p>
            <a:pPr lvl="3"/>
            <a:r>
              <a:rPr lang="x-none" altLang="x-none" dirty="0">
                <a:sym typeface="Poppins" charset="0"/>
              </a:rPr>
              <a:t>Fourth level</a:t>
            </a:r>
          </a:p>
          <a:p>
            <a:pPr lvl="4"/>
            <a:r>
              <a:rPr lang="x-none" altLang="x-none" dirty="0">
                <a:sym typeface="Poppi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2" r:id="rId2"/>
    <p:sldLayoutId id="2147483793" r:id="rId3"/>
    <p:sldLayoutId id="2147483791" r:id="rId4"/>
    <p:sldLayoutId id="2147483794" r:id="rId5"/>
  </p:sldLayoutIdLst>
  <p:timing>
    <p:tnLst>
      <p:par>
        <p:cTn id="1" dur="indefinite" restart="never" nodeType="tmRoot"/>
      </p:par>
    </p:tnLst>
  </p:timing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i="0" kern="1200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2686887" y="5419239"/>
            <a:ext cx="676863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60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BPM-</a:t>
            </a:r>
            <a:r>
              <a:rPr lang="ru-RU" altLang="x-none" sz="60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проект года</a:t>
            </a:r>
            <a:endParaRPr lang="x-none" altLang="x-none" sz="6000" b="1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" name="Text Box 3"/>
          <p:cNvSpPr txBox="1">
            <a:spLocks/>
          </p:cNvSpPr>
          <p:nvPr/>
        </p:nvSpPr>
        <p:spPr bwMode="auto">
          <a:xfrm>
            <a:off x="2686886" y="7327786"/>
            <a:ext cx="6768630" cy="205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40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Организация </a:t>
            </a:r>
            <a:r>
              <a:rPr lang="en-US" altLang="x-none" sz="40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Service Desk </a:t>
            </a:r>
            <a:r>
              <a:rPr lang="ru-RU" altLang="x-none" sz="40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в производственной компании</a:t>
            </a:r>
            <a:endParaRPr lang="x-none" altLang="x-none" sz="40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86" y="2609528"/>
            <a:ext cx="5934464" cy="1873607"/>
          </a:xfrm>
          <a:prstGeom prst="rect">
            <a:avLst/>
          </a:prstGeo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249" r="6936" b="677"/>
          <a:stretch/>
        </p:blipFill>
        <p:spPr>
          <a:xfrm>
            <a:off x="12192001" y="1025352"/>
            <a:ext cx="11268000" cy="11520000"/>
          </a:xfrm>
        </p:spPr>
      </p:pic>
    </p:spTree>
    <p:extLst>
      <p:ext uri="{BB962C8B-B14F-4D97-AF65-F5344CB8AC3E}">
        <p14:creationId xmlns:p14="http://schemas.microsoft.com/office/powerpoint/2010/main" val="2071674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10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1" name="Text Box 3"/>
          <p:cNvSpPr txBox="1">
            <a:spLocks/>
          </p:cNvSpPr>
          <p:nvPr/>
        </p:nvSpPr>
        <p:spPr bwMode="auto">
          <a:xfrm>
            <a:off x="1966987" y="809179"/>
            <a:ext cx="957694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Новая структура ИТ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32" name="Rectangle 3"/>
          <p:cNvSpPr/>
          <p:nvPr/>
        </p:nvSpPr>
        <p:spPr bwMode="auto">
          <a:xfrm>
            <a:off x="1967853" y="2078562"/>
            <a:ext cx="9216035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681536"/>
            <a:ext cx="17945100" cy="3390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681536"/>
            <a:ext cx="17945100" cy="492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681536"/>
            <a:ext cx="17945100" cy="9677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681536"/>
            <a:ext cx="17935575" cy="96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3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11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 Box 3"/>
          <p:cNvSpPr txBox="1">
            <a:spLocks/>
          </p:cNvSpPr>
          <p:nvPr/>
        </p:nvSpPr>
        <p:spPr bwMode="auto">
          <a:xfrm>
            <a:off x="1966987" y="809179"/>
            <a:ext cx="957694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Задачи проекта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23" name="Rectangle 3"/>
          <p:cNvSpPr/>
          <p:nvPr/>
        </p:nvSpPr>
        <p:spPr bwMode="auto">
          <a:xfrm>
            <a:off x="1967853" y="2078562"/>
            <a:ext cx="7127803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41" name="Group 26">
            <a:extLst>
              <a:ext uri="{FF2B5EF4-FFF2-40B4-BE49-F238E27FC236}">
                <a16:creationId xmlns="" xmlns:a16="http://schemas.microsoft.com/office/drawing/2014/main" id="{45CAC6D0-4B2E-4D28-89C1-2FD3607CB28E}"/>
              </a:ext>
            </a:extLst>
          </p:cNvPr>
          <p:cNvGrpSpPr/>
          <p:nvPr/>
        </p:nvGrpSpPr>
        <p:grpSpPr>
          <a:xfrm>
            <a:off x="1624051" y="2882642"/>
            <a:ext cx="7412262" cy="8704964"/>
            <a:chOff x="4301450" y="1345460"/>
            <a:chExt cx="3706131" cy="4352482"/>
          </a:xfrm>
          <a:solidFill>
            <a:srgbClr val="FFB718"/>
          </a:solidFill>
        </p:grpSpPr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15D20CA0-A5CF-4B38-926C-853822594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576" y="2150644"/>
              <a:ext cx="1805748" cy="3547298"/>
            </a:xfrm>
            <a:custGeom>
              <a:avLst/>
              <a:gdLst>
                <a:gd name="T0" fmla="*/ 503 w 2130"/>
                <a:gd name="T1" fmla="*/ 2507 h 4055"/>
                <a:gd name="T2" fmla="*/ 387 w 2130"/>
                <a:gd name="T3" fmla="*/ 2072 h 4055"/>
                <a:gd name="T4" fmla="*/ 172 w 2130"/>
                <a:gd name="T5" fmla="*/ 1655 h 4055"/>
                <a:gd name="T6" fmla="*/ 35 w 2130"/>
                <a:gd name="T7" fmla="*/ 1291 h 4055"/>
                <a:gd name="T8" fmla="*/ 24 w 2130"/>
                <a:gd name="T9" fmla="*/ 824 h 4055"/>
                <a:gd name="T10" fmla="*/ 81 w 2130"/>
                <a:gd name="T11" fmla="*/ 647 h 4055"/>
                <a:gd name="T12" fmla="*/ 341 w 2130"/>
                <a:gd name="T13" fmla="*/ 262 h 4055"/>
                <a:gd name="T14" fmla="*/ 640 w 2130"/>
                <a:gd name="T15" fmla="*/ 80 h 4055"/>
                <a:gd name="T16" fmla="*/ 1219 w 2130"/>
                <a:gd name="T17" fmla="*/ 12 h 4055"/>
                <a:gd name="T18" fmla="*/ 1728 w 2130"/>
                <a:gd name="T19" fmla="*/ 189 h 4055"/>
                <a:gd name="T20" fmla="*/ 2056 w 2130"/>
                <a:gd name="T21" fmla="*/ 625 h 4055"/>
                <a:gd name="T22" fmla="*/ 2104 w 2130"/>
                <a:gd name="T23" fmla="*/ 1201 h 4055"/>
                <a:gd name="T24" fmla="*/ 1946 w 2130"/>
                <a:gd name="T25" fmla="*/ 1616 h 4055"/>
                <a:gd name="T26" fmla="*/ 1702 w 2130"/>
                <a:gd name="T27" fmla="*/ 2039 h 4055"/>
                <a:gd name="T28" fmla="*/ 1582 w 2130"/>
                <a:gd name="T29" fmla="*/ 2376 h 4055"/>
                <a:gd name="T30" fmla="*/ 1567 w 2130"/>
                <a:gd name="T31" fmla="*/ 3175 h 4055"/>
                <a:gd name="T32" fmla="*/ 1436 w 2130"/>
                <a:gd name="T33" fmla="*/ 3442 h 4055"/>
                <a:gd name="T34" fmla="*/ 1179 w 2130"/>
                <a:gd name="T35" fmla="*/ 3859 h 4055"/>
                <a:gd name="T36" fmla="*/ 979 w 2130"/>
                <a:gd name="T37" fmla="*/ 4016 h 4055"/>
                <a:gd name="T38" fmla="*/ 694 w 2130"/>
                <a:gd name="T39" fmla="*/ 3546 h 4055"/>
                <a:gd name="T40" fmla="*/ 519 w 2130"/>
                <a:gd name="T41" fmla="*/ 3253 h 4055"/>
                <a:gd name="T42" fmla="*/ 505 w 2130"/>
                <a:gd name="T43" fmla="*/ 2850 h 4055"/>
                <a:gd name="T44" fmla="*/ 1035 w 2130"/>
                <a:gd name="T45" fmla="*/ 2418 h 4055"/>
                <a:gd name="T46" fmla="*/ 1434 w 2130"/>
                <a:gd name="T47" fmla="*/ 2385 h 4055"/>
                <a:gd name="T48" fmla="*/ 1571 w 2130"/>
                <a:gd name="T49" fmla="*/ 1968 h 4055"/>
                <a:gd name="T50" fmla="*/ 1843 w 2130"/>
                <a:gd name="T51" fmla="*/ 1492 h 4055"/>
                <a:gd name="T52" fmla="*/ 1969 w 2130"/>
                <a:gd name="T53" fmla="*/ 1118 h 4055"/>
                <a:gd name="T54" fmla="*/ 1788 w 2130"/>
                <a:gd name="T55" fmla="*/ 444 h 4055"/>
                <a:gd name="T56" fmla="*/ 1302 w 2130"/>
                <a:gd name="T57" fmla="*/ 172 h 4055"/>
                <a:gd name="T58" fmla="*/ 719 w 2130"/>
                <a:gd name="T59" fmla="*/ 208 h 4055"/>
                <a:gd name="T60" fmla="*/ 244 w 2130"/>
                <a:gd name="T61" fmla="*/ 633 h 4055"/>
                <a:gd name="T62" fmla="*/ 152 w 2130"/>
                <a:gd name="T63" fmla="*/ 1033 h 4055"/>
                <a:gd name="T64" fmla="*/ 247 w 2130"/>
                <a:gd name="T65" fmla="*/ 1466 h 4055"/>
                <a:gd name="T66" fmla="*/ 480 w 2130"/>
                <a:gd name="T67" fmla="*/ 1917 h 4055"/>
                <a:gd name="T68" fmla="*/ 638 w 2130"/>
                <a:gd name="T69" fmla="*/ 2389 h 4055"/>
                <a:gd name="T70" fmla="*/ 1035 w 2130"/>
                <a:gd name="T71" fmla="*/ 2418 h 4055"/>
                <a:gd name="T72" fmla="*/ 1036 w 2130"/>
                <a:gd name="T73" fmla="*/ 3269 h 4055"/>
                <a:gd name="T74" fmla="*/ 671 w 2130"/>
                <a:gd name="T75" fmla="*/ 3276 h 4055"/>
                <a:gd name="T76" fmla="*/ 714 w 2130"/>
                <a:gd name="T77" fmla="*/ 3355 h 4055"/>
                <a:gd name="T78" fmla="*/ 900 w 2130"/>
                <a:gd name="T79" fmla="*/ 3629 h 4055"/>
                <a:gd name="T80" fmla="*/ 1195 w 2130"/>
                <a:gd name="T81" fmla="*/ 3612 h 4055"/>
                <a:gd name="T82" fmla="*/ 1390 w 2130"/>
                <a:gd name="T83" fmla="*/ 3297 h 4055"/>
                <a:gd name="T84" fmla="*/ 1376 w 2130"/>
                <a:gd name="T85" fmla="*/ 3269 h 4055"/>
                <a:gd name="T86" fmla="*/ 1433 w 2130"/>
                <a:gd name="T87" fmla="*/ 2860 h 4055"/>
                <a:gd name="T88" fmla="*/ 1408 w 2130"/>
                <a:gd name="T89" fmla="*/ 2565 h 4055"/>
                <a:gd name="T90" fmla="*/ 1245 w 2130"/>
                <a:gd name="T91" fmla="*/ 2589 h 4055"/>
                <a:gd name="T92" fmla="*/ 1271 w 2130"/>
                <a:gd name="T93" fmla="*/ 3157 h 4055"/>
                <a:gd name="T94" fmla="*/ 1433 w 2130"/>
                <a:gd name="T95" fmla="*/ 3126 h 4055"/>
                <a:gd name="T96" fmla="*/ 810 w 2130"/>
                <a:gd name="T97" fmla="*/ 2861 h 4055"/>
                <a:gd name="T98" fmla="*/ 788 w 2130"/>
                <a:gd name="T99" fmla="*/ 2566 h 4055"/>
                <a:gd name="T100" fmla="*/ 638 w 2130"/>
                <a:gd name="T101" fmla="*/ 2589 h 4055"/>
                <a:gd name="T102" fmla="*/ 663 w 2130"/>
                <a:gd name="T103" fmla="*/ 3157 h 4055"/>
                <a:gd name="T104" fmla="*/ 810 w 2130"/>
                <a:gd name="T105" fmla="*/ 3125 h 4055"/>
                <a:gd name="T106" fmla="*/ 945 w 2130"/>
                <a:gd name="T107" fmla="*/ 2861 h 4055"/>
                <a:gd name="T108" fmla="*/ 972 w 2130"/>
                <a:gd name="T109" fmla="*/ 3157 h 4055"/>
                <a:gd name="T110" fmla="*/ 1110 w 2130"/>
                <a:gd name="T111" fmla="*/ 3126 h 4055"/>
                <a:gd name="T112" fmla="*/ 1111 w 2130"/>
                <a:gd name="T113" fmla="*/ 2596 h 4055"/>
                <a:gd name="T114" fmla="*/ 970 w 2130"/>
                <a:gd name="T115" fmla="*/ 2565 h 4055"/>
                <a:gd name="T116" fmla="*/ 945 w 2130"/>
                <a:gd name="T117" fmla="*/ 2861 h 4055"/>
                <a:gd name="T118" fmla="*/ 970 w 2130"/>
                <a:gd name="T119" fmla="*/ 3741 h 4055"/>
                <a:gd name="T120" fmla="*/ 1020 w 2130"/>
                <a:gd name="T121" fmla="*/ 3861 h 4055"/>
                <a:gd name="T122" fmla="*/ 1101 w 2130"/>
                <a:gd name="T123" fmla="*/ 3764 h 4055"/>
                <a:gd name="T124" fmla="*/ 1031 w 2130"/>
                <a:gd name="T125" fmla="*/ 3741 h 4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0" h="4055">
                  <a:moveTo>
                    <a:pt x="504" y="2850"/>
                  </a:moveTo>
                  <a:cubicBezTo>
                    <a:pt x="504" y="2736"/>
                    <a:pt x="507" y="2621"/>
                    <a:pt x="503" y="2507"/>
                  </a:cubicBezTo>
                  <a:cubicBezTo>
                    <a:pt x="500" y="2424"/>
                    <a:pt x="485" y="2343"/>
                    <a:pt x="457" y="2264"/>
                  </a:cubicBezTo>
                  <a:cubicBezTo>
                    <a:pt x="434" y="2200"/>
                    <a:pt x="414" y="2134"/>
                    <a:pt x="387" y="2072"/>
                  </a:cubicBezTo>
                  <a:cubicBezTo>
                    <a:pt x="355" y="2000"/>
                    <a:pt x="316" y="1930"/>
                    <a:pt x="280" y="1860"/>
                  </a:cubicBezTo>
                  <a:cubicBezTo>
                    <a:pt x="244" y="1791"/>
                    <a:pt x="206" y="1724"/>
                    <a:pt x="172" y="1655"/>
                  </a:cubicBezTo>
                  <a:cubicBezTo>
                    <a:pt x="140" y="1590"/>
                    <a:pt x="110" y="1524"/>
                    <a:pt x="84" y="1457"/>
                  </a:cubicBezTo>
                  <a:cubicBezTo>
                    <a:pt x="63" y="1403"/>
                    <a:pt x="49" y="1347"/>
                    <a:pt x="35" y="1291"/>
                  </a:cubicBezTo>
                  <a:cubicBezTo>
                    <a:pt x="13" y="1200"/>
                    <a:pt x="0" y="1107"/>
                    <a:pt x="4" y="1012"/>
                  </a:cubicBezTo>
                  <a:cubicBezTo>
                    <a:pt x="7" y="949"/>
                    <a:pt x="14" y="886"/>
                    <a:pt x="24" y="824"/>
                  </a:cubicBezTo>
                  <a:cubicBezTo>
                    <a:pt x="33" y="775"/>
                    <a:pt x="49" y="728"/>
                    <a:pt x="63" y="680"/>
                  </a:cubicBezTo>
                  <a:cubicBezTo>
                    <a:pt x="67" y="668"/>
                    <a:pt x="78" y="659"/>
                    <a:pt x="81" y="647"/>
                  </a:cubicBezTo>
                  <a:cubicBezTo>
                    <a:pt x="103" y="575"/>
                    <a:pt x="138" y="509"/>
                    <a:pt x="179" y="447"/>
                  </a:cubicBezTo>
                  <a:cubicBezTo>
                    <a:pt x="225" y="378"/>
                    <a:pt x="277" y="314"/>
                    <a:pt x="341" y="262"/>
                  </a:cubicBezTo>
                  <a:cubicBezTo>
                    <a:pt x="389" y="222"/>
                    <a:pt x="439" y="184"/>
                    <a:pt x="492" y="152"/>
                  </a:cubicBezTo>
                  <a:cubicBezTo>
                    <a:pt x="538" y="123"/>
                    <a:pt x="589" y="101"/>
                    <a:pt x="640" y="80"/>
                  </a:cubicBezTo>
                  <a:cubicBezTo>
                    <a:pt x="720" y="48"/>
                    <a:pt x="803" y="29"/>
                    <a:pt x="888" y="17"/>
                  </a:cubicBezTo>
                  <a:cubicBezTo>
                    <a:pt x="998" y="0"/>
                    <a:pt x="1109" y="4"/>
                    <a:pt x="1219" y="12"/>
                  </a:cubicBezTo>
                  <a:cubicBezTo>
                    <a:pt x="1290" y="17"/>
                    <a:pt x="1361" y="32"/>
                    <a:pt x="1430" y="51"/>
                  </a:cubicBezTo>
                  <a:cubicBezTo>
                    <a:pt x="1537" y="80"/>
                    <a:pt x="1637" y="125"/>
                    <a:pt x="1728" y="189"/>
                  </a:cubicBezTo>
                  <a:cubicBezTo>
                    <a:pt x="1814" y="249"/>
                    <a:pt x="1886" y="322"/>
                    <a:pt x="1945" y="408"/>
                  </a:cubicBezTo>
                  <a:cubicBezTo>
                    <a:pt x="1991" y="475"/>
                    <a:pt x="2028" y="548"/>
                    <a:pt x="2056" y="625"/>
                  </a:cubicBezTo>
                  <a:cubicBezTo>
                    <a:pt x="2088" y="715"/>
                    <a:pt x="2105" y="807"/>
                    <a:pt x="2117" y="901"/>
                  </a:cubicBezTo>
                  <a:cubicBezTo>
                    <a:pt x="2130" y="1002"/>
                    <a:pt x="2121" y="1102"/>
                    <a:pt x="2104" y="1201"/>
                  </a:cubicBezTo>
                  <a:cubicBezTo>
                    <a:pt x="2093" y="1262"/>
                    <a:pt x="2075" y="1322"/>
                    <a:pt x="2053" y="1379"/>
                  </a:cubicBezTo>
                  <a:cubicBezTo>
                    <a:pt x="2021" y="1459"/>
                    <a:pt x="1986" y="1539"/>
                    <a:pt x="1946" y="1616"/>
                  </a:cubicBezTo>
                  <a:cubicBezTo>
                    <a:pt x="1907" y="1691"/>
                    <a:pt x="1860" y="1762"/>
                    <a:pt x="1818" y="1835"/>
                  </a:cubicBezTo>
                  <a:cubicBezTo>
                    <a:pt x="1779" y="1903"/>
                    <a:pt x="1738" y="1969"/>
                    <a:pt x="1702" y="2039"/>
                  </a:cubicBezTo>
                  <a:cubicBezTo>
                    <a:pt x="1675" y="2091"/>
                    <a:pt x="1653" y="2146"/>
                    <a:pt x="1633" y="2201"/>
                  </a:cubicBezTo>
                  <a:cubicBezTo>
                    <a:pt x="1613" y="2258"/>
                    <a:pt x="1595" y="2317"/>
                    <a:pt x="1582" y="2376"/>
                  </a:cubicBezTo>
                  <a:cubicBezTo>
                    <a:pt x="1572" y="2424"/>
                    <a:pt x="1567" y="2473"/>
                    <a:pt x="1567" y="2521"/>
                  </a:cubicBezTo>
                  <a:cubicBezTo>
                    <a:pt x="1566" y="2739"/>
                    <a:pt x="1565" y="2957"/>
                    <a:pt x="1567" y="3175"/>
                  </a:cubicBezTo>
                  <a:cubicBezTo>
                    <a:pt x="1568" y="3220"/>
                    <a:pt x="1552" y="3256"/>
                    <a:pt x="1529" y="3292"/>
                  </a:cubicBezTo>
                  <a:cubicBezTo>
                    <a:pt x="1498" y="3341"/>
                    <a:pt x="1467" y="3392"/>
                    <a:pt x="1436" y="3442"/>
                  </a:cubicBezTo>
                  <a:cubicBezTo>
                    <a:pt x="1407" y="3490"/>
                    <a:pt x="1377" y="3537"/>
                    <a:pt x="1347" y="3585"/>
                  </a:cubicBezTo>
                  <a:cubicBezTo>
                    <a:pt x="1291" y="3676"/>
                    <a:pt x="1235" y="3768"/>
                    <a:pt x="1179" y="3859"/>
                  </a:cubicBezTo>
                  <a:cubicBezTo>
                    <a:pt x="1146" y="3911"/>
                    <a:pt x="1113" y="3963"/>
                    <a:pt x="1081" y="4015"/>
                  </a:cubicBezTo>
                  <a:cubicBezTo>
                    <a:pt x="1057" y="4054"/>
                    <a:pt x="1003" y="4055"/>
                    <a:pt x="979" y="4016"/>
                  </a:cubicBezTo>
                  <a:cubicBezTo>
                    <a:pt x="927" y="3930"/>
                    <a:pt x="876" y="3844"/>
                    <a:pt x="823" y="3758"/>
                  </a:cubicBezTo>
                  <a:cubicBezTo>
                    <a:pt x="781" y="3687"/>
                    <a:pt x="737" y="3617"/>
                    <a:pt x="694" y="3546"/>
                  </a:cubicBezTo>
                  <a:cubicBezTo>
                    <a:pt x="658" y="3486"/>
                    <a:pt x="623" y="3425"/>
                    <a:pt x="586" y="3365"/>
                  </a:cubicBezTo>
                  <a:cubicBezTo>
                    <a:pt x="564" y="3328"/>
                    <a:pt x="539" y="3292"/>
                    <a:pt x="519" y="3253"/>
                  </a:cubicBezTo>
                  <a:cubicBezTo>
                    <a:pt x="510" y="3237"/>
                    <a:pt x="506" y="3217"/>
                    <a:pt x="505" y="3198"/>
                  </a:cubicBezTo>
                  <a:cubicBezTo>
                    <a:pt x="504" y="3082"/>
                    <a:pt x="505" y="2966"/>
                    <a:pt x="505" y="2850"/>
                  </a:cubicBezTo>
                  <a:cubicBezTo>
                    <a:pt x="505" y="2850"/>
                    <a:pt x="504" y="2850"/>
                    <a:pt x="504" y="2850"/>
                  </a:cubicBezTo>
                  <a:close/>
                  <a:moveTo>
                    <a:pt x="1035" y="2418"/>
                  </a:moveTo>
                  <a:cubicBezTo>
                    <a:pt x="1156" y="2418"/>
                    <a:pt x="1278" y="2418"/>
                    <a:pt x="1399" y="2418"/>
                  </a:cubicBezTo>
                  <a:cubicBezTo>
                    <a:pt x="1432" y="2418"/>
                    <a:pt x="1433" y="2417"/>
                    <a:pt x="1434" y="2385"/>
                  </a:cubicBezTo>
                  <a:cubicBezTo>
                    <a:pt x="1435" y="2305"/>
                    <a:pt x="1453" y="2228"/>
                    <a:pt x="1482" y="2155"/>
                  </a:cubicBezTo>
                  <a:cubicBezTo>
                    <a:pt x="1507" y="2091"/>
                    <a:pt x="1537" y="2028"/>
                    <a:pt x="1571" y="1968"/>
                  </a:cubicBezTo>
                  <a:cubicBezTo>
                    <a:pt x="1624" y="1871"/>
                    <a:pt x="1682" y="1778"/>
                    <a:pt x="1737" y="1682"/>
                  </a:cubicBezTo>
                  <a:cubicBezTo>
                    <a:pt x="1773" y="1619"/>
                    <a:pt x="1811" y="1557"/>
                    <a:pt x="1843" y="1492"/>
                  </a:cubicBezTo>
                  <a:cubicBezTo>
                    <a:pt x="1870" y="1439"/>
                    <a:pt x="1892" y="1383"/>
                    <a:pt x="1915" y="1328"/>
                  </a:cubicBezTo>
                  <a:cubicBezTo>
                    <a:pt x="1943" y="1261"/>
                    <a:pt x="1961" y="1190"/>
                    <a:pt x="1969" y="1118"/>
                  </a:cubicBezTo>
                  <a:cubicBezTo>
                    <a:pt x="1984" y="962"/>
                    <a:pt x="1972" y="809"/>
                    <a:pt x="1914" y="661"/>
                  </a:cubicBezTo>
                  <a:cubicBezTo>
                    <a:pt x="1883" y="582"/>
                    <a:pt x="1842" y="509"/>
                    <a:pt x="1788" y="444"/>
                  </a:cubicBezTo>
                  <a:cubicBezTo>
                    <a:pt x="1725" y="367"/>
                    <a:pt x="1648" y="306"/>
                    <a:pt x="1559" y="260"/>
                  </a:cubicBezTo>
                  <a:cubicBezTo>
                    <a:pt x="1478" y="217"/>
                    <a:pt x="1392" y="189"/>
                    <a:pt x="1302" y="172"/>
                  </a:cubicBezTo>
                  <a:cubicBezTo>
                    <a:pt x="1215" y="156"/>
                    <a:pt x="1127" y="150"/>
                    <a:pt x="1038" y="151"/>
                  </a:cubicBezTo>
                  <a:cubicBezTo>
                    <a:pt x="928" y="154"/>
                    <a:pt x="821" y="171"/>
                    <a:pt x="719" y="208"/>
                  </a:cubicBezTo>
                  <a:cubicBezTo>
                    <a:pt x="633" y="239"/>
                    <a:pt x="554" y="282"/>
                    <a:pt x="482" y="339"/>
                  </a:cubicBezTo>
                  <a:cubicBezTo>
                    <a:pt x="379" y="418"/>
                    <a:pt x="301" y="517"/>
                    <a:pt x="244" y="633"/>
                  </a:cubicBezTo>
                  <a:cubicBezTo>
                    <a:pt x="213" y="696"/>
                    <a:pt x="191" y="762"/>
                    <a:pt x="175" y="831"/>
                  </a:cubicBezTo>
                  <a:cubicBezTo>
                    <a:pt x="158" y="898"/>
                    <a:pt x="152" y="966"/>
                    <a:pt x="152" y="1033"/>
                  </a:cubicBezTo>
                  <a:cubicBezTo>
                    <a:pt x="152" y="1130"/>
                    <a:pt x="163" y="1226"/>
                    <a:pt x="195" y="1318"/>
                  </a:cubicBezTo>
                  <a:cubicBezTo>
                    <a:pt x="212" y="1367"/>
                    <a:pt x="225" y="1419"/>
                    <a:pt x="247" y="1466"/>
                  </a:cubicBezTo>
                  <a:cubicBezTo>
                    <a:pt x="281" y="1545"/>
                    <a:pt x="320" y="1622"/>
                    <a:pt x="359" y="1698"/>
                  </a:cubicBezTo>
                  <a:cubicBezTo>
                    <a:pt x="398" y="1772"/>
                    <a:pt x="440" y="1844"/>
                    <a:pt x="480" y="1917"/>
                  </a:cubicBezTo>
                  <a:cubicBezTo>
                    <a:pt x="525" y="1998"/>
                    <a:pt x="564" y="2082"/>
                    <a:pt x="594" y="2171"/>
                  </a:cubicBezTo>
                  <a:cubicBezTo>
                    <a:pt x="619" y="2242"/>
                    <a:pt x="634" y="2314"/>
                    <a:pt x="638" y="2389"/>
                  </a:cubicBezTo>
                  <a:cubicBezTo>
                    <a:pt x="639" y="2415"/>
                    <a:pt x="642" y="2418"/>
                    <a:pt x="669" y="2418"/>
                  </a:cubicBezTo>
                  <a:cubicBezTo>
                    <a:pt x="791" y="2418"/>
                    <a:pt x="913" y="2418"/>
                    <a:pt x="1035" y="2418"/>
                  </a:cubicBezTo>
                  <a:close/>
                  <a:moveTo>
                    <a:pt x="1036" y="3269"/>
                  </a:moveTo>
                  <a:cubicBezTo>
                    <a:pt x="1036" y="3269"/>
                    <a:pt x="1036" y="3269"/>
                    <a:pt x="1036" y="3269"/>
                  </a:cubicBezTo>
                  <a:cubicBezTo>
                    <a:pt x="921" y="3269"/>
                    <a:pt x="805" y="3269"/>
                    <a:pt x="690" y="3270"/>
                  </a:cubicBezTo>
                  <a:cubicBezTo>
                    <a:pt x="684" y="3270"/>
                    <a:pt x="677" y="3274"/>
                    <a:pt x="671" y="3276"/>
                  </a:cubicBezTo>
                  <a:cubicBezTo>
                    <a:pt x="673" y="3282"/>
                    <a:pt x="674" y="3288"/>
                    <a:pt x="677" y="3294"/>
                  </a:cubicBezTo>
                  <a:cubicBezTo>
                    <a:pt x="689" y="3314"/>
                    <a:pt x="702" y="3335"/>
                    <a:pt x="714" y="3355"/>
                  </a:cubicBezTo>
                  <a:cubicBezTo>
                    <a:pt x="765" y="3441"/>
                    <a:pt x="817" y="3526"/>
                    <a:pt x="869" y="3612"/>
                  </a:cubicBezTo>
                  <a:cubicBezTo>
                    <a:pt x="876" y="3624"/>
                    <a:pt x="885" y="3629"/>
                    <a:pt x="900" y="3629"/>
                  </a:cubicBezTo>
                  <a:cubicBezTo>
                    <a:pt x="988" y="3629"/>
                    <a:pt x="1076" y="3629"/>
                    <a:pt x="1164" y="3629"/>
                  </a:cubicBezTo>
                  <a:cubicBezTo>
                    <a:pt x="1178" y="3629"/>
                    <a:pt x="1187" y="3625"/>
                    <a:pt x="1195" y="3612"/>
                  </a:cubicBezTo>
                  <a:cubicBezTo>
                    <a:pt x="1223" y="3567"/>
                    <a:pt x="1251" y="3521"/>
                    <a:pt x="1280" y="3476"/>
                  </a:cubicBezTo>
                  <a:cubicBezTo>
                    <a:pt x="1317" y="3416"/>
                    <a:pt x="1354" y="3357"/>
                    <a:pt x="1390" y="3297"/>
                  </a:cubicBezTo>
                  <a:cubicBezTo>
                    <a:pt x="1394" y="3290"/>
                    <a:pt x="1396" y="3282"/>
                    <a:pt x="1398" y="3274"/>
                  </a:cubicBezTo>
                  <a:cubicBezTo>
                    <a:pt x="1391" y="3272"/>
                    <a:pt x="1383" y="3269"/>
                    <a:pt x="1376" y="3269"/>
                  </a:cubicBezTo>
                  <a:cubicBezTo>
                    <a:pt x="1263" y="3269"/>
                    <a:pt x="1149" y="3269"/>
                    <a:pt x="1036" y="3269"/>
                  </a:cubicBezTo>
                  <a:close/>
                  <a:moveTo>
                    <a:pt x="1433" y="2860"/>
                  </a:moveTo>
                  <a:cubicBezTo>
                    <a:pt x="1433" y="2771"/>
                    <a:pt x="1433" y="2682"/>
                    <a:pt x="1434" y="2592"/>
                  </a:cubicBezTo>
                  <a:cubicBezTo>
                    <a:pt x="1434" y="2573"/>
                    <a:pt x="1429" y="2565"/>
                    <a:pt x="1408" y="2565"/>
                  </a:cubicBezTo>
                  <a:cubicBezTo>
                    <a:pt x="1362" y="2567"/>
                    <a:pt x="1316" y="2566"/>
                    <a:pt x="1270" y="2566"/>
                  </a:cubicBezTo>
                  <a:cubicBezTo>
                    <a:pt x="1252" y="2565"/>
                    <a:pt x="1245" y="2571"/>
                    <a:pt x="1245" y="2589"/>
                  </a:cubicBezTo>
                  <a:cubicBezTo>
                    <a:pt x="1245" y="2770"/>
                    <a:pt x="1245" y="2950"/>
                    <a:pt x="1245" y="3131"/>
                  </a:cubicBezTo>
                  <a:cubicBezTo>
                    <a:pt x="1245" y="3149"/>
                    <a:pt x="1252" y="3157"/>
                    <a:pt x="1271" y="3157"/>
                  </a:cubicBezTo>
                  <a:cubicBezTo>
                    <a:pt x="1315" y="3156"/>
                    <a:pt x="1359" y="3157"/>
                    <a:pt x="1403" y="3157"/>
                  </a:cubicBezTo>
                  <a:cubicBezTo>
                    <a:pt x="1431" y="3157"/>
                    <a:pt x="1433" y="3154"/>
                    <a:pt x="1433" y="3126"/>
                  </a:cubicBezTo>
                  <a:cubicBezTo>
                    <a:pt x="1434" y="3037"/>
                    <a:pt x="1433" y="2949"/>
                    <a:pt x="1433" y="2860"/>
                  </a:cubicBezTo>
                  <a:close/>
                  <a:moveTo>
                    <a:pt x="810" y="2861"/>
                  </a:moveTo>
                  <a:cubicBezTo>
                    <a:pt x="810" y="2770"/>
                    <a:pt x="810" y="2680"/>
                    <a:pt x="810" y="2589"/>
                  </a:cubicBezTo>
                  <a:cubicBezTo>
                    <a:pt x="810" y="2572"/>
                    <a:pt x="806" y="2565"/>
                    <a:pt x="788" y="2566"/>
                  </a:cubicBezTo>
                  <a:cubicBezTo>
                    <a:pt x="746" y="2567"/>
                    <a:pt x="704" y="2566"/>
                    <a:pt x="662" y="2566"/>
                  </a:cubicBezTo>
                  <a:cubicBezTo>
                    <a:pt x="645" y="2565"/>
                    <a:pt x="638" y="2571"/>
                    <a:pt x="638" y="2589"/>
                  </a:cubicBezTo>
                  <a:cubicBezTo>
                    <a:pt x="638" y="2770"/>
                    <a:pt x="638" y="2951"/>
                    <a:pt x="638" y="3133"/>
                  </a:cubicBezTo>
                  <a:cubicBezTo>
                    <a:pt x="638" y="3151"/>
                    <a:pt x="646" y="3157"/>
                    <a:pt x="663" y="3157"/>
                  </a:cubicBezTo>
                  <a:cubicBezTo>
                    <a:pt x="701" y="3156"/>
                    <a:pt x="739" y="3157"/>
                    <a:pt x="777" y="3157"/>
                  </a:cubicBezTo>
                  <a:cubicBezTo>
                    <a:pt x="810" y="3157"/>
                    <a:pt x="810" y="3157"/>
                    <a:pt x="810" y="3125"/>
                  </a:cubicBezTo>
                  <a:cubicBezTo>
                    <a:pt x="810" y="3037"/>
                    <a:pt x="810" y="2949"/>
                    <a:pt x="810" y="2861"/>
                  </a:cubicBezTo>
                  <a:close/>
                  <a:moveTo>
                    <a:pt x="945" y="2861"/>
                  </a:moveTo>
                  <a:cubicBezTo>
                    <a:pt x="945" y="2951"/>
                    <a:pt x="945" y="3041"/>
                    <a:pt x="946" y="3131"/>
                  </a:cubicBezTo>
                  <a:cubicBezTo>
                    <a:pt x="946" y="3155"/>
                    <a:pt x="947" y="3156"/>
                    <a:pt x="972" y="3157"/>
                  </a:cubicBezTo>
                  <a:cubicBezTo>
                    <a:pt x="1008" y="3157"/>
                    <a:pt x="1044" y="3157"/>
                    <a:pt x="1080" y="3157"/>
                  </a:cubicBezTo>
                  <a:cubicBezTo>
                    <a:pt x="1107" y="3157"/>
                    <a:pt x="1110" y="3154"/>
                    <a:pt x="1110" y="3126"/>
                  </a:cubicBezTo>
                  <a:cubicBezTo>
                    <a:pt x="1111" y="3063"/>
                    <a:pt x="1111" y="3000"/>
                    <a:pt x="1111" y="2938"/>
                  </a:cubicBezTo>
                  <a:cubicBezTo>
                    <a:pt x="1111" y="2824"/>
                    <a:pt x="1111" y="2710"/>
                    <a:pt x="1111" y="2596"/>
                  </a:cubicBezTo>
                  <a:cubicBezTo>
                    <a:pt x="1110" y="2567"/>
                    <a:pt x="1109" y="2566"/>
                    <a:pt x="1080" y="2566"/>
                  </a:cubicBezTo>
                  <a:cubicBezTo>
                    <a:pt x="1043" y="2566"/>
                    <a:pt x="1007" y="2567"/>
                    <a:pt x="970" y="2565"/>
                  </a:cubicBezTo>
                  <a:cubicBezTo>
                    <a:pt x="950" y="2565"/>
                    <a:pt x="945" y="2572"/>
                    <a:pt x="945" y="2591"/>
                  </a:cubicBezTo>
                  <a:cubicBezTo>
                    <a:pt x="946" y="2681"/>
                    <a:pt x="945" y="2771"/>
                    <a:pt x="945" y="2861"/>
                  </a:cubicBezTo>
                  <a:close/>
                  <a:moveTo>
                    <a:pt x="1031" y="3741"/>
                  </a:moveTo>
                  <a:cubicBezTo>
                    <a:pt x="1011" y="3741"/>
                    <a:pt x="990" y="3741"/>
                    <a:pt x="970" y="3741"/>
                  </a:cubicBezTo>
                  <a:cubicBezTo>
                    <a:pt x="960" y="3742"/>
                    <a:pt x="950" y="3745"/>
                    <a:pt x="956" y="3757"/>
                  </a:cubicBezTo>
                  <a:cubicBezTo>
                    <a:pt x="977" y="3792"/>
                    <a:pt x="999" y="3827"/>
                    <a:pt x="1020" y="3861"/>
                  </a:cubicBezTo>
                  <a:cubicBezTo>
                    <a:pt x="1028" y="3873"/>
                    <a:pt x="1036" y="3870"/>
                    <a:pt x="1042" y="3860"/>
                  </a:cubicBezTo>
                  <a:cubicBezTo>
                    <a:pt x="1062" y="3829"/>
                    <a:pt x="1082" y="3797"/>
                    <a:pt x="1101" y="3764"/>
                  </a:cubicBezTo>
                  <a:cubicBezTo>
                    <a:pt x="1110" y="3750"/>
                    <a:pt x="1106" y="3742"/>
                    <a:pt x="1089" y="3741"/>
                  </a:cubicBezTo>
                  <a:cubicBezTo>
                    <a:pt x="1070" y="3741"/>
                    <a:pt x="1051" y="3741"/>
                    <a:pt x="1031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8AB9D946-5AA1-4354-B33E-5DD44832E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973" y="3858847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001D5C10-AA1D-4389-A5D2-802608A3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416" y="1345460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75B308AE-556B-4362-A5E9-8C09F14A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747" y="1378514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1B74DAA6-E969-49FE-970A-35824B70F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940" y="3801994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67FE553E-5115-4116-8AA7-9A6BCF6AC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845" y="2630579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A2FC5CCE-E15D-4C65-A51B-39F2A1F9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450" y="2692720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="" xmlns:a16="http://schemas.microsoft.com/office/drawing/2014/main" id="{265BB47C-24B7-4135-87C4-643A28ED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559" y="2597526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 1">
            <a:extLst>
              <a:ext uri="{FF2B5EF4-FFF2-40B4-BE49-F238E27FC236}">
                <a16:creationId xmlns=""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11411379" y="809328"/>
            <a:ext cx="11200670" cy="1905164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1" name="Rectangle 16">
            <a:extLst>
              <a:ext uri="{FF2B5EF4-FFF2-40B4-BE49-F238E27FC236}">
                <a16:creationId xmlns=""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11411379" y="2895142"/>
            <a:ext cx="11200670" cy="1905164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2" name="Rectangle 17">
            <a:extLst>
              <a:ext uri="{FF2B5EF4-FFF2-40B4-BE49-F238E27FC236}">
                <a16:creationId xmlns=""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11411379" y="4980956"/>
            <a:ext cx="11200670" cy="1905164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" name="Rectangle 18">
            <a:extLst>
              <a:ext uri="{FF2B5EF4-FFF2-40B4-BE49-F238E27FC236}">
                <a16:creationId xmlns=""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11411379" y="7082972"/>
            <a:ext cx="11200670" cy="1905164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11626225" y="977080"/>
            <a:ext cx="2354214" cy="156966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01</a:t>
            </a:r>
            <a:endParaRPr lang="en-GB" sz="90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10F1FA9-DFA5-44DD-ACE2-E0B67BEBD639}"/>
              </a:ext>
            </a:extLst>
          </p:cNvPr>
          <p:cNvSpPr txBox="1"/>
          <p:nvPr/>
        </p:nvSpPr>
        <p:spPr>
          <a:xfrm>
            <a:off x="11626225" y="3017636"/>
            <a:ext cx="2354214" cy="156966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02</a:t>
            </a:r>
            <a:endParaRPr lang="en-GB" sz="90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4972E19-7853-4F29-A477-B3FC2B9801F4}"/>
              </a:ext>
            </a:extLst>
          </p:cNvPr>
          <p:cNvSpPr txBox="1"/>
          <p:nvPr/>
        </p:nvSpPr>
        <p:spPr>
          <a:xfrm>
            <a:off x="11626225" y="5135194"/>
            <a:ext cx="2354214" cy="156966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03</a:t>
            </a:r>
            <a:endParaRPr lang="en-GB" sz="90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C2DEC08-2D9E-4E4E-9381-354A4120B26C}"/>
              </a:ext>
            </a:extLst>
          </p:cNvPr>
          <p:cNvSpPr txBox="1"/>
          <p:nvPr/>
        </p:nvSpPr>
        <p:spPr>
          <a:xfrm>
            <a:off x="11626225" y="7214250"/>
            <a:ext cx="2354214" cy="156966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04</a:t>
            </a:r>
            <a:endParaRPr lang="en-GB" sz="90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13699132" y="953344"/>
            <a:ext cx="8053772" cy="166199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разработать и внедрить процесс управления обращениями сотрудников 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компании</a:t>
            </a:r>
            <a:endParaRPr lang="en-GB" sz="32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13699132" y="3240177"/>
            <a:ext cx="8053772" cy="116955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регламентировать взаимоотношения между 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ИТ-подразделениями</a:t>
            </a:r>
            <a:endParaRPr lang="en-GB" sz="32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13699132" y="5051991"/>
            <a:ext cx="8053772" cy="166199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внедрить процессы 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управления </a:t>
            </a:r>
            <a:r>
              <a:rPr lang="ru-RU" sz="32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базой 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знаний и </a:t>
            </a:r>
            <a:r>
              <a:rPr lang="ru-RU" sz="32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пользовательской 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документацией</a:t>
            </a:r>
            <a:endParaRPr lang="en-GB" sz="3200" b="1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13699132" y="7416641"/>
            <a:ext cx="8053772" cy="116955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создать единую точку входа для всех 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пользовательских обращений</a:t>
            </a:r>
            <a:endParaRPr lang="en-GB" sz="32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2" name="Rectangle 16">
            <a:extLst>
              <a:ext uri="{FF2B5EF4-FFF2-40B4-BE49-F238E27FC236}">
                <a16:creationId xmlns=""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11400539" y="9234264"/>
            <a:ext cx="11200670" cy="1905164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3" name="Rectangle 17">
            <a:extLst>
              <a:ext uri="{FF2B5EF4-FFF2-40B4-BE49-F238E27FC236}">
                <a16:creationId xmlns=""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11400539" y="11320078"/>
            <a:ext cx="11200670" cy="1905164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10F1FA9-DFA5-44DD-ACE2-E0B67BEBD639}"/>
              </a:ext>
            </a:extLst>
          </p:cNvPr>
          <p:cNvSpPr txBox="1"/>
          <p:nvPr/>
        </p:nvSpPr>
        <p:spPr>
          <a:xfrm>
            <a:off x="11615385" y="9356758"/>
            <a:ext cx="2354214" cy="156966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05</a:t>
            </a:r>
            <a:endParaRPr lang="en-GB" sz="90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4972E19-7853-4F29-A477-B3FC2B9801F4}"/>
              </a:ext>
            </a:extLst>
          </p:cNvPr>
          <p:cNvSpPr txBox="1"/>
          <p:nvPr/>
        </p:nvSpPr>
        <p:spPr>
          <a:xfrm>
            <a:off x="11615385" y="11474316"/>
            <a:ext cx="2354214" cy="156966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06</a:t>
            </a:r>
            <a:endParaRPr lang="en-GB" sz="90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13688292" y="9522296"/>
            <a:ext cx="8053772" cy="116955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уменьшить долю обращений решаемых на экспертном 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уровне</a:t>
            </a:r>
            <a:endParaRPr lang="en-GB" sz="32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13688292" y="11665113"/>
            <a:ext cx="8053772" cy="116955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внедрить единую систему для обработки обращений 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сотрудников</a:t>
            </a:r>
            <a:endParaRPr lang="en-GB" sz="32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58284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12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 Box 3"/>
          <p:cNvSpPr txBox="1">
            <a:spLocks/>
          </p:cNvSpPr>
          <p:nvPr/>
        </p:nvSpPr>
        <p:spPr bwMode="auto">
          <a:xfrm>
            <a:off x="1966987" y="809179"/>
            <a:ext cx="7272686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Этапы проекта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23" name="Rectangle 3"/>
          <p:cNvSpPr/>
          <p:nvPr/>
        </p:nvSpPr>
        <p:spPr bwMode="auto">
          <a:xfrm>
            <a:off x="1967854" y="2078562"/>
            <a:ext cx="7131182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="" xmlns:a16="http://schemas.microsoft.com/office/drawing/2014/main" id="{87B75B99-4BCF-4D74-B24D-5DB2B6F03ABD}"/>
              </a:ext>
            </a:extLst>
          </p:cNvPr>
          <p:cNvGrpSpPr/>
          <p:nvPr/>
        </p:nvGrpSpPr>
        <p:grpSpPr>
          <a:xfrm>
            <a:off x="2380321" y="2"/>
            <a:ext cx="21678900" cy="13716000"/>
            <a:chOff x="107950" y="1"/>
            <a:chExt cx="10839450" cy="6858000"/>
          </a:xfrm>
        </p:grpSpPr>
        <p:grpSp>
          <p:nvGrpSpPr>
            <p:cNvPr id="6" name="Group 7">
              <a:extLst>
                <a:ext uri="{FF2B5EF4-FFF2-40B4-BE49-F238E27FC236}">
                  <a16:creationId xmlns="" xmlns:a16="http://schemas.microsoft.com/office/drawing/2014/main" id="{EBBDCC75-D59D-4995-8A87-ABD2C9BA4578}"/>
                </a:ext>
              </a:extLst>
            </p:cNvPr>
            <p:cNvGrpSpPr/>
            <p:nvPr/>
          </p:nvGrpSpPr>
          <p:grpSpPr>
            <a:xfrm>
              <a:off x="426507" y="1"/>
              <a:ext cx="9926659" cy="6858000"/>
              <a:chOff x="4549775" y="1466850"/>
              <a:chExt cx="3092450" cy="3922713"/>
            </a:xfrm>
          </p:grpSpPr>
          <p:sp>
            <p:nvSpPr>
              <p:cNvPr id="66" name="Freeform 5">
                <a:extLst>
                  <a:ext uri="{FF2B5EF4-FFF2-40B4-BE49-F238E27FC236}">
                    <a16:creationId xmlns="" xmlns:a16="http://schemas.microsoft.com/office/drawing/2014/main" id="{D1A724F6-CC61-4EAF-B004-6F02D61BF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775" y="1466850"/>
                <a:ext cx="3092450" cy="3922713"/>
              </a:xfrm>
              <a:custGeom>
                <a:avLst/>
                <a:gdLst>
                  <a:gd name="T0" fmla="*/ 1387 w 4410"/>
                  <a:gd name="T1" fmla="*/ 2798 h 2798"/>
                  <a:gd name="T2" fmla="*/ 2876 w 4410"/>
                  <a:gd name="T3" fmla="*/ 2392 h 2798"/>
                  <a:gd name="T4" fmla="*/ 3712 w 4410"/>
                  <a:gd name="T5" fmla="*/ 1825 h 2798"/>
                  <a:gd name="T6" fmla="*/ 2634 w 4410"/>
                  <a:gd name="T7" fmla="*/ 1144 h 2798"/>
                  <a:gd name="T8" fmla="*/ 3364 w 4410"/>
                  <a:gd name="T9" fmla="*/ 921 h 2798"/>
                  <a:gd name="T10" fmla="*/ 4107 w 4410"/>
                  <a:gd name="T11" fmla="*/ 631 h 2798"/>
                  <a:gd name="T12" fmla="*/ 3500 w 4410"/>
                  <a:gd name="T13" fmla="*/ 372 h 2798"/>
                  <a:gd name="T14" fmla="*/ 3802 w 4410"/>
                  <a:gd name="T15" fmla="*/ 184 h 2798"/>
                  <a:gd name="T16" fmla="*/ 4410 w 4410"/>
                  <a:gd name="T17" fmla="*/ 0 h 2798"/>
                  <a:gd name="T18" fmla="*/ 4066 w 4410"/>
                  <a:gd name="T19" fmla="*/ 0 h 2798"/>
                  <a:gd name="T20" fmla="*/ 2835 w 4410"/>
                  <a:gd name="T21" fmla="*/ 306 h 2798"/>
                  <a:gd name="T22" fmla="*/ 3594 w 4410"/>
                  <a:gd name="T23" fmla="*/ 621 h 2798"/>
                  <a:gd name="T24" fmla="*/ 1949 w 4410"/>
                  <a:gd name="T25" fmla="*/ 1104 h 2798"/>
                  <a:gd name="T26" fmla="*/ 1939 w 4410"/>
                  <a:gd name="T27" fmla="*/ 1191 h 2798"/>
                  <a:gd name="T28" fmla="*/ 2829 w 4410"/>
                  <a:gd name="T29" fmla="*/ 1822 h 2798"/>
                  <a:gd name="T30" fmla="*/ 1136 w 4410"/>
                  <a:gd name="T31" fmla="*/ 2243 h 2798"/>
                  <a:gd name="T32" fmla="*/ 0 w 4410"/>
                  <a:gd name="T33" fmla="*/ 2685 h 2798"/>
                  <a:gd name="T34" fmla="*/ 0 w 4410"/>
                  <a:gd name="T35" fmla="*/ 2798 h 2798"/>
                  <a:gd name="T36" fmla="*/ 1387 w 4410"/>
                  <a:gd name="T37" fmla="*/ 2798 h 2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10" h="2798">
                    <a:moveTo>
                      <a:pt x="1387" y="2798"/>
                    </a:moveTo>
                    <a:cubicBezTo>
                      <a:pt x="1590" y="2615"/>
                      <a:pt x="2359" y="2534"/>
                      <a:pt x="2876" y="2392"/>
                    </a:cubicBezTo>
                    <a:cubicBezTo>
                      <a:pt x="3505" y="2220"/>
                      <a:pt x="3693" y="2022"/>
                      <a:pt x="3712" y="1825"/>
                    </a:cubicBezTo>
                    <a:cubicBezTo>
                      <a:pt x="3765" y="1299"/>
                      <a:pt x="2623" y="1305"/>
                      <a:pt x="2634" y="1144"/>
                    </a:cubicBezTo>
                    <a:cubicBezTo>
                      <a:pt x="2644" y="1007"/>
                      <a:pt x="3129" y="948"/>
                      <a:pt x="3364" y="921"/>
                    </a:cubicBezTo>
                    <a:cubicBezTo>
                      <a:pt x="3739" y="879"/>
                      <a:pt x="4086" y="784"/>
                      <a:pt x="4107" y="631"/>
                    </a:cubicBezTo>
                    <a:cubicBezTo>
                      <a:pt x="4143" y="377"/>
                      <a:pt x="3608" y="403"/>
                      <a:pt x="3500" y="372"/>
                    </a:cubicBezTo>
                    <a:cubicBezTo>
                      <a:pt x="3181" y="282"/>
                      <a:pt x="3396" y="234"/>
                      <a:pt x="3802" y="184"/>
                    </a:cubicBezTo>
                    <a:cubicBezTo>
                      <a:pt x="4172" y="138"/>
                      <a:pt x="4365" y="106"/>
                      <a:pt x="4410" y="0"/>
                    </a:cubicBezTo>
                    <a:cubicBezTo>
                      <a:pt x="4066" y="0"/>
                      <a:pt x="4066" y="0"/>
                      <a:pt x="4066" y="0"/>
                    </a:cubicBezTo>
                    <a:cubicBezTo>
                      <a:pt x="3945" y="129"/>
                      <a:pt x="2829" y="68"/>
                      <a:pt x="2835" y="306"/>
                    </a:cubicBezTo>
                    <a:cubicBezTo>
                      <a:pt x="2839" y="481"/>
                      <a:pt x="3599" y="506"/>
                      <a:pt x="3594" y="621"/>
                    </a:cubicBezTo>
                    <a:cubicBezTo>
                      <a:pt x="3587" y="771"/>
                      <a:pt x="2144" y="733"/>
                      <a:pt x="1949" y="1104"/>
                    </a:cubicBezTo>
                    <a:cubicBezTo>
                      <a:pt x="1934" y="1133"/>
                      <a:pt x="1938" y="1156"/>
                      <a:pt x="1939" y="1191"/>
                    </a:cubicBezTo>
                    <a:cubicBezTo>
                      <a:pt x="1952" y="1468"/>
                      <a:pt x="2882" y="1583"/>
                      <a:pt x="2829" y="1822"/>
                    </a:cubicBezTo>
                    <a:cubicBezTo>
                      <a:pt x="2783" y="2029"/>
                      <a:pt x="2384" y="1941"/>
                      <a:pt x="1136" y="2243"/>
                    </a:cubicBezTo>
                    <a:cubicBezTo>
                      <a:pt x="939" y="2291"/>
                      <a:pt x="246" y="2452"/>
                      <a:pt x="0" y="2685"/>
                    </a:cubicBezTo>
                    <a:cubicBezTo>
                      <a:pt x="0" y="2798"/>
                      <a:pt x="0" y="2798"/>
                      <a:pt x="0" y="2798"/>
                    </a:cubicBezTo>
                    <a:lnTo>
                      <a:pt x="1387" y="27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6">
                <a:extLst>
                  <a:ext uri="{FF2B5EF4-FFF2-40B4-BE49-F238E27FC236}">
                    <a16:creationId xmlns="" xmlns:a16="http://schemas.microsoft.com/office/drawing/2014/main" id="{987A8BD2-51F0-4E4F-B22A-0FB2D6507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775" y="1466850"/>
                <a:ext cx="3081338" cy="3763963"/>
              </a:xfrm>
              <a:custGeom>
                <a:avLst/>
                <a:gdLst>
                  <a:gd name="T0" fmla="*/ 1387 w 4395"/>
                  <a:gd name="T1" fmla="*/ 2685 h 2685"/>
                  <a:gd name="T2" fmla="*/ 2876 w 4395"/>
                  <a:gd name="T3" fmla="*/ 2292 h 2685"/>
                  <a:gd name="T4" fmla="*/ 3712 w 4395"/>
                  <a:gd name="T5" fmla="*/ 1742 h 2685"/>
                  <a:gd name="T6" fmla="*/ 2634 w 4395"/>
                  <a:gd name="T7" fmla="*/ 1082 h 2685"/>
                  <a:gd name="T8" fmla="*/ 3364 w 4395"/>
                  <a:gd name="T9" fmla="*/ 866 h 2685"/>
                  <a:gd name="T10" fmla="*/ 4107 w 4395"/>
                  <a:gd name="T11" fmla="*/ 585 h 2685"/>
                  <a:gd name="T12" fmla="*/ 3500 w 4395"/>
                  <a:gd name="T13" fmla="*/ 334 h 2685"/>
                  <a:gd name="T14" fmla="*/ 3802 w 4395"/>
                  <a:gd name="T15" fmla="*/ 152 h 2685"/>
                  <a:gd name="T16" fmla="*/ 4395 w 4395"/>
                  <a:gd name="T17" fmla="*/ 0 h 2685"/>
                  <a:gd name="T18" fmla="*/ 4033 w 4395"/>
                  <a:gd name="T19" fmla="*/ 0 h 2685"/>
                  <a:gd name="T20" fmla="*/ 2840 w 4395"/>
                  <a:gd name="T21" fmla="*/ 270 h 2685"/>
                  <a:gd name="T22" fmla="*/ 3594 w 4395"/>
                  <a:gd name="T23" fmla="*/ 575 h 2685"/>
                  <a:gd name="T24" fmla="*/ 1940 w 4395"/>
                  <a:gd name="T25" fmla="*/ 1122 h 2685"/>
                  <a:gd name="T26" fmla="*/ 2829 w 4395"/>
                  <a:gd name="T27" fmla="*/ 1739 h 2685"/>
                  <a:gd name="T28" fmla="*/ 1136 w 4395"/>
                  <a:gd name="T29" fmla="*/ 2147 h 2685"/>
                  <a:gd name="T30" fmla="*/ 0 w 4395"/>
                  <a:gd name="T31" fmla="*/ 2685 h 2685"/>
                  <a:gd name="T32" fmla="*/ 1387 w 4395"/>
                  <a:gd name="T33" fmla="*/ 2685 h 2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95" h="2685">
                    <a:moveTo>
                      <a:pt x="1387" y="2685"/>
                    </a:moveTo>
                    <a:cubicBezTo>
                      <a:pt x="1590" y="2508"/>
                      <a:pt x="2359" y="2429"/>
                      <a:pt x="2876" y="2292"/>
                    </a:cubicBezTo>
                    <a:cubicBezTo>
                      <a:pt x="3505" y="2125"/>
                      <a:pt x="3714" y="1934"/>
                      <a:pt x="3712" y="1742"/>
                    </a:cubicBezTo>
                    <a:cubicBezTo>
                      <a:pt x="3708" y="1359"/>
                      <a:pt x="2623" y="1238"/>
                      <a:pt x="2634" y="1082"/>
                    </a:cubicBezTo>
                    <a:cubicBezTo>
                      <a:pt x="2644" y="949"/>
                      <a:pt x="3129" y="892"/>
                      <a:pt x="3364" y="866"/>
                    </a:cubicBezTo>
                    <a:cubicBezTo>
                      <a:pt x="3739" y="825"/>
                      <a:pt x="4110" y="735"/>
                      <a:pt x="4107" y="585"/>
                    </a:cubicBezTo>
                    <a:cubicBezTo>
                      <a:pt x="4104" y="397"/>
                      <a:pt x="3608" y="364"/>
                      <a:pt x="3500" y="334"/>
                    </a:cubicBezTo>
                    <a:cubicBezTo>
                      <a:pt x="3181" y="247"/>
                      <a:pt x="3396" y="202"/>
                      <a:pt x="3802" y="152"/>
                    </a:cubicBezTo>
                    <a:cubicBezTo>
                      <a:pt x="4266" y="94"/>
                      <a:pt x="4362" y="62"/>
                      <a:pt x="4395" y="0"/>
                    </a:cubicBezTo>
                    <a:cubicBezTo>
                      <a:pt x="4033" y="0"/>
                      <a:pt x="4033" y="0"/>
                      <a:pt x="4033" y="0"/>
                    </a:cubicBezTo>
                    <a:cubicBezTo>
                      <a:pt x="3907" y="77"/>
                      <a:pt x="2921" y="89"/>
                      <a:pt x="2840" y="270"/>
                    </a:cubicBezTo>
                    <a:cubicBezTo>
                      <a:pt x="2773" y="419"/>
                      <a:pt x="3599" y="464"/>
                      <a:pt x="3594" y="575"/>
                    </a:cubicBezTo>
                    <a:cubicBezTo>
                      <a:pt x="3585" y="751"/>
                      <a:pt x="2014" y="702"/>
                      <a:pt x="1940" y="1122"/>
                    </a:cubicBezTo>
                    <a:cubicBezTo>
                      <a:pt x="1893" y="1387"/>
                      <a:pt x="2882" y="1508"/>
                      <a:pt x="2829" y="1739"/>
                    </a:cubicBezTo>
                    <a:cubicBezTo>
                      <a:pt x="2783" y="1940"/>
                      <a:pt x="2384" y="1854"/>
                      <a:pt x="1136" y="2147"/>
                    </a:cubicBezTo>
                    <a:cubicBezTo>
                      <a:pt x="907" y="2200"/>
                      <a:pt x="169" y="2442"/>
                      <a:pt x="0" y="2685"/>
                    </a:cubicBezTo>
                    <a:lnTo>
                      <a:pt x="1387" y="2685"/>
                    </a:ln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01">
              <a:extLst>
                <a:ext uri="{FF2B5EF4-FFF2-40B4-BE49-F238E27FC236}">
                  <a16:creationId xmlns="" xmlns:a16="http://schemas.microsoft.com/office/drawing/2014/main" id="{043ABD47-F9C4-4180-B251-BA5EA328BD7A}"/>
                </a:ext>
              </a:extLst>
            </p:cNvPr>
            <p:cNvGrpSpPr/>
            <p:nvPr/>
          </p:nvGrpSpPr>
          <p:grpSpPr>
            <a:xfrm>
              <a:off x="107950" y="67734"/>
              <a:ext cx="10839450" cy="6701366"/>
              <a:chOff x="2943225" y="38100"/>
              <a:chExt cx="6305550" cy="6818313"/>
            </a:xfrm>
            <a:solidFill>
              <a:schemeClr val="bg2">
                <a:lumMod val="50000"/>
              </a:schemeClr>
            </a:solidFill>
          </p:grpSpPr>
          <p:sp>
            <p:nvSpPr>
              <p:cNvPr id="8" name="Freeform 86">
                <a:extLst>
                  <a:ext uri="{FF2B5EF4-FFF2-40B4-BE49-F238E27FC236}">
                    <a16:creationId xmlns="" xmlns:a16="http://schemas.microsoft.com/office/drawing/2014/main" id="{80F0C35D-6EE0-4A50-A875-08A1FCAEB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225" y="6856413"/>
                <a:ext cx="6305550" cy="0"/>
              </a:xfrm>
              <a:custGeom>
                <a:avLst/>
                <a:gdLst>
                  <a:gd name="T0" fmla="*/ 0 w 15350"/>
                  <a:gd name="T1" fmla="*/ 15350 w 1535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5350">
                    <a:moveTo>
                      <a:pt x="0" y="0"/>
                    </a:moveTo>
                    <a:cubicBezTo>
                      <a:pt x="5120" y="0"/>
                      <a:pt x="10235" y="0"/>
                      <a:pt x="1535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89">
                <a:extLst>
                  <a:ext uri="{FF2B5EF4-FFF2-40B4-BE49-F238E27FC236}">
                    <a16:creationId xmlns="" xmlns:a16="http://schemas.microsoft.com/office/drawing/2014/main" id="{A154FF12-18DB-454D-AEBB-AEE97A349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0325" y="5073650"/>
                <a:ext cx="330200" cy="195263"/>
              </a:xfrm>
              <a:custGeom>
                <a:avLst/>
                <a:gdLst>
                  <a:gd name="T0" fmla="*/ 15 w 803"/>
                  <a:gd name="T1" fmla="*/ 238 h 238"/>
                  <a:gd name="T2" fmla="*/ 0 w 803"/>
                  <a:gd name="T3" fmla="*/ 176 h 238"/>
                  <a:gd name="T4" fmla="*/ 789 w 803"/>
                  <a:gd name="T5" fmla="*/ 0 h 238"/>
                  <a:gd name="T6" fmla="*/ 803 w 803"/>
                  <a:gd name="T7" fmla="*/ 56 h 238"/>
                  <a:gd name="T8" fmla="*/ 15 w 803"/>
                  <a:gd name="T9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3" h="238">
                    <a:moveTo>
                      <a:pt x="15" y="238"/>
                    </a:moveTo>
                    <a:cubicBezTo>
                      <a:pt x="10" y="218"/>
                      <a:pt x="5" y="199"/>
                      <a:pt x="0" y="176"/>
                    </a:cubicBezTo>
                    <a:cubicBezTo>
                      <a:pt x="264" y="117"/>
                      <a:pt x="525" y="59"/>
                      <a:pt x="789" y="0"/>
                    </a:cubicBezTo>
                    <a:cubicBezTo>
                      <a:pt x="795" y="22"/>
                      <a:pt x="799" y="40"/>
                      <a:pt x="803" y="56"/>
                    </a:cubicBezTo>
                    <a:cubicBezTo>
                      <a:pt x="769" y="77"/>
                      <a:pt x="175" y="214"/>
                      <a:pt x="15" y="2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90">
                <a:extLst>
                  <a:ext uri="{FF2B5EF4-FFF2-40B4-BE49-F238E27FC236}">
                    <a16:creationId xmlns="" xmlns:a16="http://schemas.microsoft.com/office/drawing/2014/main" id="{34BE5A1F-E8DD-4233-81A0-9CD1CD122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8350" y="5321300"/>
                <a:ext cx="330200" cy="184150"/>
              </a:xfrm>
              <a:custGeom>
                <a:avLst/>
                <a:gdLst>
                  <a:gd name="T0" fmla="*/ 792 w 804"/>
                  <a:gd name="T1" fmla="*/ 4 h 224"/>
                  <a:gd name="T2" fmla="*/ 804 w 804"/>
                  <a:gd name="T3" fmla="*/ 61 h 224"/>
                  <a:gd name="T4" fmla="*/ 13 w 804"/>
                  <a:gd name="T5" fmla="*/ 224 h 224"/>
                  <a:gd name="T6" fmla="*/ 2 w 804"/>
                  <a:gd name="T7" fmla="*/ 184 h 224"/>
                  <a:gd name="T8" fmla="*/ 0 w 804"/>
                  <a:gd name="T9" fmla="*/ 166 h 224"/>
                  <a:gd name="T10" fmla="*/ 792 w 804"/>
                  <a:gd name="T11" fmla="*/ 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4" h="224">
                    <a:moveTo>
                      <a:pt x="792" y="4"/>
                    </a:moveTo>
                    <a:cubicBezTo>
                      <a:pt x="795" y="20"/>
                      <a:pt x="799" y="38"/>
                      <a:pt x="804" y="61"/>
                    </a:cubicBezTo>
                    <a:cubicBezTo>
                      <a:pt x="539" y="118"/>
                      <a:pt x="277" y="171"/>
                      <a:pt x="13" y="224"/>
                    </a:cubicBezTo>
                    <a:cubicBezTo>
                      <a:pt x="8" y="207"/>
                      <a:pt x="4" y="196"/>
                      <a:pt x="2" y="184"/>
                    </a:cubicBezTo>
                    <a:cubicBezTo>
                      <a:pt x="0" y="178"/>
                      <a:pt x="1" y="171"/>
                      <a:pt x="0" y="166"/>
                    </a:cubicBezTo>
                    <a:cubicBezTo>
                      <a:pt x="32" y="149"/>
                      <a:pt x="757" y="0"/>
                      <a:pt x="79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91">
                <a:extLst>
                  <a:ext uri="{FF2B5EF4-FFF2-40B4-BE49-F238E27FC236}">
                    <a16:creationId xmlns="" xmlns:a16="http://schemas.microsoft.com/office/drawing/2014/main" id="{BCA7B6DD-0A17-41FC-AD03-599FCDDF3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375" y="5554663"/>
                <a:ext cx="331788" cy="204788"/>
              </a:xfrm>
              <a:custGeom>
                <a:avLst/>
                <a:gdLst>
                  <a:gd name="T0" fmla="*/ 781 w 807"/>
                  <a:gd name="T1" fmla="*/ 0 h 250"/>
                  <a:gd name="T2" fmla="*/ 790 w 807"/>
                  <a:gd name="T3" fmla="*/ 12 h 250"/>
                  <a:gd name="T4" fmla="*/ 758 w 807"/>
                  <a:gd name="T5" fmla="*/ 75 h 250"/>
                  <a:gd name="T6" fmla="*/ 56 w 807"/>
                  <a:gd name="T7" fmla="*/ 244 h 250"/>
                  <a:gd name="T8" fmla="*/ 17 w 807"/>
                  <a:gd name="T9" fmla="*/ 250 h 250"/>
                  <a:gd name="T10" fmla="*/ 0 w 807"/>
                  <a:gd name="T11" fmla="*/ 189 h 250"/>
                  <a:gd name="T12" fmla="*/ 781 w 807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7" h="250">
                    <a:moveTo>
                      <a:pt x="781" y="0"/>
                    </a:moveTo>
                    <a:cubicBezTo>
                      <a:pt x="787" y="8"/>
                      <a:pt x="789" y="10"/>
                      <a:pt x="790" y="12"/>
                    </a:cubicBezTo>
                    <a:cubicBezTo>
                      <a:pt x="807" y="59"/>
                      <a:pt x="805" y="63"/>
                      <a:pt x="758" y="75"/>
                    </a:cubicBezTo>
                    <a:cubicBezTo>
                      <a:pt x="524" y="131"/>
                      <a:pt x="290" y="188"/>
                      <a:pt x="56" y="244"/>
                    </a:cubicBezTo>
                    <a:cubicBezTo>
                      <a:pt x="44" y="247"/>
                      <a:pt x="33" y="248"/>
                      <a:pt x="17" y="250"/>
                    </a:cubicBezTo>
                    <a:cubicBezTo>
                      <a:pt x="11" y="231"/>
                      <a:pt x="6" y="212"/>
                      <a:pt x="0" y="189"/>
                    </a:cubicBezTo>
                    <a:cubicBezTo>
                      <a:pt x="261" y="120"/>
                      <a:pt x="521" y="58"/>
                      <a:pt x="7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92">
                <a:extLst>
                  <a:ext uri="{FF2B5EF4-FFF2-40B4-BE49-F238E27FC236}">
                    <a16:creationId xmlns="" xmlns:a16="http://schemas.microsoft.com/office/drawing/2014/main" id="{87492318-48DD-4AF8-B833-3865E380F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4754563"/>
                <a:ext cx="323850" cy="255588"/>
              </a:xfrm>
              <a:custGeom>
                <a:avLst/>
                <a:gdLst>
                  <a:gd name="T0" fmla="*/ 765 w 790"/>
                  <a:gd name="T1" fmla="*/ 0 h 311"/>
                  <a:gd name="T2" fmla="*/ 790 w 790"/>
                  <a:gd name="T3" fmla="*/ 58 h 311"/>
                  <a:gd name="T4" fmla="*/ 749 w 790"/>
                  <a:gd name="T5" fmla="*/ 78 h 311"/>
                  <a:gd name="T6" fmla="*/ 200 w 790"/>
                  <a:gd name="T7" fmla="*/ 261 h 311"/>
                  <a:gd name="T8" fmla="*/ 19 w 790"/>
                  <a:gd name="T9" fmla="*/ 311 h 311"/>
                  <a:gd name="T10" fmla="*/ 0 w 790"/>
                  <a:gd name="T11" fmla="*/ 246 h 311"/>
                  <a:gd name="T12" fmla="*/ 765 w 790"/>
                  <a:gd name="T13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0" h="311">
                    <a:moveTo>
                      <a:pt x="765" y="0"/>
                    </a:moveTo>
                    <a:cubicBezTo>
                      <a:pt x="774" y="21"/>
                      <a:pt x="781" y="38"/>
                      <a:pt x="790" y="58"/>
                    </a:cubicBezTo>
                    <a:cubicBezTo>
                      <a:pt x="775" y="66"/>
                      <a:pt x="762" y="73"/>
                      <a:pt x="749" y="78"/>
                    </a:cubicBezTo>
                    <a:cubicBezTo>
                      <a:pt x="570" y="151"/>
                      <a:pt x="386" y="208"/>
                      <a:pt x="200" y="261"/>
                    </a:cubicBezTo>
                    <a:cubicBezTo>
                      <a:pt x="142" y="277"/>
                      <a:pt x="83" y="293"/>
                      <a:pt x="19" y="311"/>
                    </a:cubicBezTo>
                    <a:cubicBezTo>
                      <a:pt x="12" y="289"/>
                      <a:pt x="7" y="270"/>
                      <a:pt x="0" y="246"/>
                    </a:cubicBezTo>
                    <a:cubicBezTo>
                      <a:pt x="260" y="175"/>
                      <a:pt x="515" y="103"/>
                      <a:pt x="7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93">
                <a:extLst>
                  <a:ext uri="{FF2B5EF4-FFF2-40B4-BE49-F238E27FC236}">
                    <a16:creationId xmlns="" xmlns:a16="http://schemas.microsoft.com/office/drawing/2014/main" id="{3E4C61FA-3624-4BF4-B4F7-72E3C2B3F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513" y="5840413"/>
                <a:ext cx="323850" cy="257175"/>
              </a:xfrm>
              <a:custGeom>
                <a:avLst/>
                <a:gdLst>
                  <a:gd name="T0" fmla="*/ 22 w 787"/>
                  <a:gd name="T1" fmla="*/ 314 h 314"/>
                  <a:gd name="T2" fmla="*/ 0 w 787"/>
                  <a:gd name="T3" fmla="*/ 257 h 314"/>
                  <a:gd name="T4" fmla="*/ 770 w 787"/>
                  <a:gd name="T5" fmla="*/ 0 h 314"/>
                  <a:gd name="T6" fmla="*/ 787 w 787"/>
                  <a:gd name="T7" fmla="*/ 59 h 314"/>
                  <a:gd name="T8" fmla="*/ 22 w 787"/>
                  <a:gd name="T9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" h="314">
                    <a:moveTo>
                      <a:pt x="22" y="314"/>
                    </a:moveTo>
                    <a:cubicBezTo>
                      <a:pt x="15" y="295"/>
                      <a:pt x="8" y="278"/>
                      <a:pt x="0" y="257"/>
                    </a:cubicBezTo>
                    <a:cubicBezTo>
                      <a:pt x="254" y="159"/>
                      <a:pt x="509" y="76"/>
                      <a:pt x="770" y="0"/>
                    </a:cubicBezTo>
                    <a:cubicBezTo>
                      <a:pt x="777" y="23"/>
                      <a:pt x="782" y="41"/>
                      <a:pt x="787" y="59"/>
                    </a:cubicBezTo>
                    <a:cubicBezTo>
                      <a:pt x="531" y="145"/>
                      <a:pt x="279" y="229"/>
                      <a:pt x="22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94">
                <a:extLst>
                  <a:ext uri="{FF2B5EF4-FFF2-40B4-BE49-F238E27FC236}">
                    <a16:creationId xmlns="" xmlns:a16="http://schemas.microsoft.com/office/drawing/2014/main" id="{CBEE9D19-28B6-4CD6-9909-7305972BE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0" y="2874963"/>
                <a:ext cx="130175" cy="155575"/>
              </a:xfrm>
              <a:custGeom>
                <a:avLst/>
                <a:gdLst>
                  <a:gd name="T0" fmla="*/ 23 w 316"/>
                  <a:gd name="T1" fmla="*/ 0 h 190"/>
                  <a:gd name="T2" fmla="*/ 316 w 316"/>
                  <a:gd name="T3" fmla="*/ 147 h 190"/>
                  <a:gd name="T4" fmla="*/ 296 w 316"/>
                  <a:gd name="T5" fmla="*/ 190 h 190"/>
                  <a:gd name="T6" fmla="*/ 0 w 316"/>
                  <a:gd name="T7" fmla="*/ 40 h 190"/>
                  <a:gd name="T8" fmla="*/ 23 w 316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190">
                    <a:moveTo>
                      <a:pt x="23" y="0"/>
                    </a:moveTo>
                    <a:cubicBezTo>
                      <a:pt x="124" y="50"/>
                      <a:pt x="218" y="98"/>
                      <a:pt x="316" y="147"/>
                    </a:cubicBezTo>
                    <a:cubicBezTo>
                      <a:pt x="309" y="161"/>
                      <a:pt x="303" y="173"/>
                      <a:pt x="296" y="190"/>
                    </a:cubicBezTo>
                    <a:cubicBezTo>
                      <a:pt x="194" y="145"/>
                      <a:pt x="96" y="99"/>
                      <a:pt x="0" y="40"/>
                    </a:cubicBezTo>
                    <a:cubicBezTo>
                      <a:pt x="8" y="26"/>
                      <a:pt x="15" y="14"/>
                      <a:pt x="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95">
                <a:extLst>
                  <a:ext uri="{FF2B5EF4-FFF2-40B4-BE49-F238E27FC236}">
                    <a16:creationId xmlns="" xmlns:a16="http://schemas.microsoft.com/office/drawing/2014/main" id="{9E74DF55-1E3F-49BA-BDE4-50AC898FE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5" y="3732213"/>
                <a:ext cx="128588" cy="165100"/>
              </a:xfrm>
              <a:custGeom>
                <a:avLst/>
                <a:gdLst>
                  <a:gd name="T0" fmla="*/ 0 w 312"/>
                  <a:gd name="T1" fmla="*/ 42 h 202"/>
                  <a:gd name="T2" fmla="*/ 22 w 312"/>
                  <a:gd name="T3" fmla="*/ 0 h 202"/>
                  <a:gd name="T4" fmla="*/ 312 w 312"/>
                  <a:gd name="T5" fmla="*/ 160 h 202"/>
                  <a:gd name="T6" fmla="*/ 286 w 312"/>
                  <a:gd name="T7" fmla="*/ 202 h 202"/>
                  <a:gd name="T8" fmla="*/ 0 w 312"/>
                  <a:gd name="T9" fmla="*/ 4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" h="202">
                    <a:moveTo>
                      <a:pt x="0" y="42"/>
                    </a:moveTo>
                    <a:cubicBezTo>
                      <a:pt x="8" y="27"/>
                      <a:pt x="14" y="16"/>
                      <a:pt x="22" y="0"/>
                    </a:cubicBezTo>
                    <a:cubicBezTo>
                      <a:pt x="122" y="48"/>
                      <a:pt x="215" y="103"/>
                      <a:pt x="312" y="160"/>
                    </a:cubicBezTo>
                    <a:cubicBezTo>
                      <a:pt x="302" y="175"/>
                      <a:pt x="295" y="187"/>
                      <a:pt x="286" y="202"/>
                    </a:cubicBezTo>
                    <a:cubicBezTo>
                      <a:pt x="190" y="148"/>
                      <a:pt x="97" y="97"/>
                      <a:pt x="0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96">
                <a:extLst>
                  <a:ext uri="{FF2B5EF4-FFF2-40B4-BE49-F238E27FC236}">
                    <a16:creationId xmlns="" xmlns:a16="http://schemas.microsoft.com/office/drawing/2014/main" id="{53F9CBA2-34C2-410F-925E-A060AE8DB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000" y="3297238"/>
                <a:ext cx="133350" cy="142875"/>
              </a:xfrm>
              <a:custGeom>
                <a:avLst/>
                <a:gdLst>
                  <a:gd name="T0" fmla="*/ 322 w 322"/>
                  <a:gd name="T1" fmla="*/ 127 h 174"/>
                  <a:gd name="T2" fmla="*/ 304 w 322"/>
                  <a:gd name="T3" fmla="*/ 174 h 174"/>
                  <a:gd name="T4" fmla="*/ 0 w 322"/>
                  <a:gd name="T5" fmla="*/ 47 h 174"/>
                  <a:gd name="T6" fmla="*/ 19 w 322"/>
                  <a:gd name="T7" fmla="*/ 0 h 174"/>
                  <a:gd name="T8" fmla="*/ 322 w 322"/>
                  <a:gd name="T9" fmla="*/ 127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174">
                    <a:moveTo>
                      <a:pt x="322" y="127"/>
                    </a:moveTo>
                    <a:cubicBezTo>
                      <a:pt x="316" y="143"/>
                      <a:pt x="311" y="156"/>
                      <a:pt x="304" y="174"/>
                    </a:cubicBezTo>
                    <a:cubicBezTo>
                      <a:pt x="201" y="131"/>
                      <a:pt x="103" y="90"/>
                      <a:pt x="0" y="47"/>
                    </a:cubicBezTo>
                    <a:cubicBezTo>
                      <a:pt x="7" y="31"/>
                      <a:pt x="12" y="18"/>
                      <a:pt x="19" y="0"/>
                    </a:cubicBezTo>
                    <a:cubicBezTo>
                      <a:pt x="121" y="42"/>
                      <a:pt x="220" y="84"/>
                      <a:pt x="322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97">
                <a:extLst>
                  <a:ext uri="{FF2B5EF4-FFF2-40B4-BE49-F238E27FC236}">
                    <a16:creationId xmlns="" xmlns:a16="http://schemas.microsoft.com/office/drawing/2014/main" id="{01C3D2E1-6D32-4DB4-A7AB-A72B7A647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113" y="3095625"/>
                <a:ext cx="133350" cy="142875"/>
              </a:xfrm>
              <a:custGeom>
                <a:avLst/>
                <a:gdLst>
                  <a:gd name="T0" fmla="*/ 0 w 323"/>
                  <a:gd name="T1" fmla="*/ 47 h 174"/>
                  <a:gd name="T2" fmla="*/ 20 w 323"/>
                  <a:gd name="T3" fmla="*/ 0 h 174"/>
                  <a:gd name="T4" fmla="*/ 323 w 323"/>
                  <a:gd name="T5" fmla="*/ 126 h 174"/>
                  <a:gd name="T6" fmla="*/ 305 w 323"/>
                  <a:gd name="T7" fmla="*/ 174 h 174"/>
                  <a:gd name="T8" fmla="*/ 0 w 323"/>
                  <a:gd name="T9" fmla="*/ 47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174">
                    <a:moveTo>
                      <a:pt x="0" y="47"/>
                    </a:moveTo>
                    <a:cubicBezTo>
                      <a:pt x="8" y="29"/>
                      <a:pt x="13" y="17"/>
                      <a:pt x="20" y="0"/>
                    </a:cubicBezTo>
                    <a:cubicBezTo>
                      <a:pt x="121" y="42"/>
                      <a:pt x="219" y="83"/>
                      <a:pt x="323" y="126"/>
                    </a:cubicBezTo>
                    <a:cubicBezTo>
                      <a:pt x="317" y="142"/>
                      <a:pt x="311" y="156"/>
                      <a:pt x="305" y="174"/>
                    </a:cubicBezTo>
                    <a:cubicBezTo>
                      <a:pt x="202" y="131"/>
                      <a:pt x="104" y="90"/>
                      <a:pt x="0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98">
                <a:extLst>
                  <a:ext uri="{FF2B5EF4-FFF2-40B4-BE49-F238E27FC236}">
                    <a16:creationId xmlns="" xmlns:a16="http://schemas.microsoft.com/office/drawing/2014/main" id="{55879D9A-D6DB-450A-8AA6-FE49F80D0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975" y="4445000"/>
                <a:ext cx="120650" cy="185738"/>
              </a:xfrm>
              <a:custGeom>
                <a:avLst/>
                <a:gdLst>
                  <a:gd name="T0" fmla="*/ 19 w 291"/>
                  <a:gd name="T1" fmla="*/ 226 h 226"/>
                  <a:gd name="T2" fmla="*/ 6 w 291"/>
                  <a:gd name="T3" fmla="*/ 204 h 226"/>
                  <a:gd name="T4" fmla="*/ 0 w 291"/>
                  <a:gd name="T5" fmla="*/ 180 h 226"/>
                  <a:gd name="T6" fmla="*/ 251 w 291"/>
                  <a:gd name="T7" fmla="*/ 0 h 226"/>
                  <a:gd name="T8" fmla="*/ 291 w 291"/>
                  <a:gd name="T9" fmla="*/ 28 h 226"/>
                  <a:gd name="T10" fmla="*/ 19 w 291"/>
                  <a:gd name="T11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226">
                    <a:moveTo>
                      <a:pt x="19" y="226"/>
                    </a:moveTo>
                    <a:cubicBezTo>
                      <a:pt x="13" y="215"/>
                      <a:pt x="8" y="210"/>
                      <a:pt x="6" y="204"/>
                    </a:cubicBezTo>
                    <a:cubicBezTo>
                      <a:pt x="3" y="198"/>
                      <a:pt x="2" y="192"/>
                      <a:pt x="0" y="180"/>
                    </a:cubicBezTo>
                    <a:cubicBezTo>
                      <a:pt x="91" y="134"/>
                      <a:pt x="182" y="84"/>
                      <a:pt x="251" y="0"/>
                    </a:cubicBezTo>
                    <a:cubicBezTo>
                      <a:pt x="264" y="9"/>
                      <a:pt x="276" y="17"/>
                      <a:pt x="291" y="28"/>
                    </a:cubicBezTo>
                    <a:cubicBezTo>
                      <a:pt x="219" y="122"/>
                      <a:pt x="123" y="176"/>
                      <a:pt x="19" y="2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99">
                <a:extLst>
                  <a:ext uri="{FF2B5EF4-FFF2-40B4-BE49-F238E27FC236}">
                    <a16:creationId xmlns="" xmlns:a16="http://schemas.microsoft.com/office/drawing/2014/main" id="{E85B5991-2F06-45AC-BCEA-03B99A5EA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3888" y="3505200"/>
                <a:ext cx="131763" cy="149225"/>
              </a:xfrm>
              <a:custGeom>
                <a:avLst/>
                <a:gdLst>
                  <a:gd name="T0" fmla="*/ 0 w 320"/>
                  <a:gd name="T1" fmla="*/ 45 h 181"/>
                  <a:gd name="T2" fmla="*/ 11 w 320"/>
                  <a:gd name="T3" fmla="*/ 16 h 181"/>
                  <a:gd name="T4" fmla="*/ 24 w 320"/>
                  <a:gd name="T5" fmla="*/ 0 h 181"/>
                  <a:gd name="T6" fmla="*/ 320 w 320"/>
                  <a:gd name="T7" fmla="*/ 135 h 181"/>
                  <a:gd name="T8" fmla="*/ 298 w 320"/>
                  <a:gd name="T9" fmla="*/ 181 h 181"/>
                  <a:gd name="T10" fmla="*/ 0 w 320"/>
                  <a:gd name="T11" fmla="*/ 4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1">
                    <a:moveTo>
                      <a:pt x="0" y="45"/>
                    </a:moveTo>
                    <a:cubicBezTo>
                      <a:pt x="5" y="31"/>
                      <a:pt x="7" y="23"/>
                      <a:pt x="11" y="16"/>
                    </a:cubicBezTo>
                    <a:cubicBezTo>
                      <a:pt x="13" y="12"/>
                      <a:pt x="17" y="8"/>
                      <a:pt x="24" y="0"/>
                    </a:cubicBezTo>
                    <a:cubicBezTo>
                      <a:pt x="121" y="44"/>
                      <a:pt x="218" y="89"/>
                      <a:pt x="320" y="135"/>
                    </a:cubicBezTo>
                    <a:cubicBezTo>
                      <a:pt x="312" y="152"/>
                      <a:pt x="306" y="164"/>
                      <a:pt x="298" y="181"/>
                    </a:cubicBezTo>
                    <a:cubicBezTo>
                      <a:pt x="198" y="135"/>
                      <a:pt x="101" y="91"/>
                      <a:pt x="0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100">
                <a:extLst>
                  <a:ext uri="{FF2B5EF4-FFF2-40B4-BE49-F238E27FC236}">
                    <a16:creationId xmlns="" xmlns:a16="http://schemas.microsoft.com/office/drawing/2014/main" id="{001DDCAA-C90E-485B-B7C4-1CD7AE42D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5" y="4010025"/>
                <a:ext cx="107950" cy="217488"/>
              </a:xfrm>
              <a:custGeom>
                <a:avLst/>
                <a:gdLst>
                  <a:gd name="T0" fmla="*/ 0 w 262"/>
                  <a:gd name="T1" fmla="*/ 37 h 266"/>
                  <a:gd name="T2" fmla="*/ 32 w 262"/>
                  <a:gd name="T3" fmla="*/ 0 h 266"/>
                  <a:gd name="T4" fmla="*/ 262 w 262"/>
                  <a:gd name="T5" fmla="*/ 238 h 266"/>
                  <a:gd name="T6" fmla="*/ 242 w 262"/>
                  <a:gd name="T7" fmla="*/ 256 h 266"/>
                  <a:gd name="T8" fmla="*/ 221 w 262"/>
                  <a:gd name="T9" fmla="*/ 266 h 266"/>
                  <a:gd name="T10" fmla="*/ 0 w 262"/>
                  <a:gd name="T11" fmla="*/ 3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266">
                    <a:moveTo>
                      <a:pt x="0" y="37"/>
                    </a:moveTo>
                    <a:cubicBezTo>
                      <a:pt x="13" y="22"/>
                      <a:pt x="21" y="13"/>
                      <a:pt x="32" y="0"/>
                    </a:cubicBezTo>
                    <a:cubicBezTo>
                      <a:pt x="122" y="69"/>
                      <a:pt x="202" y="142"/>
                      <a:pt x="262" y="238"/>
                    </a:cubicBezTo>
                    <a:cubicBezTo>
                      <a:pt x="253" y="246"/>
                      <a:pt x="248" y="252"/>
                      <a:pt x="242" y="256"/>
                    </a:cubicBezTo>
                    <a:cubicBezTo>
                      <a:pt x="236" y="259"/>
                      <a:pt x="230" y="261"/>
                      <a:pt x="221" y="266"/>
                    </a:cubicBezTo>
                    <a:cubicBezTo>
                      <a:pt x="162" y="177"/>
                      <a:pt x="85" y="106"/>
                      <a:pt x="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01">
                <a:extLst>
                  <a:ext uri="{FF2B5EF4-FFF2-40B4-BE49-F238E27FC236}">
                    <a16:creationId xmlns="" xmlns:a16="http://schemas.microsoft.com/office/drawing/2014/main" id="{ABB4DFBA-86F4-4FDB-BB1E-82A995FC0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6463" y="1908175"/>
                <a:ext cx="103188" cy="61913"/>
              </a:xfrm>
              <a:custGeom>
                <a:avLst/>
                <a:gdLst>
                  <a:gd name="T0" fmla="*/ 248 w 251"/>
                  <a:gd name="T1" fmla="*/ 34 h 76"/>
                  <a:gd name="T2" fmla="*/ 98 w 251"/>
                  <a:gd name="T3" fmla="*/ 59 h 76"/>
                  <a:gd name="T4" fmla="*/ 36 w 251"/>
                  <a:gd name="T5" fmla="*/ 68 h 76"/>
                  <a:gd name="T6" fmla="*/ 3 w 251"/>
                  <a:gd name="T7" fmla="*/ 56 h 76"/>
                  <a:gd name="T8" fmla="*/ 33 w 251"/>
                  <a:gd name="T9" fmla="*/ 33 h 76"/>
                  <a:gd name="T10" fmla="*/ 135 w 251"/>
                  <a:gd name="T11" fmla="*/ 16 h 76"/>
                  <a:gd name="T12" fmla="*/ 225 w 251"/>
                  <a:gd name="T13" fmla="*/ 3 h 76"/>
                  <a:gd name="T14" fmla="*/ 248 w 251"/>
                  <a:gd name="T15" fmla="*/ 3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1" h="76">
                    <a:moveTo>
                      <a:pt x="248" y="34"/>
                    </a:moveTo>
                    <a:cubicBezTo>
                      <a:pt x="197" y="43"/>
                      <a:pt x="148" y="51"/>
                      <a:pt x="98" y="59"/>
                    </a:cubicBezTo>
                    <a:cubicBezTo>
                      <a:pt x="77" y="62"/>
                      <a:pt x="57" y="66"/>
                      <a:pt x="36" y="68"/>
                    </a:cubicBezTo>
                    <a:cubicBezTo>
                      <a:pt x="23" y="69"/>
                      <a:pt x="7" y="76"/>
                      <a:pt x="3" y="56"/>
                    </a:cubicBezTo>
                    <a:cubicBezTo>
                      <a:pt x="0" y="34"/>
                      <a:pt x="20" y="35"/>
                      <a:pt x="33" y="33"/>
                    </a:cubicBezTo>
                    <a:cubicBezTo>
                      <a:pt x="67" y="26"/>
                      <a:pt x="101" y="22"/>
                      <a:pt x="135" y="16"/>
                    </a:cubicBezTo>
                    <a:cubicBezTo>
                      <a:pt x="165" y="12"/>
                      <a:pt x="195" y="7"/>
                      <a:pt x="225" y="3"/>
                    </a:cubicBezTo>
                    <a:cubicBezTo>
                      <a:pt x="244" y="0"/>
                      <a:pt x="251" y="10"/>
                      <a:pt x="248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02">
                <a:extLst>
                  <a:ext uri="{FF2B5EF4-FFF2-40B4-BE49-F238E27FC236}">
                    <a16:creationId xmlns="" xmlns:a16="http://schemas.microsoft.com/office/drawing/2014/main" id="{F52DC87E-5F2C-47BA-B4DD-611B1DD6C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1725" y="1847850"/>
                <a:ext cx="103188" cy="57150"/>
              </a:xfrm>
              <a:custGeom>
                <a:avLst/>
                <a:gdLst>
                  <a:gd name="T0" fmla="*/ 19 w 252"/>
                  <a:gd name="T1" fmla="*/ 71 h 71"/>
                  <a:gd name="T2" fmla="*/ 3 w 252"/>
                  <a:gd name="T3" fmla="*/ 53 h 71"/>
                  <a:gd name="T4" fmla="*/ 23 w 252"/>
                  <a:gd name="T5" fmla="*/ 34 h 71"/>
                  <a:gd name="T6" fmla="*/ 220 w 252"/>
                  <a:gd name="T7" fmla="*/ 2 h 71"/>
                  <a:gd name="T8" fmla="*/ 248 w 252"/>
                  <a:gd name="T9" fmla="*/ 15 h 71"/>
                  <a:gd name="T10" fmla="*/ 226 w 252"/>
                  <a:gd name="T11" fmla="*/ 37 h 71"/>
                  <a:gd name="T12" fmla="*/ 77 w 252"/>
                  <a:gd name="T13" fmla="*/ 61 h 71"/>
                  <a:gd name="T14" fmla="*/ 19 w 252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2" h="71">
                    <a:moveTo>
                      <a:pt x="19" y="71"/>
                    </a:moveTo>
                    <a:cubicBezTo>
                      <a:pt x="15" y="66"/>
                      <a:pt x="5" y="61"/>
                      <a:pt x="3" y="53"/>
                    </a:cubicBezTo>
                    <a:cubicBezTo>
                      <a:pt x="0" y="39"/>
                      <a:pt x="13" y="36"/>
                      <a:pt x="23" y="34"/>
                    </a:cubicBezTo>
                    <a:cubicBezTo>
                      <a:pt x="89" y="23"/>
                      <a:pt x="154" y="12"/>
                      <a:pt x="220" y="2"/>
                    </a:cubicBezTo>
                    <a:cubicBezTo>
                      <a:pt x="232" y="0"/>
                      <a:pt x="245" y="0"/>
                      <a:pt x="248" y="15"/>
                    </a:cubicBezTo>
                    <a:cubicBezTo>
                      <a:pt x="252" y="32"/>
                      <a:pt x="239" y="35"/>
                      <a:pt x="226" y="37"/>
                    </a:cubicBezTo>
                    <a:cubicBezTo>
                      <a:pt x="177" y="45"/>
                      <a:pt x="127" y="53"/>
                      <a:pt x="77" y="61"/>
                    </a:cubicBezTo>
                    <a:cubicBezTo>
                      <a:pt x="60" y="64"/>
                      <a:pt x="43" y="67"/>
                      <a:pt x="19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03">
                <a:extLst>
                  <a:ext uri="{FF2B5EF4-FFF2-40B4-BE49-F238E27FC236}">
                    <a16:creationId xmlns="" xmlns:a16="http://schemas.microsoft.com/office/drawing/2014/main" id="{24A26656-B76B-47F8-B61A-701E86253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938" y="2205038"/>
                <a:ext cx="100013" cy="77788"/>
              </a:xfrm>
              <a:custGeom>
                <a:avLst/>
                <a:gdLst>
                  <a:gd name="T0" fmla="*/ 242 w 242"/>
                  <a:gd name="T1" fmla="*/ 29 h 95"/>
                  <a:gd name="T2" fmla="*/ 219 w 242"/>
                  <a:gd name="T3" fmla="*/ 39 h 95"/>
                  <a:gd name="T4" fmla="*/ 31 w 242"/>
                  <a:gd name="T5" fmla="*/ 91 h 95"/>
                  <a:gd name="T6" fmla="*/ 16 w 242"/>
                  <a:gd name="T7" fmla="*/ 94 h 95"/>
                  <a:gd name="T8" fmla="*/ 1 w 242"/>
                  <a:gd name="T9" fmla="*/ 85 h 95"/>
                  <a:gd name="T10" fmla="*/ 6 w 242"/>
                  <a:gd name="T11" fmla="*/ 64 h 95"/>
                  <a:gd name="T12" fmla="*/ 20 w 242"/>
                  <a:gd name="T13" fmla="*/ 58 h 95"/>
                  <a:gd name="T14" fmla="*/ 207 w 242"/>
                  <a:gd name="T15" fmla="*/ 5 h 95"/>
                  <a:gd name="T16" fmla="*/ 242 w 242"/>
                  <a:gd name="T17" fmla="*/ 2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95">
                    <a:moveTo>
                      <a:pt x="242" y="29"/>
                    </a:moveTo>
                    <a:cubicBezTo>
                      <a:pt x="233" y="33"/>
                      <a:pt x="226" y="37"/>
                      <a:pt x="219" y="39"/>
                    </a:cubicBezTo>
                    <a:cubicBezTo>
                      <a:pt x="156" y="57"/>
                      <a:pt x="94" y="74"/>
                      <a:pt x="31" y="91"/>
                    </a:cubicBezTo>
                    <a:cubicBezTo>
                      <a:pt x="26" y="92"/>
                      <a:pt x="21" y="95"/>
                      <a:pt x="16" y="94"/>
                    </a:cubicBezTo>
                    <a:cubicBezTo>
                      <a:pt x="10" y="93"/>
                      <a:pt x="2" y="89"/>
                      <a:pt x="1" y="85"/>
                    </a:cubicBezTo>
                    <a:cubicBezTo>
                      <a:pt x="0" y="78"/>
                      <a:pt x="2" y="70"/>
                      <a:pt x="6" y="64"/>
                    </a:cubicBezTo>
                    <a:cubicBezTo>
                      <a:pt x="8" y="60"/>
                      <a:pt x="15" y="59"/>
                      <a:pt x="20" y="58"/>
                    </a:cubicBezTo>
                    <a:cubicBezTo>
                      <a:pt x="82" y="40"/>
                      <a:pt x="145" y="23"/>
                      <a:pt x="207" y="5"/>
                    </a:cubicBezTo>
                    <a:cubicBezTo>
                      <a:pt x="224" y="1"/>
                      <a:pt x="239" y="0"/>
                      <a:pt x="242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04">
                <a:extLst>
                  <a:ext uri="{FF2B5EF4-FFF2-40B4-BE49-F238E27FC236}">
                    <a16:creationId xmlns="" xmlns:a16="http://schemas.microsoft.com/office/drawing/2014/main" id="{4C447A74-2616-4834-BCB5-F1D9A6FC0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400" y="1778000"/>
                <a:ext cx="103188" cy="61913"/>
              </a:xfrm>
              <a:custGeom>
                <a:avLst/>
                <a:gdLst>
                  <a:gd name="T0" fmla="*/ 20 w 248"/>
                  <a:gd name="T1" fmla="*/ 77 h 77"/>
                  <a:gd name="T2" fmla="*/ 4 w 248"/>
                  <a:gd name="T3" fmla="*/ 60 h 77"/>
                  <a:gd name="T4" fmla="*/ 22 w 248"/>
                  <a:gd name="T5" fmla="*/ 39 h 77"/>
                  <a:gd name="T6" fmla="*/ 155 w 248"/>
                  <a:gd name="T7" fmla="*/ 14 h 77"/>
                  <a:gd name="T8" fmla="*/ 226 w 248"/>
                  <a:gd name="T9" fmla="*/ 1 h 77"/>
                  <a:gd name="T10" fmla="*/ 246 w 248"/>
                  <a:gd name="T11" fmla="*/ 13 h 77"/>
                  <a:gd name="T12" fmla="*/ 235 w 248"/>
                  <a:gd name="T13" fmla="*/ 33 h 77"/>
                  <a:gd name="T14" fmla="*/ 20 w 248"/>
                  <a:gd name="T1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77">
                    <a:moveTo>
                      <a:pt x="20" y="77"/>
                    </a:moveTo>
                    <a:cubicBezTo>
                      <a:pt x="15" y="72"/>
                      <a:pt x="6" y="67"/>
                      <a:pt x="4" y="60"/>
                    </a:cubicBezTo>
                    <a:cubicBezTo>
                      <a:pt x="0" y="47"/>
                      <a:pt x="11" y="41"/>
                      <a:pt x="22" y="39"/>
                    </a:cubicBezTo>
                    <a:cubicBezTo>
                      <a:pt x="66" y="30"/>
                      <a:pt x="111" y="22"/>
                      <a:pt x="155" y="14"/>
                    </a:cubicBezTo>
                    <a:cubicBezTo>
                      <a:pt x="179" y="9"/>
                      <a:pt x="202" y="4"/>
                      <a:pt x="226" y="1"/>
                    </a:cubicBezTo>
                    <a:cubicBezTo>
                      <a:pt x="232" y="0"/>
                      <a:pt x="244" y="7"/>
                      <a:pt x="246" y="13"/>
                    </a:cubicBezTo>
                    <a:cubicBezTo>
                      <a:pt x="248" y="18"/>
                      <a:pt x="241" y="32"/>
                      <a:pt x="235" y="33"/>
                    </a:cubicBezTo>
                    <a:cubicBezTo>
                      <a:pt x="165" y="48"/>
                      <a:pt x="95" y="62"/>
                      <a:pt x="20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05">
                <a:extLst>
                  <a:ext uri="{FF2B5EF4-FFF2-40B4-BE49-F238E27FC236}">
                    <a16:creationId xmlns="" xmlns:a16="http://schemas.microsoft.com/office/drawing/2014/main" id="{6CA85A20-84D6-4E67-91A8-1C69DA8D1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1200" y="1970088"/>
                <a:ext cx="104775" cy="61913"/>
              </a:xfrm>
              <a:custGeom>
                <a:avLst/>
                <a:gdLst>
                  <a:gd name="T0" fmla="*/ 243 w 253"/>
                  <a:gd name="T1" fmla="*/ 0 h 75"/>
                  <a:gd name="T2" fmla="*/ 234 w 253"/>
                  <a:gd name="T3" fmla="*/ 37 h 75"/>
                  <a:gd name="T4" fmla="*/ 12 w 253"/>
                  <a:gd name="T5" fmla="*/ 75 h 75"/>
                  <a:gd name="T6" fmla="*/ 20 w 253"/>
                  <a:gd name="T7" fmla="*/ 38 h 75"/>
                  <a:gd name="T8" fmla="*/ 243 w 253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75">
                    <a:moveTo>
                      <a:pt x="243" y="0"/>
                    </a:moveTo>
                    <a:cubicBezTo>
                      <a:pt x="253" y="22"/>
                      <a:pt x="252" y="34"/>
                      <a:pt x="234" y="37"/>
                    </a:cubicBezTo>
                    <a:cubicBezTo>
                      <a:pt x="160" y="50"/>
                      <a:pt x="86" y="62"/>
                      <a:pt x="12" y="75"/>
                    </a:cubicBezTo>
                    <a:cubicBezTo>
                      <a:pt x="1" y="56"/>
                      <a:pt x="0" y="42"/>
                      <a:pt x="20" y="38"/>
                    </a:cubicBezTo>
                    <a:cubicBezTo>
                      <a:pt x="94" y="25"/>
                      <a:pt x="168" y="13"/>
                      <a:pt x="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06">
                <a:extLst>
                  <a:ext uri="{FF2B5EF4-FFF2-40B4-BE49-F238E27FC236}">
                    <a16:creationId xmlns="" xmlns:a16="http://schemas.microsoft.com/office/drawing/2014/main" id="{4A0F0213-9D50-4A01-A1B7-99A91691E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0" y="2497138"/>
                <a:ext cx="57150" cy="184150"/>
              </a:xfrm>
              <a:custGeom>
                <a:avLst/>
                <a:gdLst>
                  <a:gd name="T0" fmla="*/ 139 w 139"/>
                  <a:gd name="T1" fmla="*/ 29 h 223"/>
                  <a:gd name="T2" fmla="*/ 36 w 139"/>
                  <a:gd name="T3" fmla="*/ 216 h 223"/>
                  <a:gd name="T4" fmla="*/ 2 w 139"/>
                  <a:gd name="T5" fmla="*/ 198 h 223"/>
                  <a:gd name="T6" fmla="*/ 16 w 139"/>
                  <a:gd name="T7" fmla="*/ 133 h 223"/>
                  <a:gd name="T8" fmla="*/ 103 w 139"/>
                  <a:gd name="T9" fmla="*/ 16 h 223"/>
                  <a:gd name="T10" fmla="*/ 139 w 139"/>
                  <a:gd name="T11" fmla="*/ 2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223">
                    <a:moveTo>
                      <a:pt x="139" y="29"/>
                    </a:moveTo>
                    <a:cubicBezTo>
                      <a:pt x="84" y="79"/>
                      <a:pt x="33" y="134"/>
                      <a:pt x="36" y="216"/>
                    </a:cubicBezTo>
                    <a:cubicBezTo>
                      <a:pt x="6" y="223"/>
                      <a:pt x="0" y="221"/>
                      <a:pt x="2" y="198"/>
                    </a:cubicBezTo>
                    <a:cubicBezTo>
                      <a:pt x="4" y="176"/>
                      <a:pt x="9" y="154"/>
                      <a:pt x="16" y="133"/>
                    </a:cubicBezTo>
                    <a:cubicBezTo>
                      <a:pt x="33" y="85"/>
                      <a:pt x="66" y="49"/>
                      <a:pt x="103" y="16"/>
                    </a:cubicBezTo>
                    <a:cubicBezTo>
                      <a:pt x="120" y="0"/>
                      <a:pt x="130" y="6"/>
                      <a:pt x="139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07">
                <a:extLst>
                  <a:ext uri="{FF2B5EF4-FFF2-40B4-BE49-F238E27FC236}">
                    <a16:creationId xmlns="" xmlns:a16="http://schemas.microsoft.com/office/drawing/2014/main" id="{4BB3EDC8-2E2B-4630-BC6C-95FCFC68F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5" y="2116138"/>
                <a:ext cx="100013" cy="66675"/>
              </a:xfrm>
              <a:custGeom>
                <a:avLst/>
                <a:gdLst>
                  <a:gd name="T0" fmla="*/ 228 w 246"/>
                  <a:gd name="T1" fmla="*/ 0 h 82"/>
                  <a:gd name="T2" fmla="*/ 242 w 246"/>
                  <a:gd name="T3" fmla="*/ 17 h 82"/>
                  <a:gd name="T4" fmla="*/ 224 w 246"/>
                  <a:gd name="T5" fmla="*/ 37 h 82"/>
                  <a:gd name="T6" fmla="*/ 72 w 246"/>
                  <a:gd name="T7" fmla="*/ 71 h 82"/>
                  <a:gd name="T8" fmla="*/ 21 w 246"/>
                  <a:gd name="T9" fmla="*/ 81 h 82"/>
                  <a:gd name="T10" fmla="*/ 0 w 246"/>
                  <a:gd name="T11" fmla="*/ 69 h 82"/>
                  <a:gd name="T12" fmla="*/ 14 w 246"/>
                  <a:gd name="T13" fmla="*/ 49 h 82"/>
                  <a:gd name="T14" fmla="*/ 44 w 246"/>
                  <a:gd name="T15" fmla="*/ 41 h 82"/>
                  <a:gd name="T16" fmla="*/ 199 w 246"/>
                  <a:gd name="T17" fmla="*/ 6 h 82"/>
                  <a:gd name="T18" fmla="*/ 228 w 24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6" h="82">
                    <a:moveTo>
                      <a:pt x="228" y="0"/>
                    </a:moveTo>
                    <a:cubicBezTo>
                      <a:pt x="232" y="5"/>
                      <a:pt x="240" y="10"/>
                      <a:pt x="242" y="17"/>
                    </a:cubicBezTo>
                    <a:cubicBezTo>
                      <a:pt x="246" y="30"/>
                      <a:pt x="235" y="35"/>
                      <a:pt x="224" y="37"/>
                    </a:cubicBezTo>
                    <a:cubicBezTo>
                      <a:pt x="173" y="48"/>
                      <a:pt x="123" y="59"/>
                      <a:pt x="72" y="71"/>
                    </a:cubicBezTo>
                    <a:cubicBezTo>
                      <a:pt x="55" y="74"/>
                      <a:pt x="38" y="80"/>
                      <a:pt x="21" y="81"/>
                    </a:cubicBezTo>
                    <a:cubicBezTo>
                      <a:pt x="15" y="82"/>
                      <a:pt x="7" y="74"/>
                      <a:pt x="0" y="69"/>
                    </a:cubicBezTo>
                    <a:cubicBezTo>
                      <a:pt x="4" y="63"/>
                      <a:pt x="7" y="53"/>
                      <a:pt x="14" y="49"/>
                    </a:cubicBezTo>
                    <a:cubicBezTo>
                      <a:pt x="22" y="44"/>
                      <a:pt x="34" y="43"/>
                      <a:pt x="44" y="41"/>
                    </a:cubicBezTo>
                    <a:cubicBezTo>
                      <a:pt x="96" y="29"/>
                      <a:pt x="148" y="18"/>
                      <a:pt x="199" y="6"/>
                    </a:cubicBezTo>
                    <a:cubicBezTo>
                      <a:pt x="207" y="4"/>
                      <a:pt x="215" y="3"/>
                      <a:pt x="2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08">
                <a:extLst>
                  <a:ext uri="{FF2B5EF4-FFF2-40B4-BE49-F238E27FC236}">
                    <a16:creationId xmlns="" xmlns:a16="http://schemas.microsoft.com/office/drawing/2014/main" id="{DD9B6324-BCE7-497B-9B0E-FC44AAACE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7525" y="2039938"/>
                <a:ext cx="103188" cy="61913"/>
              </a:xfrm>
              <a:custGeom>
                <a:avLst/>
                <a:gdLst>
                  <a:gd name="T0" fmla="*/ 11 w 252"/>
                  <a:gd name="T1" fmla="*/ 76 h 76"/>
                  <a:gd name="T2" fmla="*/ 20 w 252"/>
                  <a:gd name="T3" fmla="*/ 40 h 76"/>
                  <a:gd name="T4" fmla="*/ 227 w 252"/>
                  <a:gd name="T5" fmla="*/ 1 h 76"/>
                  <a:gd name="T6" fmla="*/ 247 w 252"/>
                  <a:gd name="T7" fmla="*/ 13 h 76"/>
                  <a:gd name="T8" fmla="*/ 232 w 252"/>
                  <a:gd name="T9" fmla="*/ 35 h 76"/>
                  <a:gd name="T10" fmla="*/ 69 w 252"/>
                  <a:gd name="T11" fmla="*/ 66 h 76"/>
                  <a:gd name="T12" fmla="*/ 11 w 252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2" h="76">
                    <a:moveTo>
                      <a:pt x="11" y="76"/>
                    </a:moveTo>
                    <a:cubicBezTo>
                      <a:pt x="0" y="57"/>
                      <a:pt x="0" y="44"/>
                      <a:pt x="20" y="40"/>
                    </a:cubicBezTo>
                    <a:cubicBezTo>
                      <a:pt x="89" y="26"/>
                      <a:pt x="158" y="13"/>
                      <a:pt x="227" y="1"/>
                    </a:cubicBezTo>
                    <a:cubicBezTo>
                      <a:pt x="233" y="0"/>
                      <a:pt x="245" y="7"/>
                      <a:pt x="247" y="13"/>
                    </a:cubicBezTo>
                    <a:cubicBezTo>
                      <a:pt x="252" y="24"/>
                      <a:pt x="245" y="32"/>
                      <a:pt x="232" y="35"/>
                    </a:cubicBezTo>
                    <a:cubicBezTo>
                      <a:pt x="178" y="45"/>
                      <a:pt x="123" y="56"/>
                      <a:pt x="69" y="66"/>
                    </a:cubicBezTo>
                    <a:cubicBezTo>
                      <a:pt x="50" y="70"/>
                      <a:pt x="30" y="73"/>
                      <a:pt x="11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09">
                <a:extLst>
                  <a:ext uri="{FF2B5EF4-FFF2-40B4-BE49-F238E27FC236}">
                    <a16:creationId xmlns="" xmlns:a16="http://schemas.microsoft.com/office/drawing/2014/main" id="{C8C64B50-C695-4618-B886-562FA794E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5" y="2322513"/>
                <a:ext cx="101600" cy="98425"/>
              </a:xfrm>
              <a:custGeom>
                <a:avLst/>
                <a:gdLst>
                  <a:gd name="T0" fmla="*/ 19 w 245"/>
                  <a:gd name="T1" fmla="*/ 120 h 120"/>
                  <a:gd name="T2" fmla="*/ 18 w 245"/>
                  <a:gd name="T3" fmla="*/ 84 h 120"/>
                  <a:gd name="T4" fmla="*/ 217 w 245"/>
                  <a:gd name="T5" fmla="*/ 2 h 120"/>
                  <a:gd name="T6" fmla="*/ 239 w 245"/>
                  <a:gd name="T7" fmla="*/ 11 h 120"/>
                  <a:gd name="T8" fmla="*/ 227 w 245"/>
                  <a:gd name="T9" fmla="*/ 35 h 120"/>
                  <a:gd name="T10" fmla="*/ 171 w 245"/>
                  <a:gd name="T11" fmla="*/ 56 h 120"/>
                  <a:gd name="T12" fmla="*/ 19 w 245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120">
                    <a:moveTo>
                      <a:pt x="19" y="120"/>
                    </a:moveTo>
                    <a:cubicBezTo>
                      <a:pt x="6" y="104"/>
                      <a:pt x="0" y="92"/>
                      <a:pt x="18" y="84"/>
                    </a:cubicBezTo>
                    <a:cubicBezTo>
                      <a:pt x="84" y="56"/>
                      <a:pt x="150" y="28"/>
                      <a:pt x="217" y="2"/>
                    </a:cubicBezTo>
                    <a:cubicBezTo>
                      <a:pt x="222" y="0"/>
                      <a:pt x="235" y="5"/>
                      <a:pt x="239" y="11"/>
                    </a:cubicBezTo>
                    <a:cubicBezTo>
                      <a:pt x="245" y="22"/>
                      <a:pt x="239" y="30"/>
                      <a:pt x="227" y="35"/>
                    </a:cubicBezTo>
                    <a:cubicBezTo>
                      <a:pt x="208" y="42"/>
                      <a:pt x="189" y="49"/>
                      <a:pt x="171" y="56"/>
                    </a:cubicBezTo>
                    <a:cubicBezTo>
                      <a:pt x="121" y="77"/>
                      <a:pt x="71" y="98"/>
                      <a:pt x="19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10">
                <a:extLst>
                  <a:ext uri="{FF2B5EF4-FFF2-40B4-BE49-F238E27FC236}">
                    <a16:creationId xmlns="" xmlns:a16="http://schemas.microsoft.com/office/drawing/2014/main" id="{FEE7CA43-AB5D-46CE-B435-91ED7CACD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9075" y="1689100"/>
                <a:ext cx="103188" cy="73025"/>
              </a:xfrm>
              <a:custGeom>
                <a:avLst/>
                <a:gdLst>
                  <a:gd name="T0" fmla="*/ 241 w 251"/>
                  <a:gd name="T1" fmla="*/ 2 h 88"/>
                  <a:gd name="T2" fmla="*/ 228 w 251"/>
                  <a:gd name="T3" fmla="*/ 36 h 88"/>
                  <a:gd name="T4" fmla="*/ 31 w 251"/>
                  <a:gd name="T5" fmla="*/ 85 h 88"/>
                  <a:gd name="T6" fmla="*/ 3 w 251"/>
                  <a:gd name="T7" fmla="*/ 72 h 88"/>
                  <a:gd name="T8" fmla="*/ 21 w 251"/>
                  <a:gd name="T9" fmla="*/ 51 h 88"/>
                  <a:gd name="T10" fmla="*/ 222 w 251"/>
                  <a:gd name="T11" fmla="*/ 1 h 88"/>
                  <a:gd name="T12" fmla="*/ 241 w 251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88">
                    <a:moveTo>
                      <a:pt x="241" y="2"/>
                    </a:moveTo>
                    <a:cubicBezTo>
                      <a:pt x="251" y="23"/>
                      <a:pt x="243" y="32"/>
                      <a:pt x="228" y="36"/>
                    </a:cubicBezTo>
                    <a:cubicBezTo>
                      <a:pt x="162" y="52"/>
                      <a:pt x="97" y="69"/>
                      <a:pt x="31" y="85"/>
                    </a:cubicBezTo>
                    <a:cubicBezTo>
                      <a:pt x="19" y="87"/>
                      <a:pt x="7" y="88"/>
                      <a:pt x="3" y="72"/>
                    </a:cubicBezTo>
                    <a:cubicBezTo>
                      <a:pt x="0" y="57"/>
                      <a:pt x="11" y="53"/>
                      <a:pt x="21" y="51"/>
                    </a:cubicBezTo>
                    <a:cubicBezTo>
                      <a:pt x="88" y="34"/>
                      <a:pt x="155" y="17"/>
                      <a:pt x="222" y="1"/>
                    </a:cubicBezTo>
                    <a:cubicBezTo>
                      <a:pt x="228" y="0"/>
                      <a:pt x="234" y="2"/>
                      <a:pt x="24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11">
                <a:extLst>
                  <a:ext uri="{FF2B5EF4-FFF2-40B4-BE49-F238E27FC236}">
                    <a16:creationId xmlns="" xmlns:a16="http://schemas.microsoft.com/office/drawing/2014/main" id="{CDE48E1F-49B0-4DC1-B56A-52871089C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9575" y="1565275"/>
                <a:ext cx="100013" cy="92075"/>
              </a:xfrm>
              <a:custGeom>
                <a:avLst/>
                <a:gdLst>
                  <a:gd name="T0" fmla="*/ 228 w 244"/>
                  <a:gd name="T1" fmla="*/ 0 h 111"/>
                  <a:gd name="T2" fmla="*/ 224 w 244"/>
                  <a:gd name="T3" fmla="*/ 37 h 111"/>
                  <a:gd name="T4" fmla="*/ 29 w 244"/>
                  <a:gd name="T5" fmla="*/ 107 h 111"/>
                  <a:gd name="T6" fmla="*/ 14 w 244"/>
                  <a:gd name="T7" fmla="*/ 109 h 111"/>
                  <a:gd name="T8" fmla="*/ 2 w 244"/>
                  <a:gd name="T9" fmla="*/ 95 h 111"/>
                  <a:gd name="T10" fmla="*/ 5 w 244"/>
                  <a:gd name="T11" fmla="*/ 81 h 111"/>
                  <a:gd name="T12" fmla="*/ 19 w 244"/>
                  <a:gd name="T13" fmla="*/ 74 h 111"/>
                  <a:gd name="T14" fmla="*/ 228 w 244"/>
                  <a:gd name="T1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4" h="111">
                    <a:moveTo>
                      <a:pt x="228" y="0"/>
                    </a:moveTo>
                    <a:cubicBezTo>
                      <a:pt x="239" y="17"/>
                      <a:pt x="244" y="30"/>
                      <a:pt x="224" y="37"/>
                    </a:cubicBezTo>
                    <a:cubicBezTo>
                      <a:pt x="159" y="61"/>
                      <a:pt x="94" y="84"/>
                      <a:pt x="29" y="107"/>
                    </a:cubicBezTo>
                    <a:cubicBezTo>
                      <a:pt x="25" y="109"/>
                      <a:pt x="18" y="111"/>
                      <a:pt x="14" y="109"/>
                    </a:cubicBezTo>
                    <a:cubicBezTo>
                      <a:pt x="9" y="106"/>
                      <a:pt x="4" y="101"/>
                      <a:pt x="2" y="95"/>
                    </a:cubicBezTo>
                    <a:cubicBezTo>
                      <a:pt x="0" y="92"/>
                      <a:pt x="2" y="85"/>
                      <a:pt x="5" y="81"/>
                    </a:cubicBezTo>
                    <a:cubicBezTo>
                      <a:pt x="8" y="78"/>
                      <a:pt x="14" y="75"/>
                      <a:pt x="19" y="74"/>
                    </a:cubicBezTo>
                    <a:cubicBezTo>
                      <a:pt x="87" y="49"/>
                      <a:pt x="156" y="25"/>
                      <a:pt x="2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2">
                <a:extLst>
                  <a:ext uri="{FF2B5EF4-FFF2-40B4-BE49-F238E27FC236}">
                    <a16:creationId xmlns="" xmlns:a16="http://schemas.microsoft.com/office/drawing/2014/main" id="{E9EA0E3A-7B55-4821-B665-867168373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1001713"/>
                <a:ext cx="71438" cy="44450"/>
              </a:xfrm>
              <a:custGeom>
                <a:avLst/>
                <a:gdLst>
                  <a:gd name="T0" fmla="*/ 172 w 172"/>
                  <a:gd name="T1" fmla="*/ 45 h 54"/>
                  <a:gd name="T2" fmla="*/ 157 w 172"/>
                  <a:gd name="T3" fmla="*/ 53 h 54"/>
                  <a:gd name="T4" fmla="*/ 0 w 172"/>
                  <a:gd name="T5" fmla="*/ 16 h 54"/>
                  <a:gd name="T6" fmla="*/ 16 w 172"/>
                  <a:gd name="T7" fmla="*/ 0 h 54"/>
                  <a:gd name="T8" fmla="*/ 171 w 172"/>
                  <a:gd name="T9" fmla="*/ 33 h 54"/>
                  <a:gd name="T10" fmla="*/ 172 w 172"/>
                  <a:gd name="T11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2" h="54">
                    <a:moveTo>
                      <a:pt x="172" y="45"/>
                    </a:moveTo>
                    <a:cubicBezTo>
                      <a:pt x="167" y="48"/>
                      <a:pt x="161" y="54"/>
                      <a:pt x="157" y="53"/>
                    </a:cubicBezTo>
                    <a:cubicBezTo>
                      <a:pt x="105" y="45"/>
                      <a:pt x="54" y="35"/>
                      <a:pt x="0" y="16"/>
                    </a:cubicBezTo>
                    <a:cubicBezTo>
                      <a:pt x="8" y="8"/>
                      <a:pt x="12" y="0"/>
                      <a:pt x="16" y="0"/>
                    </a:cubicBezTo>
                    <a:cubicBezTo>
                      <a:pt x="69" y="3"/>
                      <a:pt x="120" y="19"/>
                      <a:pt x="171" y="33"/>
                    </a:cubicBezTo>
                    <a:cubicBezTo>
                      <a:pt x="172" y="37"/>
                      <a:pt x="172" y="41"/>
                      <a:pt x="172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13">
                <a:extLst>
                  <a:ext uri="{FF2B5EF4-FFF2-40B4-BE49-F238E27FC236}">
                    <a16:creationId xmlns="" xmlns:a16="http://schemas.microsoft.com/office/drawing/2014/main" id="{2E4423BD-43C3-408C-A3A3-E7C395268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890588"/>
                <a:ext cx="71438" cy="44450"/>
              </a:xfrm>
              <a:custGeom>
                <a:avLst/>
                <a:gdLst>
                  <a:gd name="T0" fmla="*/ 171 w 171"/>
                  <a:gd name="T1" fmla="*/ 35 h 54"/>
                  <a:gd name="T2" fmla="*/ 150 w 171"/>
                  <a:gd name="T3" fmla="*/ 53 h 54"/>
                  <a:gd name="T4" fmla="*/ 9 w 171"/>
                  <a:gd name="T5" fmla="*/ 25 h 54"/>
                  <a:gd name="T6" fmla="*/ 1 w 171"/>
                  <a:gd name="T7" fmla="*/ 10 h 54"/>
                  <a:gd name="T8" fmla="*/ 14 w 171"/>
                  <a:gd name="T9" fmla="*/ 0 h 54"/>
                  <a:gd name="T10" fmla="*/ 171 w 171"/>
                  <a:gd name="T11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54">
                    <a:moveTo>
                      <a:pt x="171" y="35"/>
                    </a:moveTo>
                    <a:cubicBezTo>
                      <a:pt x="160" y="45"/>
                      <a:pt x="154" y="54"/>
                      <a:pt x="150" y="53"/>
                    </a:cubicBezTo>
                    <a:cubicBezTo>
                      <a:pt x="103" y="45"/>
                      <a:pt x="56" y="35"/>
                      <a:pt x="9" y="25"/>
                    </a:cubicBezTo>
                    <a:cubicBezTo>
                      <a:pt x="5" y="24"/>
                      <a:pt x="0" y="15"/>
                      <a:pt x="1" y="10"/>
                    </a:cubicBezTo>
                    <a:cubicBezTo>
                      <a:pt x="1" y="6"/>
                      <a:pt x="10" y="0"/>
                      <a:pt x="14" y="0"/>
                    </a:cubicBezTo>
                    <a:cubicBezTo>
                      <a:pt x="64" y="10"/>
                      <a:pt x="115" y="17"/>
                      <a:pt x="17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14">
                <a:extLst>
                  <a:ext uri="{FF2B5EF4-FFF2-40B4-BE49-F238E27FC236}">
                    <a16:creationId xmlns="" xmlns:a16="http://schemas.microsoft.com/office/drawing/2014/main" id="{6D125CAA-8086-4607-8EC4-E691CBEB2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942975"/>
                <a:ext cx="68263" cy="46038"/>
              </a:xfrm>
              <a:custGeom>
                <a:avLst/>
                <a:gdLst>
                  <a:gd name="T0" fmla="*/ 167 w 167"/>
                  <a:gd name="T1" fmla="*/ 46 h 56"/>
                  <a:gd name="T2" fmla="*/ 149 w 167"/>
                  <a:gd name="T3" fmla="*/ 55 h 56"/>
                  <a:gd name="T4" fmla="*/ 10 w 167"/>
                  <a:gd name="T5" fmla="*/ 25 h 56"/>
                  <a:gd name="T6" fmla="*/ 0 w 167"/>
                  <a:gd name="T7" fmla="*/ 11 h 56"/>
                  <a:gd name="T8" fmla="*/ 14 w 167"/>
                  <a:gd name="T9" fmla="*/ 1 h 56"/>
                  <a:gd name="T10" fmla="*/ 153 w 167"/>
                  <a:gd name="T11" fmla="*/ 31 h 56"/>
                  <a:gd name="T12" fmla="*/ 167 w 167"/>
                  <a:gd name="T13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56">
                    <a:moveTo>
                      <a:pt x="167" y="46"/>
                    </a:moveTo>
                    <a:cubicBezTo>
                      <a:pt x="159" y="50"/>
                      <a:pt x="153" y="56"/>
                      <a:pt x="149" y="55"/>
                    </a:cubicBezTo>
                    <a:cubicBezTo>
                      <a:pt x="102" y="46"/>
                      <a:pt x="56" y="36"/>
                      <a:pt x="10" y="25"/>
                    </a:cubicBezTo>
                    <a:cubicBezTo>
                      <a:pt x="5" y="24"/>
                      <a:pt x="0" y="15"/>
                      <a:pt x="0" y="11"/>
                    </a:cubicBezTo>
                    <a:cubicBezTo>
                      <a:pt x="1" y="7"/>
                      <a:pt x="10" y="0"/>
                      <a:pt x="14" y="1"/>
                    </a:cubicBezTo>
                    <a:cubicBezTo>
                      <a:pt x="61" y="10"/>
                      <a:pt x="107" y="20"/>
                      <a:pt x="153" y="31"/>
                    </a:cubicBezTo>
                    <a:cubicBezTo>
                      <a:pt x="158" y="32"/>
                      <a:pt x="161" y="39"/>
                      <a:pt x="167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15">
                <a:extLst>
                  <a:ext uri="{FF2B5EF4-FFF2-40B4-BE49-F238E27FC236}">
                    <a16:creationId xmlns="" xmlns:a16="http://schemas.microsoft.com/office/drawing/2014/main" id="{128DDF03-060F-4DF4-AFA9-8067F61E9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835025"/>
                <a:ext cx="71438" cy="46038"/>
              </a:xfrm>
              <a:custGeom>
                <a:avLst/>
                <a:gdLst>
                  <a:gd name="T0" fmla="*/ 8 w 175"/>
                  <a:gd name="T1" fmla="*/ 0 h 57"/>
                  <a:gd name="T2" fmla="*/ 175 w 175"/>
                  <a:gd name="T3" fmla="*/ 41 h 57"/>
                  <a:gd name="T4" fmla="*/ 151 w 175"/>
                  <a:gd name="T5" fmla="*/ 56 h 57"/>
                  <a:gd name="T6" fmla="*/ 14 w 175"/>
                  <a:gd name="T7" fmla="*/ 27 h 57"/>
                  <a:gd name="T8" fmla="*/ 0 w 175"/>
                  <a:gd name="T9" fmla="*/ 10 h 57"/>
                  <a:gd name="T10" fmla="*/ 8 w 175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57">
                    <a:moveTo>
                      <a:pt x="8" y="0"/>
                    </a:moveTo>
                    <a:cubicBezTo>
                      <a:pt x="61" y="10"/>
                      <a:pt x="115" y="19"/>
                      <a:pt x="175" y="41"/>
                    </a:cubicBezTo>
                    <a:cubicBezTo>
                      <a:pt x="162" y="50"/>
                      <a:pt x="155" y="57"/>
                      <a:pt x="151" y="56"/>
                    </a:cubicBezTo>
                    <a:cubicBezTo>
                      <a:pt x="105" y="47"/>
                      <a:pt x="60" y="38"/>
                      <a:pt x="14" y="27"/>
                    </a:cubicBezTo>
                    <a:cubicBezTo>
                      <a:pt x="8" y="25"/>
                      <a:pt x="5" y="16"/>
                      <a:pt x="0" y="10"/>
                    </a:cubicBezTo>
                    <a:cubicBezTo>
                      <a:pt x="3" y="7"/>
                      <a:pt x="5" y="3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16">
                <a:extLst>
                  <a:ext uri="{FF2B5EF4-FFF2-40B4-BE49-F238E27FC236}">
                    <a16:creationId xmlns="" xmlns:a16="http://schemas.microsoft.com/office/drawing/2014/main" id="{90F20F5F-5F30-40DF-8B12-510DA71CE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760413"/>
                <a:ext cx="65088" cy="60325"/>
              </a:xfrm>
              <a:custGeom>
                <a:avLst/>
                <a:gdLst>
                  <a:gd name="T0" fmla="*/ 160 w 160"/>
                  <a:gd name="T1" fmla="*/ 56 h 74"/>
                  <a:gd name="T2" fmla="*/ 135 w 160"/>
                  <a:gd name="T3" fmla="*/ 70 h 74"/>
                  <a:gd name="T4" fmla="*/ 15 w 160"/>
                  <a:gd name="T5" fmla="*/ 28 h 74"/>
                  <a:gd name="T6" fmla="*/ 8 w 160"/>
                  <a:gd name="T7" fmla="*/ 25 h 74"/>
                  <a:gd name="T8" fmla="*/ 0 w 160"/>
                  <a:gd name="T9" fmla="*/ 9 h 74"/>
                  <a:gd name="T10" fmla="*/ 19 w 160"/>
                  <a:gd name="T11" fmla="*/ 2 h 74"/>
                  <a:gd name="T12" fmla="*/ 74 w 160"/>
                  <a:gd name="T13" fmla="*/ 22 h 74"/>
                  <a:gd name="T14" fmla="*/ 138 w 160"/>
                  <a:gd name="T15" fmla="*/ 43 h 74"/>
                  <a:gd name="T16" fmla="*/ 160 w 160"/>
                  <a:gd name="T17" fmla="*/ 5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74">
                    <a:moveTo>
                      <a:pt x="160" y="56"/>
                    </a:moveTo>
                    <a:cubicBezTo>
                      <a:pt x="156" y="74"/>
                      <a:pt x="145" y="74"/>
                      <a:pt x="135" y="70"/>
                    </a:cubicBezTo>
                    <a:cubicBezTo>
                      <a:pt x="95" y="57"/>
                      <a:pt x="55" y="43"/>
                      <a:pt x="15" y="28"/>
                    </a:cubicBezTo>
                    <a:cubicBezTo>
                      <a:pt x="13" y="28"/>
                      <a:pt x="9" y="27"/>
                      <a:pt x="8" y="25"/>
                    </a:cubicBezTo>
                    <a:cubicBezTo>
                      <a:pt x="5" y="20"/>
                      <a:pt x="2" y="14"/>
                      <a:pt x="0" y="9"/>
                    </a:cubicBezTo>
                    <a:cubicBezTo>
                      <a:pt x="6" y="6"/>
                      <a:pt x="13" y="0"/>
                      <a:pt x="19" y="2"/>
                    </a:cubicBezTo>
                    <a:cubicBezTo>
                      <a:pt x="38" y="7"/>
                      <a:pt x="56" y="16"/>
                      <a:pt x="74" y="22"/>
                    </a:cubicBezTo>
                    <a:cubicBezTo>
                      <a:pt x="96" y="30"/>
                      <a:pt x="117" y="36"/>
                      <a:pt x="138" y="43"/>
                    </a:cubicBezTo>
                    <a:cubicBezTo>
                      <a:pt x="146" y="46"/>
                      <a:pt x="153" y="52"/>
                      <a:pt x="160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17">
                <a:extLst>
                  <a:ext uri="{FF2B5EF4-FFF2-40B4-BE49-F238E27FC236}">
                    <a16:creationId xmlns="" xmlns:a16="http://schemas.microsoft.com/office/drawing/2014/main" id="{3698BF77-C4B8-4CA1-BBD2-7066B52F4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6100" y="1408113"/>
                <a:ext cx="42863" cy="109538"/>
              </a:xfrm>
              <a:custGeom>
                <a:avLst/>
                <a:gdLst>
                  <a:gd name="T0" fmla="*/ 0 w 103"/>
                  <a:gd name="T1" fmla="*/ 133 h 133"/>
                  <a:gd name="T2" fmla="*/ 13 w 103"/>
                  <a:gd name="T3" fmla="*/ 109 h 133"/>
                  <a:gd name="T4" fmla="*/ 78 w 103"/>
                  <a:gd name="T5" fmla="*/ 11 h 133"/>
                  <a:gd name="T6" fmla="*/ 95 w 103"/>
                  <a:gd name="T7" fmla="*/ 0 h 133"/>
                  <a:gd name="T8" fmla="*/ 103 w 103"/>
                  <a:gd name="T9" fmla="*/ 20 h 133"/>
                  <a:gd name="T10" fmla="*/ 0 w 103"/>
                  <a:gd name="T1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33">
                    <a:moveTo>
                      <a:pt x="0" y="133"/>
                    </a:moveTo>
                    <a:cubicBezTo>
                      <a:pt x="5" y="125"/>
                      <a:pt x="7" y="115"/>
                      <a:pt x="13" y="109"/>
                    </a:cubicBezTo>
                    <a:cubicBezTo>
                      <a:pt x="42" y="81"/>
                      <a:pt x="68" y="52"/>
                      <a:pt x="78" y="11"/>
                    </a:cubicBezTo>
                    <a:cubicBezTo>
                      <a:pt x="79" y="6"/>
                      <a:pt x="89" y="3"/>
                      <a:pt x="95" y="0"/>
                    </a:cubicBezTo>
                    <a:cubicBezTo>
                      <a:pt x="98" y="6"/>
                      <a:pt x="103" y="13"/>
                      <a:pt x="103" y="20"/>
                    </a:cubicBezTo>
                    <a:cubicBezTo>
                      <a:pt x="100" y="60"/>
                      <a:pt x="49" y="123"/>
                      <a:pt x="0" y="1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18">
                <a:extLst>
                  <a:ext uri="{FF2B5EF4-FFF2-40B4-BE49-F238E27FC236}">
                    <a16:creationId xmlns="" xmlns:a16="http://schemas.microsoft.com/office/drawing/2014/main" id="{0B218B50-31E9-40C4-B27D-48B7BC23C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4475" y="1058863"/>
                <a:ext cx="68263" cy="50800"/>
              </a:xfrm>
              <a:custGeom>
                <a:avLst/>
                <a:gdLst>
                  <a:gd name="T0" fmla="*/ 0 w 168"/>
                  <a:gd name="T1" fmla="*/ 8 h 61"/>
                  <a:gd name="T2" fmla="*/ 30 w 168"/>
                  <a:gd name="T3" fmla="*/ 2 h 61"/>
                  <a:gd name="T4" fmla="*/ 152 w 168"/>
                  <a:gd name="T5" fmla="*/ 34 h 61"/>
                  <a:gd name="T6" fmla="*/ 168 w 168"/>
                  <a:gd name="T7" fmla="*/ 53 h 61"/>
                  <a:gd name="T8" fmla="*/ 148 w 168"/>
                  <a:gd name="T9" fmla="*/ 60 h 61"/>
                  <a:gd name="T10" fmla="*/ 14 w 168"/>
                  <a:gd name="T11" fmla="*/ 24 h 61"/>
                  <a:gd name="T12" fmla="*/ 0 w 168"/>
                  <a:gd name="T13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61">
                    <a:moveTo>
                      <a:pt x="0" y="8"/>
                    </a:moveTo>
                    <a:cubicBezTo>
                      <a:pt x="14" y="5"/>
                      <a:pt x="23" y="0"/>
                      <a:pt x="30" y="2"/>
                    </a:cubicBezTo>
                    <a:cubicBezTo>
                      <a:pt x="71" y="12"/>
                      <a:pt x="112" y="22"/>
                      <a:pt x="152" y="34"/>
                    </a:cubicBezTo>
                    <a:cubicBezTo>
                      <a:pt x="159" y="36"/>
                      <a:pt x="163" y="46"/>
                      <a:pt x="168" y="53"/>
                    </a:cubicBezTo>
                    <a:cubicBezTo>
                      <a:pt x="161" y="55"/>
                      <a:pt x="154" y="61"/>
                      <a:pt x="148" y="60"/>
                    </a:cubicBezTo>
                    <a:cubicBezTo>
                      <a:pt x="103" y="49"/>
                      <a:pt x="59" y="36"/>
                      <a:pt x="14" y="24"/>
                    </a:cubicBezTo>
                    <a:cubicBezTo>
                      <a:pt x="11" y="23"/>
                      <a:pt x="9" y="18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19">
                <a:extLst>
                  <a:ext uri="{FF2B5EF4-FFF2-40B4-BE49-F238E27FC236}">
                    <a16:creationId xmlns="" xmlns:a16="http://schemas.microsoft.com/office/drawing/2014/main" id="{00BE6978-6634-4546-8E13-5CB53A7A5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3063" y="1130300"/>
                <a:ext cx="66675" cy="58738"/>
              </a:xfrm>
              <a:custGeom>
                <a:avLst/>
                <a:gdLst>
                  <a:gd name="T0" fmla="*/ 5 w 161"/>
                  <a:gd name="T1" fmla="*/ 0 h 72"/>
                  <a:gd name="T2" fmla="*/ 161 w 161"/>
                  <a:gd name="T3" fmla="*/ 51 h 72"/>
                  <a:gd name="T4" fmla="*/ 139 w 161"/>
                  <a:gd name="T5" fmla="*/ 69 h 72"/>
                  <a:gd name="T6" fmla="*/ 15 w 161"/>
                  <a:gd name="T7" fmla="*/ 26 h 72"/>
                  <a:gd name="T8" fmla="*/ 0 w 161"/>
                  <a:gd name="T9" fmla="*/ 9 h 72"/>
                  <a:gd name="T10" fmla="*/ 5 w 161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72">
                    <a:moveTo>
                      <a:pt x="5" y="0"/>
                    </a:moveTo>
                    <a:cubicBezTo>
                      <a:pt x="60" y="9"/>
                      <a:pt x="111" y="29"/>
                      <a:pt x="161" y="51"/>
                    </a:cubicBezTo>
                    <a:cubicBezTo>
                      <a:pt x="161" y="71"/>
                      <a:pt x="150" y="72"/>
                      <a:pt x="139" y="69"/>
                    </a:cubicBezTo>
                    <a:cubicBezTo>
                      <a:pt x="98" y="55"/>
                      <a:pt x="56" y="41"/>
                      <a:pt x="15" y="26"/>
                    </a:cubicBezTo>
                    <a:cubicBezTo>
                      <a:pt x="9" y="24"/>
                      <a:pt x="5" y="15"/>
                      <a:pt x="0" y="9"/>
                    </a:cubicBezTo>
                    <a:cubicBezTo>
                      <a:pt x="2" y="6"/>
                      <a:pt x="3" y="3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120">
                <a:extLst>
                  <a:ext uri="{FF2B5EF4-FFF2-40B4-BE49-F238E27FC236}">
                    <a16:creationId xmlns="" xmlns:a16="http://schemas.microsoft.com/office/drawing/2014/main" id="{71271E2D-BF88-4402-8DC8-8DA21DB7A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25" y="1225550"/>
                <a:ext cx="63500" cy="79375"/>
              </a:xfrm>
              <a:custGeom>
                <a:avLst/>
                <a:gdLst>
                  <a:gd name="T0" fmla="*/ 0 w 153"/>
                  <a:gd name="T1" fmla="*/ 12 h 97"/>
                  <a:gd name="T2" fmla="*/ 28 w 153"/>
                  <a:gd name="T3" fmla="*/ 2 h 97"/>
                  <a:gd name="T4" fmla="*/ 149 w 153"/>
                  <a:gd name="T5" fmla="*/ 75 h 97"/>
                  <a:gd name="T6" fmla="*/ 153 w 153"/>
                  <a:gd name="T7" fmla="*/ 95 h 97"/>
                  <a:gd name="T8" fmla="*/ 135 w 153"/>
                  <a:gd name="T9" fmla="*/ 96 h 97"/>
                  <a:gd name="T10" fmla="*/ 125 w 153"/>
                  <a:gd name="T11" fmla="*/ 90 h 97"/>
                  <a:gd name="T12" fmla="*/ 0 w 153"/>
                  <a:gd name="T13" fmla="*/ 1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97">
                    <a:moveTo>
                      <a:pt x="0" y="12"/>
                    </a:moveTo>
                    <a:cubicBezTo>
                      <a:pt x="15" y="6"/>
                      <a:pt x="24" y="0"/>
                      <a:pt x="28" y="2"/>
                    </a:cubicBezTo>
                    <a:cubicBezTo>
                      <a:pt x="69" y="25"/>
                      <a:pt x="109" y="50"/>
                      <a:pt x="149" y="75"/>
                    </a:cubicBezTo>
                    <a:cubicBezTo>
                      <a:pt x="153" y="78"/>
                      <a:pt x="152" y="88"/>
                      <a:pt x="153" y="95"/>
                    </a:cubicBezTo>
                    <a:cubicBezTo>
                      <a:pt x="147" y="96"/>
                      <a:pt x="141" y="97"/>
                      <a:pt x="135" y="96"/>
                    </a:cubicBezTo>
                    <a:cubicBezTo>
                      <a:pt x="132" y="96"/>
                      <a:pt x="129" y="92"/>
                      <a:pt x="125" y="90"/>
                    </a:cubicBezTo>
                    <a:cubicBezTo>
                      <a:pt x="87" y="66"/>
                      <a:pt x="48" y="41"/>
                      <a:pt x="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121">
                <a:extLst>
                  <a:ext uri="{FF2B5EF4-FFF2-40B4-BE49-F238E27FC236}">
                    <a16:creationId xmlns="" xmlns:a16="http://schemas.microsoft.com/office/drawing/2014/main" id="{A6BE3D59-AC66-43BA-A734-4C8D5573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3013" y="354013"/>
                <a:ext cx="38100" cy="28575"/>
              </a:xfrm>
              <a:custGeom>
                <a:avLst/>
                <a:gdLst>
                  <a:gd name="T0" fmla="*/ 0 w 94"/>
                  <a:gd name="T1" fmla="*/ 17 h 35"/>
                  <a:gd name="T2" fmla="*/ 87 w 94"/>
                  <a:gd name="T3" fmla="*/ 4 h 35"/>
                  <a:gd name="T4" fmla="*/ 94 w 94"/>
                  <a:gd name="T5" fmla="*/ 18 h 35"/>
                  <a:gd name="T6" fmla="*/ 16 w 94"/>
                  <a:gd name="T7" fmla="*/ 34 h 35"/>
                  <a:gd name="T8" fmla="*/ 0 w 94"/>
                  <a:gd name="T9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5">
                    <a:moveTo>
                      <a:pt x="0" y="17"/>
                    </a:moveTo>
                    <a:cubicBezTo>
                      <a:pt x="33" y="4"/>
                      <a:pt x="60" y="0"/>
                      <a:pt x="87" y="4"/>
                    </a:cubicBezTo>
                    <a:cubicBezTo>
                      <a:pt x="90" y="5"/>
                      <a:pt x="91" y="13"/>
                      <a:pt x="94" y="18"/>
                    </a:cubicBezTo>
                    <a:cubicBezTo>
                      <a:pt x="69" y="35"/>
                      <a:pt x="42" y="33"/>
                      <a:pt x="16" y="34"/>
                    </a:cubicBezTo>
                    <a:cubicBezTo>
                      <a:pt x="13" y="35"/>
                      <a:pt x="8" y="27"/>
                      <a:pt x="0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22">
                <a:extLst>
                  <a:ext uri="{FF2B5EF4-FFF2-40B4-BE49-F238E27FC236}">
                    <a16:creationId xmlns="" xmlns:a16="http://schemas.microsoft.com/office/drawing/2014/main" id="{F016317D-CA6A-4780-A1BC-3A99A663B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5125" y="242888"/>
                <a:ext cx="38100" cy="31750"/>
              </a:xfrm>
              <a:custGeom>
                <a:avLst/>
                <a:gdLst>
                  <a:gd name="T0" fmla="*/ 85 w 92"/>
                  <a:gd name="T1" fmla="*/ 0 h 39"/>
                  <a:gd name="T2" fmla="*/ 61 w 92"/>
                  <a:gd name="T3" fmla="*/ 31 h 39"/>
                  <a:gd name="T4" fmla="*/ 0 w 92"/>
                  <a:gd name="T5" fmla="*/ 13 h 39"/>
                  <a:gd name="T6" fmla="*/ 85 w 92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39">
                    <a:moveTo>
                      <a:pt x="85" y="0"/>
                    </a:moveTo>
                    <a:cubicBezTo>
                      <a:pt x="92" y="29"/>
                      <a:pt x="75" y="29"/>
                      <a:pt x="61" y="31"/>
                    </a:cubicBezTo>
                    <a:cubicBezTo>
                      <a:pt x="13" y="39"/>
                      <a:pt x="13" y="39"/>
                      <a:pt x="0" y="13"/>
                    </a:cubicBezTo>
                    <a:cubicBezTo>
                      <a:pt x="29" y="9"/>
                      <a:pt x="55" y="5"/>
                      <a:pt x="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23">
                <a:extLst>
                  <a:ext uri="{FF2B5EF4-FFF2-40B4-BE49-F238E27FC236}">
                    <a16:creationId xmlns="" xmlns:a16="http://schemas.microsoft.com/office/drawing/2014/main" id="{4A7B8A27-88BB-41DF-88F4-3E7E349C5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9513" y="376238"/>
                <a:ext cx="36513" cy="26988"/>
              </a:xfrm>
              <a:custGeom>
                <a:avLst/>
                <a:gdLst>
                  <a:gd name="T0" fmla="*/ 0 w 90"/>
                  <a:gd name="T1" fmla="*/ 13 h 34"/>
                  <a:gd name="T2" fmla="*/ 77 w 90"/>
                  <a:gd name="T3" fmla="*/ 1 h 34"/>
                  <a:gd name="T4" fmla="*/ 89 w 90"/>
                  <a:gd name="T5" fmla="*/ 9 h 34"/>
                  <a:gd name="T6" fmla="*/ 84 w 90"/>
                  <a:gd name="T7" fmla="*/ 22 h 34"/>
                  <a:gd name="T8" fmla="*/ 11 w 90"/>
                  <a:gd name="T9" fmla="*/ 34 h 34"/>
                  <a:gd name="T10" fmla="*/ 0 w 90"/>
                  <a:gd name="T1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4">
                    <a:moveTo>
                      <a:pt x="0" y="13"/>
                    </a:moveTo>
                    <a:cubicBezTo>
                      <a:pt x="29" y="8"/>
                      <a:pt x="53" y="4"/>
                      <a:pt x="77" y="1"/>
                    </a:cubicBezTo>
                    <a:cubicBezTo>
                      <a:pt x="81" y="0"/>
                      <a:pt x="87" y="5"/>
                      <a:pt x="89" y="9"/>
                    </a:cubicBezTo>
                    <a:cubicBezTo>
                      <a:pt x="90" y="12"/>
                      <a:pt x="87" y="21"/>
                      <a:pt x="84" y="22"/>
                    </a:cubicBezTo>
                    <a:cubicBezTo>
                      <a:pt x="60" y="26"/>
                      <a:pt x="36" y="31"/>
                      <a:pt x="11" y="34"/>
                    </a:cubicBezTo>
                    <a:cubicBezTo>
                      <a:pt x="9" y="34"/>
                      <a:pt x="6" y="24"/>
                      <a:pt x="0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24">
                <a:extLst>
                  <a:ext uri="{FF2B5EF4-FFF2-40B4-BE49-F238E27FC236}">
                    <a16:creationId xmlns="" xmlns:a16="http://schemas.microsoft.com/office/drawing/2014/main" id="{FAEAAECE-E43B-4DEB-A714-FD15024B5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013" y="393700"/>
                <a:ext cx="38100" cy="34925"/>
              </a:xfrm>
              <a:custGeom>
                <a:avLst/>
                <a:gdLst>
                  <a:gd name="T0" fmla="*/ 96 w 96"/>
                  <a:gd name="T1" fmla="*/ 20 h 44"/>
                  <a:gd name="T2" fmla="*/ 0 w 96"/>
                  <a:gd name="T3" fmla="*/ 38 h 44"/>
                  <a:gd name="T4" fmla="*/ 96 w 96"/>
                  <a:gd name="T5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44">
                    <a:moveTo>
                      <a:pt x="96" y="20"/>
                    </a:moveTo>
                    <a:cubicBezTo>
                      <a:pt x="61" y="38"/>
                      <a:pt x="33" y="44"/>
                      <a:pt x="0" y="38"/>
                    </a:cubicBezTo>
                    <a:cubicBezTo>
                      <a:pt x="15" y="9"/>
                      <a:pt x="58" y="0"/>
                      <a:pt x="9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25">
                <a:extLst>
                  <a:ext uri="{FF2B5EF4-FFF2-40B4-BE49-F238E27FC236}">
                    <a16:creationId xmlns="" xmlns:a16="http://schemas.microsoft.com/office/drawing/2014/main" id="{52851D8B-5297-49B4-A9A2-B825AC809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0925" y="419100"/>
                <a:ext cx="34925" cy="33338"/>
              </a:xfrm>
              <a:custGeom>
                <a:avLst/>
                <a:gdLst>
                  <a:gd name="T0" fmla="*/ 84 w 84"/>
                  <a:gd name="T1" fmla="*/ 8 h 41"/>
                  <a:gd name="T2" fmla="*/ 82 w 84"/>
                  <a:gd name="T3" fmla="*/ 23 h 41"/>
                  <a:gd name="T4" fmla="*/ 10 w 84"/>
                  <a:gd name="T5" fmla="*/ 41 h 41"/>
                  <a:gd name="T6" fmla="*/ 0 w 84"/>
                  <a:gd name="T7" fmla="*/ 31 h 41"/>
                  <a:gd name="T8" fmla="*/ 6 w 84"/>
                  <a:gd name="T9" fmla="*/ 18 h 41"/>
                  <a:gd name="T10" fmla="*/ 84 w 84"/>
                  <a:gd name="T1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1">
                    <a:moveTo>
                      <a:pt x="84" y="8"/>
                    </a:moveTo>
                    <a:cubicBezTo>
                      <a:pt x="83" y="14"/>
                      <a:pt x="84" y="23"/>
                      <a:pt x="82" y="23"/>
                    </a:cubicBezTo>
                    <a:cubicBezTo>
                      <a:pt x="58" y="30"/>
                      <a:pt x="34" y="36"/>
                      <a:pt x="10" y="41"/>
                    </a:cubicBezTo>
                    <a:cubicBezTo>
                      <a:pt x="7" y="41"/>
                      <a:pt x="1" y="35"/>
                      <a:pt x="0" y="31"/>
                    </a:cubicBezTo>
                    <a:cubicBezTo>
                      <a:pt x="0" y="27"/>
                      <a:pt x="3" y="19"/>
                      <a:pt x="6" y="18"/>
                    </a:cubicBezTo>
                    <a:cubicBezTo>
                      <a:pt x="31" y="11"/>
                      <a:pt x="56" y="0"/>
                      <a:pt x="84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26">
                <a:extLst>
                  <a:ext uri="{FF2B5EF4-FFF2-40B4-BE49-F238E27FC236}">
                    <a16:creationId xmlns="" xmlns:a16="http://schemas.microsoft.com/office/drawing/2014/main" id="{50D7990F-8C08-47C0-B72B-0B2C552F1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7425" y="447675"/>
                <a:ext cx="36513" cy="41275"/>
              </a:xfrm>
              <a:custGeom>
                <a:avLst/>
                <a:gdLst>
                  <a:gd name="T0" fmla="*/ 0 w 89"/>
                  <a:gd name="T1" fmla="*/ 27 h 49"/>
                  <a:gd name="T2" fmla="*/ 82 w 89"/>
                  <a:gd name="T3" fmla="*/ 3 h 49"/>
                  <a:gd name="T4" fmla="*/ 66 w 89"/>
                  <a:gd name="T5" fmla="*/ 29 h 49"/>
                  <a:gd name="T6" fmla="*/ 0 w 89"/>
                  <a:gd name="T7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49">
                    <a:moveTo>
                      <a:pt x="0" y="27"/>
                    </a:moveTo>
                    <a:cubicBezTo>
                      <a:pt x="26" y="9"/>
                      <a:pt x="53" y="0"/>
                      <a:pt x="82" y="3"/>
                    </a:cubicBezTo>
                    <a:cubicBezTo>
                      <a:pt x="89" y="22"/>
                      <a:pt x="78" y="27"/>
                      <a:pt x="66" y="29"/>
                    </a:cubicBezTo>
                    <a:cubicBezTo>
                      <a:pt x="44" y="33"/>
                      <a:pt x="21" y="49"/>
                      <a:pt x="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127">
                <a:extLst>
                  <a:ext uri="{FF2B5EF4-FFF2-40B4-BE49-F238E27FC236}">
                    <a16:creationId xmlns="" xmlns:a16="http://schemas.microsoft.com/office/drawing/2014/main" id="{CE249E05-B187-42C5-AAB0-832328791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3563" y="182563"/>
                <a:ext cx="34925" cy="31750"/>
              </a:xfrm>
              <a:custGeom>
                <a:avLst/>
                <a:gdLst>
                  <a:gd name="T0" fmla="*/ 85 w 85"/>
                  <a:gd name="T1" fmla="*/ 22 h 38"/>
                  <a:gd name="T2" fmla="*/ 4 w 85"/>
                  <a:gd name="T3" fmla="*/ 37 h 38"/>
                  <a:gd name="T4" fmla="*/ 0 w 85"/>
                  <a:gd name="T5" fmla="*/ 19 h 38"/>
                  <a:gd name="T6" fmla="*/ 53 w 85"/>
                  <a:gd name="T7" fmla="*/ 6 h 38"/>
                  <a:gd name="T8" fmla="*/ 85 w 85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85" y="22"/>
                    </a:moveTo>
                    <a:cubicBezTo>
                      <a:pt x="60" y="37"/>
                      <a:pt x="32" y="38"/>
                      <a:pt x="4" y="37"/>
                    </a:cubicBezTo>
                    <a:cubicBezTo>
                      <a:pt x="3" y="37"/>
                      <a:pt x="0" y="19"/>
                      <a:pt x="0" y="19"/>
                    </a:cubicBezTo>
                    <a:cubicBezTo>
                      <a:pt x="18" y="14"/>
                      <a:pt x="35" y="9"/>
                      <a:pt x="53" y="6"/>
                    </a:cubicBezTo>
                    <a:cubicBezTo>
                      <a:pt x="64" y="4"/>
                      <a:pt x="78" y="0"/>
                      <a:pt x="85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128">
                <a:extLst>
                  <a:ext uri="{FF2B5EF4-FFF2-40B4-BE49-F238E27FC236}">
                    <a16:creationId xmlns="" xmlns:a16="http://schemas.microsoft.com/office/drawing/2014/main" id="{DDF00BDF-30C9-433B-AD90-B5857F7E8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5475" y="165100"/>
                <a:ext cx="38100" cy="31750"/>
              </a:xfrm>
              <a:custGeom>
                <a:avLst/>
                <a:gdLst>
                  <a:gd name="T0" fmla="*/ 90 w 90"/>
                  <a:gd name="T1" fmla="*/ 12 h 38"/>
                  <a:gd name="T2" fmla="*/ 0 w 90"/>
                  <a:gd name="T3" fmla="*/ 19 h 38"/>
                  <a:gd name="T4" fmla="*/ 78 w 90"/>
                  <a:gd name="T5" fmla="*/ 0 h 38"/>
                  <a:gd name="T6" fmla="*/ 90 w 90"/>
                  <a:gd name="T7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38">
                    <a:moveTo>
                      <a:pt x="90" y="12"/>
                    </a:moveTo>
                    <a:cubicBezTo>
                      <a:pt x="53" y="36"/>
                      <a:pt x="21" y="38"/>
                      <a:pt x="0" y="19"/>
                    </a:cubicBezTo>
                    <a:cubicBezTo>
                      <a:pt x="24" y="0"/>
                      <a:pt x="51" y="2"/>
                      <a:pt x="78" y="0"/>
                    </a:cubicBezTo>
                    <a:cubicBezTo>
                      <a:pt x="81" y="0"/>
                      <a:pt x="86" y="8"/>
                      <a:pt x="9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29">
                <a:extLst>
                  <a:ext uri="{FF2B5EF4-FFF2-40B4-BE49-F238E27FC236}">
                    <a16:creationId xmlns="" xmlns:a16="http://schemas.microsoft.com/office/drawing/2014/main" id="{5522D37A-8116-49B4-A1B5-DA6C72D04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888" y="207963"/>
                <a:ext cx="36513" cy="25400"/>
              </a:xfrm>
              <a:custGeom>
                <a:avLst/>
                <a:gdLst>
                  <a:gd name="T0" fmla="*/ 87 w 87"/>
                  <a:gd name="T1" fmla="*/ 16 h 32"/>
                  <a:gd name="T2" fmla="*/ 62 w 87"/>
                  <a:gd name="T3" fmla="*/ 27 h 32"/>
                  <a:gd name="T4" fmla="*/ 7 w 87"/>
                  <a:gd name="T5" fmla="*/ 32 h 32"/>
                  <a:gd name="T6" fmla="*/ 1 w 87"/>
                  <a:gd name="T7" fmla="*/ 24 h 32"/>
                  <a:gd name="T8" fmla="*/ 6 w 87"/>
                  <a:gd name="T9" fmla="*/ 11 h 32"/>
                  <a:gd name="T10" fmla="*/ 87 w 87"/>
                  <a:gd name="T1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32">
                    <a:moveTo>
                      <a:pt x="87" y="16"/>
                    </a:moveTo>
                    <a:cubicBezTo>
                      <a:pt x="79" y="20"/>
                      <a:pt x="71" y="25"/>
                      <a:pt x="62" y="27"/>
                    </a:cubicBezTo>
                    <a:cubicBezTo>
                      <a:pt x="44" y="30"/>
                      <a:pt x="25" y="31"/>
                      <a:pt x="7" y="32"/>
                    </a:cubicBezTo>
                    <a:cubicBezTo>
                      <a:pt x="5" y="32"/>
                      <a:pt x="0" y="27"/>
                      <a:pt x="1" y="24"/>
                    </a:cubicBezTo>
                    <a:cubicBezTo>
                      <a:pt x="1" y="19"/>
                      <a:pt x="3" y="13"/>
                      <a:pt x="6" y="11"/>
                    </a:cubicBezTo>
                    <a:cubicBezTo>
                      <a:pt x="17" y="2"/>
                      <a:pt x="67" y="0"/>
                      <a:pt x="8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30">
                <a:extLst>
                  <a:ext uri="{FF2B5EF4-FFF2-40B4-BE49-F238E27FC236}">
                    <a16:creationId xmlns="" xmlns:a16="http://schemas.microsoft.com/office/drawing/2014/main" id="{C0A34A80-9120-49CD-B6D3-227FACB9F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0038" y="263525"/>
                <a:ext cx="38100" cy="26988"/>
              </a:xfrm>
              <a:custGeom>
                <a:avLst/>
                <a:gdLst>
                  <a:gd name="T0" fmla="*/ 95 w 95"/>
                  <a:gd name="T1" fmla="*/ 15 h 32"/>
                  <a:gd name="T2" fmla="*/ 9 w 95"/>
                  <a:gd name="T3" fmla="*/ 30 h 32"/>
                  <a:gd name="T4" fmla="*/ 20 w 95"/>
                  <a:gd name="T5" fmla="*/ 6 h 32"/>
                  <a:gd name="T6" fmla="*/ 82 w 95"/>
                  <a:gd name="T7" fmla="*/ 1 h 32"/>
                  <a:gd name="T8" fmla="*/ 95 w 95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32">
                    <a:moveTo>
                      <a:pt x="95" y="15"/>
                    </a:moveTo>
                    <a:cubicBezTo>
                      <a:pt x="64" y="32"/>
                      <a:pt x="36" y="32"/>
                      <a:pt x="9" y="30"/>
                    </a:cubicBezTo>
                    <a:cubicBezTo>
                      <a:pt x="0" y="14"/>
                      <a:pt x="9" y="8"/>
                      <a:pt x="20" y="6"/>
                    </a:cubicBezTo>
                    <a:cubicBezTo>
                      <a:pt x="41" y="3"/>
                      <a:pt x="62" y="1"/>
                      <a:pt x="82" y="1"/>
                    </a:cubicBezTo>
                    <a:cubicBezTo>
                      <a:pt x="85" y="0"/>
                      <a:pt x="89" y="7"/>
                      <a:pt x="95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31">
                <a:extLst>
                  <a:ext uri="{FF2B5EF4-FFF2-40B4-BE49-F238E27FC236}">
                    <a16:creationId xmlns="" xmlns:a16="http://schemas.microsoft.com/office/drawing/2014/main" id="{E6C9CAF6-B720-41E0-8D22-09D44E7F5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4950" y="280988"/>
                <a:ext cx="36513" cy="31750"/>
              </a:xfrm>
              <a:custGeom>
                <a:avLst/>
                <a:gdLst>
                  <a:gd name="T0" fmla="*/ 0 w 90"/>
                  <a:gd name="T1" fmla="*/ 28 h 39"/>
                  <a:gd name="T2" fmla="*/ 16 w 90"/>
                  <a:gd name="T3" fmla="*/ 9 h 39"/>
                  <a:gd name="T4" fmla="*/ 75 w 90"/>
                  <a:gd name="T5" fmla="*/ 0 h 39"/>
                  <a:gd name="T6" fmla="*/ 89 w 90"/>
                  <a:gd name="T7" fmla="*/ 10 h 39"/>
                  <a:gd name="T8" fmla="*/ 81 w 90"/>
                  <a:gd name="T9" fmla="*/ 24 h 39"/>
                  <a:gd name="T10" fmla="*/ 0 w 90"/>
                  <a:gd name="T11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0" y="28"/>
                    </a:moveTo>
                    <a:cubicBezTo>
                      <a:pt x="8" y="19"/>
                      <a:pt x="11" y="10"/>
                      <a:pt x="16" y="9"/>
                    </a:cubicBezTo>
                    <a:cubicBezTo>
                      <a:pt x="36" y="5"/>
                      <a:pt x="55" y="2"/>
                      <a:pt x="75" y="0"/>
                    </a:cubicBezTo>
                    <a:cubicBezTo>
                      <a:pt x="80" y="0"/>
                      <a:pt x="88" y="5"/>
                      <a:pt x="89" y="10"/>
                    </a:cubicBezTo>
                    <a:cubicBezTo>
                      <a:pt x="90" y="14"/>
                      <a:pt x="85" y="23"/>
                      <a:pt x="81" y="24"/>
                    </a:cubicBezTo>
                    <a:cubicBezTo>
                      <a:pt x="56" y="30"/>
                      <a:pt x="31" y="39"/>
                      <a:pt x="0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132">
                <a:extLst>
                  <a:ext uri="{FF2B5EF4-FFF2-40B4-BE49-F238E27FC236}">
                    <a16:creationId xmlns="" xmlns:a16="http://schemas.microsoft.com/office/drawing/2014/main" id="{D21DB0E7-AB19-4EAA-B7EE-E39AA0DA3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1450" y="292100"/>
                <a:ext cx="36513" cy="33338"/>
              </a:xfrm>
              <a:custGeom>
                <a:avLst/>
                <a:gdLst>
                  <a:gd name="T0" fmla="*/ 90 w 90"/>
                  <a:gd name="T1" fmla="*/ 26 h 41"/>
                  <a:gd name="T2" fmla="*/ 9 w 90"/>
                  <a:gd name="T3" fmla="*/ 41 h 41"/>
                  <a:gd name="T4" fmla="*/ 1 w 90"/>
                  <a:gd name="T5" fmla="*/ 29 h 41"/>
                  <a:gd name="T6" fmla="*/ 6 w 90"/>
                  <a:gd name="T7" fmla="*/ 20 h 41"/>
                  <a:gd name="T8" fmla="*/ 85 w 90"/>
                  <a:gd name="T9" fmla="*/ 14 h 41"/>
                  <a:gd name="T10" fmla="*/ 90 w 90"/>
                  <a:gd name="T11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41">
                    <a:moveTo>
                      <a:pt x="90" y="26"/>
                    </a:moveTo>
                    <a:cubicBezTo>
                      <a:pt x="65" y="40"/>
                      <a:pt x="37" y="41"/>
                      <a:pt x="9" y="41"/>
                    </a:cubicBezTo>
                    <a:cubicBezTo>
                      <a:pt x="6" y="41"/>
                      <a:pt x="2" y="34"/>
                      <a:pt x="1" y="29"/>
                    </a:cubicBezTo>
                    <a:cubicBezTo>
                      <a:pt x="0" y="27"/>
                      <a:pt x="3" y="20"/>
                      <a:pt x="6" y="20"/>
                    </a:cubicBezTo>
                    <a:cubicBezTo>
                      <a:pt x="32" y="15"/>
                      <a:pt x="57" y="0"/>
                      <a:pt x="85" y="14"/>
                    </a:cubicBezTo>
                    <a:cubicBezTo>
                      <a:pt x="87" y="15"/>
                      <a:pt x="87" y="19"/>
                      <a:pt x="9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33">
                <a:extLst>
                  <a:ext uri="{FF2B5EF4-FFF2-40B4-BE49-F238E27FC236}">
                    <a16:creationId xmlns="" xmlns:a16="http://schemas.microsoft.com/office/drawing/2014/main" id="{7D72A775-BFCA-4238-B2BD-3E91D1A46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334963"/>
                <a:ext cx="36513" cy="31750"/>
              </a:xfrm>
              <a:custGeom>
                <a:avLst/>
                <a:gdLst>
                  <a:gd name="T0" fmla="*/ 0 w 87"/>
                  <a:gd name="T1" fmla="*/ 17 h 37"/>
                  <a:gd name="T2" fmla="*/ 76 w 87"/>
                  <a:gd name="T3" fmla="*/ 2 h 37"/>
                  <a:gd name="T4" fmla="*/ 86 w 87"/>
                  <a:gd name="T5" fmla="*/ 11 h 37"/>
                  <a:gd name="T6" fmla="*/ 83 w 87"/>
                  <a:gd name="T7" fmla="*/ 21 h 37"/>
                  <a:gd name="T8" fmla="*/ 4 w 87"/>
                  <a:gd name="T9" fmla="*/ 29 h 37"/>
                  <a:gd name="T10" fmla="*/ 0 w 87"/>
                  <a:gd name="T1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37">
                    <a:moveTo>
                      <a:pt x="0" y="17"/>
                    </a:moveTo>
                    <a:cubicBezTo>
                      <a:pt x="24" y="0"/>
                      <a:pt x="50" y="3"/>
                      <a:pt x="76" y="2"/>
                    </a:cubicBezTo>
                    <a:cubicBezTo>
                      <a:pt x="79" y="2"/>
                      <a:pt x="84" y="7"/>
                      <a:pt x="86" y="11"/>
                    </a:cubicBezTo>
                    <a:cubicBezTo>
                      <a:pt x="87" y="13"/>
                      <a:pt x="85" y="19"/>
                      <a:pt x="83" y="21"/>
                    </a:cubicBezTo>
                    <a:cubicBezTo>
                      <a:pt x="72" y="31"/>
                      <a:pt x="18" y="37"/>
                      <a:pt x="4" y="29"/>
                    </a:cubicBezTo>
                    <a:cubicBezTo>
                      <a:pt x="2" y="27"/>
                      <a:pt x="2" y="22"/>
                      <a:pt x="0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134">
                <a:extLst>
                  <a:ext uri="{FF2B5EF4-FFF2-40B4-BE49-F238E27FC236}">
                    <a16:creationId xmlns="" xmlns:a16="http://schemas.microsoft.com/office/drawing/2014/main" id="{A338310B-B811-4348-A3A3-6FB4A2C6F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0738" y="79375"/>
                <a:ext cx="34925" cy="36513"/>
              </a:xfrm>
              <a:custGeom>
                <a:avLst/>
                <a:gdLst>
                  <a:gd name="T0" fmla="*/ 85 w 85"/>
                  <a:gd name="T1" fmla="*/ 11 h 44"/>
                  <a:gd name="T2" fmla="*/ 73 w 85"/>
                  <a:gd name="T3" fmla="*/ 28 h 44"/>
                  <a:gd name="T4" fmla="*/ 16 w 85"/>
                  <a:gd name="T5" fmla="*/ 43 h 44"/>
                  <a:gd name="T6" fmla="*/ 1 w 85"/>
                  <a:gd name="T7" fmla="*/ 35 h 44"/>
                  <a:gd name="T8" fmla="*/ 8 w 85"/>
                  <a:gd name="T9" fmla="*/ 20 h 44"/>
                  <a:gd name="T10" fmla="*/ 78 w 85"/>
                  <a:gd name="T11" fmla="*/ 0 h 44"/>
                  <a:gd name="T12" fmla="*/ 85 w 85"/>
                  <a:gd name="T1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44">
                    <a:moveTo>
                      <a:pt x="85" y="11"/>
                    </a:moveTo>
                    <a:cubicBezTo>
                      <a:pt x="81" y="17"/>
                      <a:pt x="79" y="26"/>
                      <a:pt x="73" y="28"/>
                    </a:cubicBezTo>
                    <a:cubicBezTo>
                      <a:pt x="55" y="34"/>
                      <a:pt x="35" y="39"/>
                      <a:pt x="16" y="43"/>
                    </a:cubicBezTo>
                    <a:cubicBezTo>
                      <a:pt x="11" y="44"/>
                      <a:pt x="3" y="39"/>
                      <a:pt x="1" y="35"/>
                    </a:cubicBezTo>
                    <a:cubicBezTo>
                      <a:pt x="0" y="31"/>
                      <a:pt x="4" y="21"/>
                      <a:pt x="8" y="20"/>
                    </a:cubicBezTo>
                    <a:cubicBezTo>
                      <a:pt x="31" y="12"/>
                      <a:pt x="55" y="7"/>
                      <a:pt x="78" y="0"/>
                    </a:cubicBezTo>
                    <a:cubicBezTo>
                      <a:pt x="81" y="4"/>
                      <a:pt x="83" y="7"/>
                      <a:pt x="8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135">
                <a:extLst>
                  <a:ext uri="{FF2B5EF4-FFF2-40B4-BE49-F238E27FC236}">
                    <a16:creationId xmlns="" xmlns:a16="http://schemas.microsoft.com/office/drawing/2014/main" id="{3B099DDE-66F0-4F52-891B-815ECFF19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650" y="111125"/>
                <a:ext cx="36513" cy="38100"/>
              </a:xfrm>
              <a:custGeom>
                <a:avLst/>
                <a:gdLst>
                  <a:gd name="T0" fmla="*/ 86 w 86"/>
                  <a:gd name="T1" fmla="*/ 14 h 47"/>
                  <a:gd name="T2" fmla="*/ 0 w 86"/>
                  <a:gd name="T3" fmla="*/ 29 h 47"/>
                  <a:gd name="T4" fmla="*/ 86 w 86"/>
                  <a:gd name="T5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47">
                    <a:moveTo>
                      <a:pt x="86" y="14"/>
                    </a:moveTo>
                    <a:cubicBezTo>
                      <a:pt x="64" y="40"/>
                      <a:pt x="23" y="47"/>
                      <a:pt x="0" y="29"/>
                    </a:cubicBezTo>
                    <a:cubicBezTo>
                      <a:pt x="24" y="6"/>
                      <a:pt x="60" y="0"/>
                      <a:pt x="86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136">
                <a:extLst>
                  <a:ext uri="{FF2B5EF4-FFF2-40B4-BE49-F238E27FC236}">
                    <a16:creationId xmlns="" xmlns:a16="http://schemas.microsoft.com/office/drawing/2014/main" id="{1857310E-E6F4-43EA-8187-2D8B0F258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523875"/>
                <a:ext cx="36513" cy="41275"/>
              </a:xfrm>
              <a:custGeom>
                <a:avLst/>
                <a:gdLst>
                  <a:gd name="T0" fmla="*/ 0 w 92"/>
                  <a:gd name="T1" fmla="*/ 35 h 51"/>
                  <a:gd name="T2" fmla="*/ 74 w 92"/>
                  <a:gd name="T3" fmla="*/ 1 h 51"/>
                  <a:gd name="T4" fmla="*/ 90 w 92"/>
                  <a:gd name="T5" fmla="*/ 8 h 51"/>
                  <a:gd name="T6" fmla="*/ 87 w 92"/>
                  <a:gd name="T7" fmla="*/ 22 h 51"/>
                  <a:gd name="T8" fmla="*/ 19 w 92"/>
                  <a:gd name="T9" fmla="*/ 50 h 51"/>
                  <a:gd name="T10" fmla="*/ 0 w 92"/>
                  <a:gd name="T11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51">
                    <a:moveTo>
                      <a:pt x="0" y="35"/>
                    </a:moveTo>
                    <a:cubicBezTo>
                      <a:pt x="30" y="21"/>
                      <a:pt x="52" y="10"/>
                      <a:pt x="74" y="1"/>
                    </a:cubicBezTo>
                    <a:cubicBezTo>
                      <a:pt x="78" y="0"/>
                      <a:pt x="86" y="4"/>
                      <a:pt x="90" y="8"/>
                    </a:cubicBezTo>
                    <a:cubicBezTo>
                      <a:pt x="92" y="10"/>
                      <a:pt x="90" y="20"/>
                      <a:pt x="87" y="22"/>
                    </a:cubicBezTo>
                    <a:cubicBezTo>
                      <a:pt x="65" y="32"/>
                      <a:pt x="42" y="41"/>
                      <a:pt x="19" y="50"/>
                    </a:cubicBezTo>
                    <a:cubicBezTo>
                      <a:pt x="17" y="51"/>
                      <a:pt x="12" y="44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137">
                <a:extLst>
                  <a:ext uri="{FF2B5EF4-FFF2-40B4-BE49-F238E27FC236}">
                    <a16:creationId xmlns="" xmlns:a16="http://schemas.microsoft.com/office/drawing/2014/main" id="{A2DB54FB-B9A2-443B-AF5E-76077A32C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88" y="317500"/>
                <a:ext cx="39688" cy="25400"/>
              </a:xfrm>
              <a:custGeom>
                <a:avLst/>
                <a:gdLst>
                  <a:gd name="T0" fmla="*/ 0 w 98"/>
                  <a:gd name="T1" fmla="*/ 12 h 32"/>
                  <a:gd name="T2" fmla="*/ 85 w 98"/>
                  <a:gd name="T3" fmla="*/ 0 h 32"/>
                  <a:gd name="T4" fmla="*/ 80 w 98"/>
                  <a:gd name="T5" fmla="*/ 26 h 32"/>
                  <a:gd name="T6" fmla="*/ 14 w 98"/>
                  <a:gd name="T7" fmla="*/ 32 h 32"/>
                  <a:gd name="T8" fmla="*/ 0 w 98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32">
                    <a:moveTo>
                      <a:pt x="0" y="12"/>
                    </a:moveTo>
                    <a:cubicBezTo>
                      <a:pt x="34" y="7"/>
                      <a:pt x="61" y="3"/>
                      <a:pt x="85" y="0"/>
                    </a:cubicBezTo>
                    <a:cubicBezTo>
                      <a:pt x="98" y="16"/>
                      <a:pt x="92" y="24"/>
                      <a:pt x="80" y="26"/>
                    </a:cubicBezTo>
                    <a:cubicBezTo>
                      <a:pt x="58" y="30"/>
                      <a:pt x="36" y="31"/>
                      <a:pt x="14" y="32"/>
                    </a:cubicBezTo>
                    <a:cubicBezTo>
                      <a:pt x="11" y="32"/>
                      <a:pt x="9" y="25"/>
                      <a:pt x="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38">
                <a:extLst>
                  <a:ext uri="{FF2B5EF4-FFF2-40B4-BE49-F238E27FC236}">
                    <a16:creationId xmlns="" xmlns:a16="http://schemas.microsoft.com/office/drawing/2014/main" id="{3CDA2BE7-DE1E-4BA8-87E2-C78809393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150" y="139700"/>
                <a:ext cx="34925" cy="31750"/>
              </a:xfrm>
              <a:custGeom>
                <a:avLst/>
                <a:gdLst>
                  <a:gd name="T0" fmla="*/ 87 w 87"/>
                  <a:gd name="T1" fmla="*/ 9 h 38"/>
                  <a:gd name="T2" fmla="*/ 75 w 87"/>
                  <a:gd name="T3" fmla="*/ 26 h 38"/>
                  <a:gd name="T4" fmla="*/ 17 w 87"/>
                  <a:gd name="T5" fmla="*/ 37 h 38"/>
                  <a:gd name="T6" fmla="*/ 0 w 87"/>
                  <a:gd name="T7" fmla="*/ 26 h 38"/>
                  <a:gd name="T8" fmla="*/ 12 w 87"/>
                  <a:gd name="T9" fmla="*/ 12 h 38"/>
                  <a:gd name="T10" fmla="*/ 80 w 87"/>
                  <a:gd name="T11" fmla="*/ 0 h 38"/>
                  <a:gd name="T12" fmla="*/ 87 w 87"/>
                  <a:gd name="T13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38">
                    <a:moveTo>
                      <a:pt x="87" y="9"/>
                    </a:moveTo>
                    <a:cubicBezTo>
                      <a:pt x="83" y="15"/>
                      <a:pt x="80" y="25"/>
                      <a:pt x="75" y="26"/>
                    </a:cubicBezTo>
                    <a:cubicBezTo>
                      <a:pt x="56" y="31"/>
                      <a:pt x="37" y="35"/>
                      <a:pt x="17" y="37"/>
                    </a:cubicBezTo>
                    <a:cubicBezTo>
                      <a:pt x="12" y="38"/>
                      <a:pt x="6" y="30"/>
                      <a:pt x="0" y="26"/>
                    </a:cubicBezTo>
                    <a:cubicBezTo>
                      <a:pt x="4" y="21"/>
                      <a:pt x="7" y="13"/>
                      <a:pt x="12" y="12"/>
                    </a:cubicBezTo>
                    <a:cubicBezTo>
                      <a:pt x="34" y="7"/>
                      <a:pt x="57" y="4"/>
                      <a:pt x="80" y="0"/>
                    </a:cubicBezTo>
                    <a:cubicBezTo>
                      <a:pt x="82" y="3"/>
                      <a:pt x="84" y="6"/>
                      <a:pt x="8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139">
                <a:extLst>
                  <a:ext uri="{FF2B5EF4-FFF2-40B4-BE49-F238E27FC236}">
                    <a16:creationId xmlns="" xmlns:a16="http://schemas.microsoft.com/office/drawing/2014/main" id="{8889037F-8255-4461-9C53-C83FD3A93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800" y="220663"/>
                <a:ext cx="36513" cy="33338"/>
              </a:xfrm>
              <a:custGeom>
                <a:avLst/>
                <a:gdLst>
                  <a:gd name="T0" fmla="*/ 88 w 88"/>
                  <a:gd name="T1" fmla="*/ 16 h 42"/>
                  <a:gd name="T2" fmla="*/ 77 w 88"/>
                  <a:gd name="T3" fmla="*/ 31 h 42"/>
                  <a:gd name="T4" fmla="*/ 15 w 88"/>
                  <a:gd name="T5" fmla="*/ 42 h 42"/>
                  <a:gd name="T6" fmla="*/ 1 w 88"/>
                  <a:gd name="T7" fmla="*/ 32 h 42"/>
                  <a:gd name="T8" fmla="*/ 6 w 88"/>
                  <a:gd name="T9" fmla="*/ 19 h 42"/>
                  <a:gd name="T10" fmla="*/ 88 w 88"/>
                  <a:gd name="T1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42">
                    <a:moveTo>
                      <a:pt x="88" y="16"/>
                    </a:moveTo>
                    <a:cubicBezTo>
                      <a:pt x="83" y="22"/>
                      <a:pt x="81" y="31"/>
                      <a:pt x="77" y="31"/>
                    </a:cubicBezTo>
                    <a:cubicBezTo>
                      <a:pt x="56" y="36"/>
                      <a:pt x="36" y="40"/>
                      <a:pt x="15" y="42"/>
                    </a:cubicBezTo>
                    <a:cubicBezTo>
                      <a:pt x="11" y="42"/>
                      <a:pt x="4" y="36"/>
                      <a:pt x="1" y="32"/>
                    </a:cubicBezTo>
                    <a:cubicBezTo>
                      <a:pt x="0" y="29"/>
                      <a:pt x="4" y="19"/>
                      <a:pt x="6" y="19"/>
                    </a:cubicBezTo>
                    <a:cubicBezTo>
                      <a:pt x="32" y="14"/>
                      <a:pt x="58" y="0"/>
                      <a:pt x="88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140">
                <a:extLst>
                  <a:ext uri="{FF2B5EF4-FFF2-40B4-BE49-F238E27FC236}">
                    <a16:creationId xmlns="" xmlns:a16="http://schemas.microsoft.com/office/drawing/2014/main" id="{72DF127F-68F6-4681-94BC-566794CA0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479425"/>
                <a:ext cx="33338" cy="36513"/>
              </a:xfrm>
              <a:custGeom>
                <a:avLst/>
                <a:gdLst>
                  <a:gd name="T0" fmla="*/ 0 w 81"/>
                  <a:gd name="T1" fmla="*/ 44 h 44"/>
                  <a:gd name="T2" fmla="*/ 81 w 81"/>
                  <a:gd name="T3" fmla="*/ 9 h 44"/>
                  <a:gd name="T4" fmla="*/ 0 w 81"/>
                  <a:gd name="T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44">
                    <a:moveTo>
                      <a:pt x="0" y="44"/>
                    </a:moveTo>
                    <a:cubicBezTo>
                      <a:pt x="5" y="15"/>
                      <a:pt x="43" y="0"/>
                      <a:pt x="81" y="9"/>
                    </a:cubicBezTo>
                    <a:cubicBezTo>
                      <a:pt x="72" y="31"/>
                      <a:pt x="52" y="40"/>
                      <a:pt x="0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41">
                <a:extLst>
                  <a:ext uri="{FF2B5EF4-FFF2-40B4-BE49-F238E27FC236}">
                    <a16:creationId xmlns="" xmlns:a16="http://schemas.microsoft.com/office/drawing/2014/main" id="{CE9ECDD2-4DEB-4A65-BC20-2B6D430FE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88963"/>
                <a:ext cx="20638" cy="68263"/>
              </a:xfrm>
              <a:custGeom>
                <a:avLst/>
                <a:gdLst>
                  <a:gd name="T0" fmla="*/ 40 w 53"/>
                  <a:gd name="T1" fmla="*/ 0 h 84"/>
                  <a:gd name="T2" fmla="*/ 47 w 53"/>
                  <a:gd name="T3" fmla="*/ 4 h 84"/>
                  <a:gd name="T4" fmla="*/ 51 w 53"/>
                  <a:gd name="T5" fmla="*/ 20 h 84"/>
                  <a:gd name="T6" fmla="*/ 16 w 53"/>
                  <a:gd name="T7" fmla="*/ 76 h 84"/>
                  <a:gd name="T8" fmla="*/ 2 w 53"/>
                  <a:gd name="T9" fmla="*/ 60 h 84"/>
                  <a:gd name="T10" fmla="*/ 40 w 53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84">
                    <a:moveTo>
                      <a:pt x="40" y="0"/>
                    </a:moveTo>
                    <a:cubicBezTo>
                      <a:pt x="45" y="2"/>
                      <a:pt x="47" y="3"/>
                      <a:pt x="47" y="4"/>
                    </a:cubicBezTo>
                    <a:cubicBezTo>
                      <a:pt x="49" y="9"/>
                      <a:pt x="53" y="17"/>
                      <a:pt x="51" y="20"/>
                    </a:cubicBezTo>
                    <a:cubicBezTo>
                      <a:pt x="41" y="40"/>
                      <a:pt x="31" y="61"/>
                      <a:pt x="16" y="76"/>
                    </a:cubicBezTo>
                    <a:cubicBezTo>
                      <a:pt x="8" y="84"/>
                      <a:pt x="0" y="70"/>
                      <a:pt x="2" y="60"/>
                    </a:cubicBezTo>
                    <a:cubicBezTo>
                      <a:pt x="6" y="36"/>
                      <a:pt x="18" y="15"/>
                      <a:pt x="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42">
                <a:extLst>
                  <a:ext uri="{FF2B5EF4-FFF2-40B4-BE49-F238E27FC236}">
                    <a16:creationId xmlns="" xmlns:a16="http://schemas.microsoft.com/office/drawing/2014/main" id="{C66E6D6F-5DE3-46C9-AA47-F499DBE5E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2650" y="38100"/>
                <a:ext cx="34925" cy="39688"/>
              </a:xfrm>
              <a:custGeom>
                <a:avLst/>
                <a:gdLst>
                  <a:gd name="T0" fmla="*/ 0 w 88"/>
                  <a:gd name="T1" fmla="*/ 42 h 48"/>
                  <a:gd name="T2" fmla="*/ 85 w 88"/>
                  <a:gd name="T3" fmla="*/ 0 h 48"/>
                  <a:gd name="T4" fmla="*/ 86 w 88"/>
                  <a:gd name="T5" fmla="*/ 23 h 48"/>
                  <a:gd name="T6" fmla="*/ 0 w 88"/>
                  <a:gd name="T7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8">
                    <a:moveTo>
                      <a:pt x="0" y="42"/>
                    </a:moveTo>
                    <a:cubicBezTo>
                      <a:pt x="23" y="11"/>
                      <a:pt x="55" y="14"/>
                      <a:pt x="85" y="0"/>
                    </a:cubicBezTo>
                    <a:cubicBezTo>
                      <a:pt x="85" y="12"/>
                      <a:pt x="88" y="20"/>
                      <a:pt x="86" y="23"/>
                    </a:cubicBezTo>
                    <a:cubicBezTo>
                      <a:pt x="72" y="38"/>
                      <a:pt x="30" y="48"/>
                      <a:pt x="0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143">
                <a:extLst>
                  <a:ext uri="{FF2B5EF4-FFF2-40B4-BE49-F238E27FC236}">
                    <a16:creationId xmlns="" xmlns:a16="http://schemas.microsoft.com/office/drawing/2014/main" id="{C772672F-AEEB-4FC2-B0E5-60FCA6651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025" y="700088"/>
                <a:ext cx="15875" cy="30163"/>
              </a:xfrm>
              <a:custGeom>
                <a:avLst/>
                <a:gdLst>
                  <a:gd name="T0" fmla="*/ 34 w 38"/>
                  <a:gd name="T1" fmla="*/ 33 h 36"/>
                  <a:gd name="T2" fmla="*/ 27 w 38"/>
                  <a:gd name="T3" fmla="*/ 36 h 36"/>
                  <a:gd name="T4" fmla="*/ 1 w 38"/>
                  <a:gd name="T5" fmla="*/ 10 h 36"/>
                  <a:gd name="T6" fmla="*/ 13 w 38"/>
                  <a:gd name="T7" fmla="*/ 1 h 36"/>
                  <a:gd name="T8" fmla="*/ 34 w 38"/>
                  <a:gd name="T9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34" y="33"/>
                    </a:moveTo>
                    <a:cubicBezTo>
                      <a:pt x="29" y="35"/>
                      <a:pt x="28" y="36"/>
                      <a:pt x="27" y="36"/>
                    </a:cubicBezTo>
                    <a:cubicBezTo>
                      <a:pt x="11" y="34"/>
                      <a:pt x="0" y="27"/>
                      <a:pt x="1" y="10"/>
                    </a:cubicBezTo>
                    <a:cubicBezTo>
                      <a:pt x="2" y="7"/>
                      <a:pt x="10" y="0"/>
                      <a:pt x="13" y="1"/>
                    </a:cubicBezTo>
                    <a:cubicBezTo>
                      <a:pt x="27" y="6"/>
                      <a:pt x="38" y="14"/>
                      <a:pt x="34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Oval 159">
            <a:extLst>
              <a:ext uri="{FF2B5EF4-FFF2-40B4-BE49-F238E27FC236}">
                <a16:creationId xmlns="" xmlns:a16="http://schemas.microsoft.com/office/drawing/2014/main" id="{5A0418DE-2F1D-4FFD-B28F-98DC2FEF1A72}"/>
              </a:ext>
            </a:extLst>
          </p:cNvPr>
          <p:cNvSpPr/>
          <p:nvPr/>
        </p:nvSpPr>
        <p:spPr>
          <a:xfrm>
            <a:off x="17304148" y="8303433"/>
            <a:ext cx="2333962" cy="55132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9" name="Oval 162">
            <a:extLst>
              <a:ext uri="{FF2B5EF4-FFF2-40B4-BE49-F238E27FC236}">
                <a16:creationId xmlns="" xmlns:a16="http://schemas.microsoft.com/office/drawing/2014/main" id="{4C5AABC9-36F0-408A-898D-9413B94E35B6}"/>
              </a:ext>
            </a:extLst>
          </p:cNvPr>
          <p:cNvSpPr/>
          <p:nvPr/>
        </p:nvSpPr>
        <p:spPr>
          <a:xfrm>
            <a:off x="12075539" y="5070450"/>
            <a:ext cx="2067304" cy="48833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70" name="Group 3">
            <a:extLst>
              <a:ext uri="{FF2B5EF4-FFF2-40B4-BE49-F238E27FC236}">
                <a16:creationId xmlns="" xmlns:a16="http://schemas.microsoft.com/office/drawing/2014/main" id="{11932D3B-62C3-48FF-846D-8AB309CE7A07}"/>
              </a:ext>
            </a:extLst>
          </p:cNvPr>
          <p:cNvGrpSpPr/>
          <p:nvPr/>
        </p:nvGrpSpPr>
        <p:grpSpPr>
          <a:xfrm>
            <a:off x="17304148" y="5246364"/>
            <a:ext cx="2333962" cy="3332732"/>
            <a:chOff x="7569863" y="2623182"/>
            <a:chExt cx="1166981" cy="1666366"/>
          </a:xfrm>
          <a:solidFill>
            <a:srgbClr val="AB162B"/>
          </a:solidFill>
        </p:grpSpPr>
        <p:sp>
          <p:nvSpPr>
            <p:cNvPr id="71" name="Freeform 17">
              <a:extLst>
                <a:ext uri="{FF2B5EF4-FFF2-40B4-BE49-F238E27FC236}">
                  <a16:creationId xmlns="" xmlns:a16="http://schemas.microsoft.com/office/drawing/2014/main" id="{E2FE26E6-6248-47C3-9AD0-8A58E5F10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9863" y="2623182"/>
              <a:ext cx="1166981" cy="1666366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34D2F6EE-113C-450F-8387-5A25F3043BEA}"/>
                </a:ext>
              </a:extLst>
            </p:cNvPr>
            <p:cNvSpPr txBox="1"/>
            <p:nvPr/>
          </p:nvSpPr>
          <p:spPr>
            <a:xfrm>
              <a:off x="7636527" y="2840814"/>
              <a:ext cx="103365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dirty="0">
                  <a:solidFill>
                    <a:srgbClr val="282F39"/>
                  </a:solidFill>
                  <a:latin typeface="+mn-lt"/>
                  <a:ea typeface="Noto Sans" panose="020B0502040504020204" pitchFamily="34"/>
                  <a:cs typeface="Noto Sans" panose="020B0502040504020204" pitchFamily="34"/>
                </a:rPr>
                <a:t>02</a:t>
              </a:r>
              <a:endParaRPr lang="en-GB" sz="8000" dirty="0">
                <a:solidFill>
                  <a:srgbClr val="282F39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73" name="Group 4">
            <a:extLst>
              <a:ext uri="{FF2B5EF4-FFF2-40B4-BE49-F238E27FC236}">
                <a16:creationId xmlns="" xmlns:a16="http://schemas.microsoft.com/office/drawing/2014/main" id="{F16A54F9-597E-4591-B2CD-240FF25C7CA7}"/>
              </a:ext>
            </a:extLst>
          </p:cNvPr>
          <p:cNvGrpSpPr/>
          <p:nvPr/>
        </p:nvGrpSpPr>
        <p:grpSpPr>
          <a:xfrm>
            <a:off x="12047910" y="2362654"/>
            <a:ext cx="2094934" cy="2951964"/>
            <a:chOff x="4941744" y="1181327"/>
            <a:chExt cx="1047467" cy="1475982"/>
          </a:xfrm>
          <a:solidFill>
            <a:srgbClr val="0070CD"/>
          </a:solidFill>
        </p:grpSpPr>
        <p:sp>
          <p:nvSpPr>
            <p:cNvPr id="74" name="Freeform 17">
              <a:extLst>
                <a:ext uri="{FF2B5EF4-FFF2-40B4-BE49-F238E27FC236}">
                  <a16:creationId xmlns="" xmlns:a16="http://schemas.microsoft.com/office/drawing/2014/main" id="{7003277C-2D44-4FB9-8071-68E3F805B6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5559" y="1181327"/>
              <a:ext cx="1033652" cy="1475982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2A81A2BA-1F7F-4BD4-80CB-D4E689347B7E}"/>
                </a:ext>
              </a:extLst>
            </p:cNvPr>
            <p:cNvSpPr txBox="1"/>
            <p:nvPr/>
          </p:nvSpPr>
          <p:spPr>
            <a:xfrm>
              <a:off x="4941744" y="1376772"/>
              <a:ext cx="10336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0" dirty="0">
                  <a:solidFill>
                    <a:srgbClr val="282F39"/>
                  </a:solidFill>
                  <a:latin typeface="+mn-lt"/>
                  <a:ea typeface="Noto Sans" panose="020B0502040504020204" pitchFamily="34"/>
                  <a:cs typeface="Noto Sans" panose="020B0502040504020204" pitchFamily="34"/>
                </a:rPr>
                <a:t>03</a:t>
              </a:r>
              <a:endParaRPr lang="en-GB" sz="7000" dirty="0">
                <a:solidFill>
                  <a:srgbClr val="282F39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F02C3D4-8338-4FF8-A1C8-C6390D4E80A8}"/>
              </a:ext>
            </a:extLst>
          </p:cNvPr>
          <p:cNvSpPr txBox="1"/>
          <p:nvPr/>
        </p:nvSpPr>
        <p:spPr>
          <a:xfrm>
            <a:off x="3072396" y="5699597"/>
            <a:ext cx="3862194" cy="2031325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Старт проекта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Август 2017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Март 2018</a:t>
            </a:r>
            <a:endParaRPr lang="en-GB" sz="3000" dirty="0">
              <a:solidFill>
                <a:schemeClr val="bg1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054FD7B-D1AA-4AA9-9961-99A55CE36CA8}"/>
              </a:ext>
            </a:extLst>
          </p:cNvPr>
          <p:cNvSpPr txBox="1"/>
          <p:nvPr/>
        </p:nvSpPr>
        <p:spPr>
          <a:xfrm>
            <a:off x="7830662" y="3308559"/>
            <a:ext cx="3862194" cy="249299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Завершение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проекта</a:t>
            </a:r>
            <a:endParaRPr lang="ru-RU" sz="3000" b="1" dirty="0">
              <a:solidFill>
                <a:schemeClr val="bg1"/>
              </a:solidFill>
              <a:latin typeface="+mn-lt"/>
            </a:endParaRP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Май 2018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bg1"/>
                </a:solidFill>
                <a:latin typeface="+mn-lt"/>
              </a:rPr>
              <a:t>-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bg1"/>
                </a:solidFill>
                <a:latin typeface="+mn-lt"/>
              </a:rPr>
              <a:t>Д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екабрь </a:t>
            </a:r>
            <a:r>
              <a:rPr lang="ru-RU" sz="3000" dirty="0">
                <a:solidFill>
                  <a:schemeClr val="bg1"/>
                </a:solidFill>
                <a:latin typeface="+mn-lt"/>
              </a:rPr>
              <a:t>2018</a:t>
            </a:r>
            <a:endParaRPr lang="en-GB" sz="3000" dirty="0">
              <a:solidFill>
                <a:schemeClr val="bg1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C1B6BF5-2395-48D1-8167-2E655E71AE64}"/>
              </a:ext>
            </a:extLst>
          </p:cNvPr>
          <p:cNvSpPr txBox="1"/>
          <p:nvPr/>
        </p:nvSpPr>
        <p:spPr>
          <a:xfrm>
            <a:off x="20355142" y="5793983"/>
            <a:ext cx="3862194" cy="249299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Промежуточные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работы</a:t>
            </a:r>
            <a:endParaRPr lang="ru-RU" sz="3000" b="1" dirty="0">
              <a:solidFill>
                <a:schemeClr val="bg1"/>
              </a:solidFill>
              <a:latin typeface="+mn-lt"/>
            </a:endParaRP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Март 2018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bg1"/>
                </a:solidFill>
                <a:latin typeface="+mn-lt"/>
              </a:rPr>
              <a:t>-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Май </a:t>
            </a:r>
            <a:r>
              <a:rPr lang="ru-RU" sz="3000" dirty="0">
                <a:solidFill>
                  <a:schemeClr val="bg1"/>
                </a:solidFill>
                <a:latin typeface="+mn-lt"/>
              </a:rPr>
              <a:t>2018</a:t>
            </a:r>
            <a:endParaRPr lang="en-GB" sz="3000" dirty="0">
              <a:solidFill>
                <a:schemeClr val="bg1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9" name="Rectangle 175">
            <a:extLst>
              <a:ext uri="{FF2B5EF4-FFF2-40B4-BE49-F238E27FC236}">
                <a16:creationId xmlns="" xmlns:a16="http://schemas.microsoft.com/office/drawing/2014/main" id="{0F1C02BF-ADCA-4784-82C1-18A60CAAAFAC}"/>
              </a:ext>
            </a:extLst>
          </p:cNvPr>
          <p:cNvSpPr/>
          <p:nvPr/>
        </p:nvSpPr>
        <p:spPr>
          <a:xfrm>
            <a:off x="3260433" y="5381432"/>
            <a:ext cx="3509856" cy="171168"/>
          </a:xfrm>
          <a:prstGeom prst="rect">
            <a:avLst/>
          </a:prstGeom>
          <a:solidFill>
            <a:srgbClr val="00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0" name="Rectangle 176">
            <a:extLst>
              <a:ext uri="{FF2B5EF4-FFF2-40B4-BE49-F238E27FC236}">
                <a16:creationId xmlns="" xmlns:a16="http://schemas.microsoft.com/office/drawing/2014/main" id="{830A12B6-2C82-4BF0-A17A-4930AA6602B9}"/>
              </a:ext>
            </a:extLst>
          </p:cNvPr>
          <p:cNvSpPr/>
          <p:nvPr/>
        </p:nvSpPr>
        <p:spPr>
          <a:xfrm>
            <a:off x="8018699" y="3024262"/>
            <a:ext cx="3509856" cy="171168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1" name="Rectangle 177">
            <a:extLst>
              <a:ext uri="{FF2B5EF4-FFF2-40B4-BE49-F238E27FC236}">
                <a16:creationId xmlns="" xmlns:a16="http://schemas.microsoft.com/office/drawing/2014/main" id="{B04BB237-9E0E-4CAD-9DCF-40C7C26E38F5}"/>
              </a:ext>
            </a:extLst>
          </p:cNvPr>
          <p:cNvSpPr/>
          <p:nvPr/>
        </p:nvSpPr>
        <p:spPr>
          <a:xfrm>
            <a:off x="20509313" y="5475818"/>
            <a:ext cx="3509856" cy="171168"/>
          </a:xfrm>
          <a:prstGeom prst="rect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2" name="Oval 10">
            <a:extLst>
              <a:ext uri="{FF2B5EF4-FFF2-40B4-BE49-F238E27FC236}">
                <a16:creationId xmlns="" xmlns:a16="http://schemas.microsoft.com/office/drawing/2014/main" id="{AC61A92C-7461-488B-B685-D8503D3CD944}"/>
              </a:ext>
            </a:extLst>
          </p:cNvPr>
          <p:cNvSpPr/>
          <p:nvPr/>
        </p:nvSpPr>
        <p:spPr>
          <a:xfrm>
            <a:off x="5997663" y="11553998"/>
            <a:ext cx="2925968" cy="69116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83" name="Group 2">
            <a:extLst>
              <a:ext uri="{FF2B5EF4-FFF2-40B4-BE49-F238E27FC236}">
                <a16:creationId xmlns="" xmlns:a16="http://schemas.microsoft.com/office/drawing/2014/main" id="{980E0517-712D-4F96-AB45-4E8074A3CE83}"/>
              </a:ext>
            </a:extLst>
          </p:cNvPr>
          <p:cNvGrpSpPr/>
          <p:nvPr/>
        </p:nvGrpSpPr>
        <p:grpSpPr>
          <a:xfrm>
            <a:off x="5997663" y="7721508"/>
            <a:ext cx="2925968" cy="4178076"/>
            <a:chOff x="1916621" y="3860754"/>
            <a:chExt cx="1462984" cy="2089038"/>
          </a:xfrm>
          <a:solidFill>
            <a:srgbClr val="009844"/>
          </a:solidFill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B67F2147-4484-40D5-B546-A8F47DFE51AF}"/>
                </a:ext>
              </a:extLst>
            </p:cNvPr>
            <p:cNvSpPr txBox="1"/>
            <p:nvPr/>
          </p:nvSpPr>
          <p:spPr>
            <a:xfrm>
              <a:off x="2145346" y="4129219"/>
              <a:ext cx="1033652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0" dirty="0">
                  <a:solidFill>
                    <a:srgbClr val="282F39"/>
                  </a:solidFill>
                  <a:latin typeface="+mn-lt"/>
                  <a:ea typeface="Noto Sans" panose="020B0502040504020204" pitchFamily="34"/>
                  <a:cs typeface="Noto Sans" panose="020B0502040504020204" pitchFamily="34"/>
                </a:rPr>
                <a:t>01</a:t>
              </a:r>
              <a:endParaRPr lang="en-GB" sz="10000" dirty="0">
                <a:solidFill>
                  <a:srgbClr val="282F39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85" name="Freeform 17">
              <a:extLst>
                <a:ext uri="{FF2B5EF4-FFF2-40B4-BE49-F238E27FC236}">
                  <a16:creationId xmlns="" xmlns:a16="http://schemas.microsoft.com/office/drawing/2014/main" id="{EAFE7348-1270-48F4-B06C-3337B907A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6621" y="3860754"/>
              <a:ext cx="1462984" cy="2089038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237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6" grpId="0"/>
      <p:bldP spid="77" grpId="0"/>
      <p:bldP spid="78" grpId="0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13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 Box 3"/>
          <p:cNvSpPr txBox="1">
            <a:spLocks/>
          </p:cNvSpPr>
          <p:nvPr/>
        </p:nvSpPr>
        <p:spPr bwMode="auto">
          <a:xfrm>
            <a:off x="1966986" y="377280"/>
            <a:ext cx="1231324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Управление обращениями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23" name="Rectangle 3"/>
          <p:cNvSpPr/>
          <p:nvPr/>
        </p:nvSpPr>
        <p:spPr bwMode="auto">
          <a:xfrm>
            <a:off x="1967853" y="1646663"/>
            <a:ext cx="12096355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57775"/>
            <a:ext cx="14201775" cy="6505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155974"/>
            <a:ext cx="14201775" cy="9410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52650"/>
            <a:ext cx="15792450" cy="9410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6" y="2155974"/>
            <a:ext cx="15792450" cy="9410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12" y="2139702"/>
            <a:ext cx="21031200" cy="9410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6" y="2139702"/>
            <a:ext cx="21336000" cy="9410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12" y="2139702"/>
            <a:ext cx="21336000" cy="94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7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14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 Box 3"/>
          <p:cNvSpPr txBox="1">
            <a:spLocks/>
          </p:cNvSpPr>
          <p:nvPr/>
        </p:nvSpPr>
        <p:spPr bwMode="auto">
          <a:xfrm>
            <a:off x="1966986" y="809179"/>
            <a:ext cx="1795677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Удовлетворенность пользователей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23" name="Rectangle 3"/>
          <p:cNvSpPr/>
          <p:nvPr/>
        </p:nvSpPr>
        <p:spPr bwMode="auto">
          <a:xfrm>
            <a:off x="1967853" y="2078562"/>
            <a:ext cx="16272819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" name="Circle: Hollow 2">
            <a:extLst>
              <a:ext uri="{FF2B5EF4-FFF2-40B4-BE49-F238E27FC236}">
                <a16:creationId xmlns:a16="http://schemas.microsoft.com/office/drawing/2014/main" xmlns="" id="{339C5B82-56F1-432C-91C8-052EC54EBABD}"/>
              </a:ext>
            </a:extLst>
          </p:cNvPr>
          <p:cNvSpPr/>
          <p:nvPr/>
        </p:nvSpPr>
        <p:spPr>
          <a:xfrm>
            <a:off x="2082800" y="2890502"/>
            <a:ext cx="5461000" cy="5461000"/>
          </a:xfrm>
          <a:prstGeom prst="donut">
            <a:avLst>
              <a:gd name="adj" fmla="val 8916"/>
            </a:avLst>
          </a:prstGeom>
          <a:solidFill>
            <a:srgbClr val="E53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xmlns="" id="{D66EED8B-8F66-4E5A-80B0-66F325094AE9}"/>
              </a:ext>
            </a:extLst>
          </p:cNvPr>
          <p:cNvSpPr/>
          <p:nvPr/>
        </p:nvSpPr>
        <p:spPr>
          <a:xfrm>
            <a:off x="3302000" y="4439902"/>
            <a:ext cx="965200" cy="965200"/>
          </a:xfrm>
          <a:prstGeom prst="ellipse">
            <a:avLst/>
          </a:prstGeom>
          <a:solidFill>
            <a:srgbClr val="E53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xmlns="" id="{24EE68BB-09D0-4782-9EB8-2E5431AB4A53}"/>
              </a:ext>
            </a:extLst>
          </p:cNvPr>
          <p:cNvSpPr/>
          <p:nvPr/>
        </p:nvSpPr>
        <p:spPr>
          <a:xfrm>
            <a:off x="5422900" y="4439902"/>
            <a:ext cx="965200" cy="965200"/>
          </a:xfrm>
          <a:prstGeom prst="ellipse">
            <a:avLst/>
          </a:prstGeom>
          <a:solidFill>
            <a:srgbClr val="E53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Block Arc 5">
            <a:extLst>
              <a:ext uri="{FF2B5EF4-FFF2-40B4-BE49-F238E27FC236}">
                <a16:creationId xmlns:a16="http://schemas.microsoft.com/office/drawing/2014/main" xmlns="" id="{33E49FA3-BB6F-46DA-81CF-30A28D6DF028}"/>
              </a:ext>
            </a:extLst>
          </p:cNvPr>
          <p:cNvSpPr/>
          <p:nvPr/>
        </p:nvSpPr>
        <p:spPr>
          <a:xfrm>
            <a:off x="3629650" y="5876748"/>
            <a:ext cx="2367300" cy="2367300"/>
          </a:xfrm>
          <a:prstGeom prst="blockArc">
            <a:avLst>
              <a:gd name="adj1" fmla="val 10800000"/>
              <a:gd name="adj2" fmla="val 21531205"/>
              <a:gd name="adj3" fmla="val 10338"/>
            </a:avLst>
          </a:prstGeom>
          <a:solidFill>
            <a:srgbClr val="E53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9" name="Circle: Hollow 9">
            <a:extLst>
              <a:ext uri="{FF2B5EF4-FFF2-40B4-BE49-F238E27FC236}">
                <a16:creationId xmlns:a16="http://schemas.microsoft.com/office/drawing/2014/main" xmlns="" id="{E7793C90-3ED5-49B8-994B-FC07BF4EDBF3}"/>
              </a:ext>
            </a:extLst>
          </p:cNvPr>
          <p:cNvSpPr/>
          <p:nvPr/>
        </p:nvSpPr>
        <p:spPr>
          <a:xfrm>
            <a:off x="9271000" y="2890502"/>
            <a:ext cx="5461000" cy="5461000"/>
          </a:xfrm>
          <a:prstGeom prst="donut">
            <a:avLst>
              <a:gd name="adj" fmla="val 8916"/>
            </a:avLst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xmlns="" id="{B352388D-BEB7-45FC-A955-F7597D078211}"/>
              </a:ext>
            </a:extLst>
          </p:cNvPr>
          <p:cNvSpPr/>
          <p:nvPr/>
        </p:nvSpPr>
        <p:spPr>
          <a:xfrm>
            <a:off x="10464800" y="4439902"/>
            <a:ext cx="965200" cy="965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xmlns="" id="{6CF32CFA-94EE-46E5-8940-0B8153EBD53F}"/>
              </a:ext>
            </a:extLst>
          </p:cNvPr>
          <p:cNvSpPr/>
          <p:nvPr/>
        </p:nvSpPr>
        <p:spPr>
          <a:xfrm>
            <a:off x="12560300" y="4439902"/>
            <a:ext cx="965200" cy="965200"/>
          </a:xfrm>
          <a:prstGeom prst="ellipse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Circle: Hollow 13">
            <a:extLst>
              <a:ext uri="{FF2B5EF4-FFF2-40B4-BE49-F238E27FC236}">
                <a16:creationId xmlns:a16="http://schemas.microsoft.com/office/drawing/2014/main" xmlns="" id="{BB9A2862-5013-4A56-88F1-325AF49B354B}"/>
              </a:ext>
            </a:extLst>
          </p:cNvPr>
          <p:cNvSpPr/>
          <p:nvPr/>
        </p:nvSpPr>
        <p:spPr>
          <a:xfrm>
            <a:off x="17068800" y="2890502"/>
            <a:ext cx="5461000" cy="5461000"/>
          </a:xfrm>
          <a:prstGeom prst="donut">
            <a:avLst>
              <a:gd name="adj" fmla="val 8916"/>
            </a:avLst>
          </a:prstGeom>
          <a:solidFill>
            <a:srgbClr val="00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xmlns="" id="{6BA45547-47CF-4A6A-8DCA-39B62E532B3B}"/>
              </a:ext>
            </a:extLst>
          </p:cNvPr>
          <p:cNvSpPr/>
          <p:nvPr/>
        </p:nvSpPr>
        <p:spPr>
          <a:xfrm>
            <a:off x="18262600" y="4439902"/>
            <a:ext cx="965200" cy="965200"/>
          </a:xfrm>
          <a:prstGeom prst="ellipse">
            <a:avLst/>
          </a:prstGeom>
          <a:solidFill>
            <a:srgbClr val="00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xmlns="" id="{45A348B4-1A14-44E1-B28E-7B024C265C2F}"/>
              </a:ext>
            </a:extLst>
          </p:cNvPr>
          <p:cNvSpPr/>
          <p:nvPr/>
        </p:nvSpPr>
        <p:spPr>
          <a:xfrm>
            <a:off x="20383500" y="4439902"/>
            <a:ext cx="965200" cy="965200"/>
          </a:xfrm>
          <a:prstGeom prst="ellipse">
            <a:avLst/>
          </a:prstGeom>
          <a:solidFill>
            <a:srgbClr val="00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Block Arc 16">
            <a:extLst>
              <a:ext uri="{FF2B5EF4-FFF2-40B4-BE49-F238E27FC236}">
                <a16:creationId xmlns:a16="http://schemas.microsoft.com/office/drawing/2014/main" xmlns="" id="{24BB692A-2530-4967-B9D4-0489D726D5C7}"/>
              </a:ext>
            </a:extLst>
          </p:cNvPr>
          <p:cNvSpPr/>
          <p:nvPr/>
        </p:nvSpPr>
        <p:spPr>
          <a:xfrm rot="10800000">
            <a:off x="18590250" y="4922502"/>
            <a:ext cx="2367300" cy="2367300"/>
          </a:xfrm>
          <a:prstGeom prst="blockArc">
            <a:avLst>
              <a:gd name="adj1" fmla="val 10800000"/>
              <a:gd name="adj2" fmla="val 21531205"/>
              <a:gd name="adj3" fmla="val 10338"/>
            </a:avLst>
          </a:prstGeom>
          <a:solidFill>
            <a:srgbClr val="00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58E286F7-4D42-4DEA-B118-7D667B248DEF}"/>
              </a:ext>
            </a:extLst>
          </p:cNvPr>
          <p:cNvSpPr/>
          <p:nvPr/>
        </p:nvSpPr>
        <p:spPr>
          <a:xfrm>
            <a:off x="10960100" y="6462318"/>
            <a:ext cx="2044700" cy="270052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9939A21B-3A8E-4C58-9544-50EB4699AEF3}"/>
              </a:ext>
            </a:extLst>
          </p:cNvPr>
          <p:cNvSpPr/>
          <p:nvPr/>
        </p:nvSpPr>
        <p:spPr>
          <a:xfrm>
            <a:off x="3302001" y="9157751"/>
            <a:ext cx="2754014" cy="275401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xmlns="" id="{6EAA53F7-402A-47EC-8AE2-F80FF0716FEC}"/>
              </a:ext>
            </a:extLst>
          </p:cNvPr>
          <p:cNvSpPr/>
          <p:nvPr/>
        </p:nvSpPr>
        <p:spPr>
          <a:xfrm>
            <a:off x="10624493" y="9157751"/>
            <a:ext cx="2754014" cy="275401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xmlns="" id="{95CEDBB2-8A64-43D9-A6F3-B654CDC6B653}"/>
              </a:ext>
            </a:extLst>
          </p:cNvPr>
          <p:cNvSpPr/>
          <p:nvPr/>
        </p:nvSpPr>
        <p:spPr>
          <a:xfrm>
            <a:off x="18396893" y="9157751"/>
            <a:ext cx="2754014" cy="275401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3FCB95CA-014F-462A-B28F-DD63F102DE7A}"/>
              </a:ext>
            </a:extLst>
          </p:cNvPr>
          <p:cNvGrpSpPr/>
          <p:nvPr/>
        </p:nvGrpSpPr>
        <p:grpSpPr>
          <a:xfrm>
            <a:off x="19057226" y="10364030"/>
            <a:ext cx="1973976" cy="1151764"/>
            <a:chOff x="7586876" y="4468285"/>
            <a:chExt cx="351651" cy="205179"/>
          </a:xfrm>
          <a:solidFill>
            <a:srgbClr val="00B050"/>
          </a:solidFill>
        </p:grpSpPr>
        <p:sp>
          <p:nvSpPr>
            <p:cNvPr id="22" name="Rectangle: Rounded Corners 23">
              <a:extLst>
                <a:ext uri="{FF2B5EF4-FFF2-40B4-BE49-F238E27FC236}">
                  <a16:creationId xmlns:a16="http://schemas.microsoft.com/office/drawing/2014/main" xmlns="" id="{22D92D61-FDB1-46AF-B20D-424091B6FAD4}"/>
                </a:ext>
              </a:extLst>
            </p:cNvPr>
            <p:cNvSpPr/>
            <p:nvPr/>
          </p:nvSpPr>
          <p:spPr>
            <a:xfrm rot="2700000">
              <a:off x="7517384" y="4537777"/>
              <a:ext cx="205179" cy="661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Rectangle: Rounded Corners 24">
              <a:extLst>
                <a:ext uri="{FF2B5EF4-FFF2-40B4-BE49-F238E27FC236}">
                  <a16:creationId xmlns:a16="http://schemas.microsoft.com/office/drawing/2014/main" xmlns="" id="{B26B5129-2F2B-40BF-A285-1779817949E8}"/>
                </a:ext>
              </a:extLst>
            </p:cNvPr>
            <p:cNvSpPr/>
            <p:nvPr/>
          </p:nvSpPr>
          <p:spPr>
            <a:xfrm rot="8100000">
              <a:off x="7598900" y="4485926"/>
              <a:ext cx="339627" cy="712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964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15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 Box 3"/>
          <p:cNvSpPr txBox="1">
            <a:spLocks/>
          </p:cNvSpPr>
          <p:nvPr/>
        </p:nvSpPr>
        <p:spPr bwMode="auto">
          <a:xfrm>
            <a:off x="1966986" y="809179"/>
            <a:ext cx="17713846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Мониторинг и рассылка показателей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23" name="Rectangle 3"/>
          <p:cNvSpPr/>
          <p:nvPr/>
        </p:nvSpPr>
        <p:spPr bwMode="auto">
          <a:xfrm>
            <a:off x="1967853" y="2078562"/>
            <a:ext cx="16920891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73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3933145" y="3873678"/>
            <a:ext cx="2966062" cy="1719080"/>
          </a:xfrm>
          <a:prstGeom prst="homePlate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74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6293316" y="3873678"/>
            <a:ext cx="13630444" cy="1719080"/>
            <a:chOff x="2189480" y="2153920"/>
            <a:chExt cx="7213599" cy="1137920"/>
          </a:xfrm>
          <a:solidFill>
            <a:srgbClr val="0070CD"/>
          </a:solidFill>
        </p:grpSpPr>
        <p:sp>
          <p:nvSpPr>
            <p:cNvPr id="75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76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77" name="Arrow: Pentagon 8">
            <a:extLst>
              <a:ext uri="{FF2B5EF4-FFF2-40B4-BE49-F238E27FC236}">
                <a16:creationId xmlns=""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3933145" y="5766322"/>
            <a:ext cx="2966062" cy="1719080"/>
          </a:xfrm>
          <a:prstGeom prst="homePlate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78" name="Group 9">
            <a:extLst>
              <a:ext uri="{FF2B5EF4-FFF2-40B4-BE49-F238E27FC236}">
                <a16:creationId xmlns=""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6293316" y="5766322"/>
            <a:ext cx="13630444" cy="1719080"/>
            <a:chOff x="2189480" y="2153920"/>
            <a:chExt cx="7213599" cy="1137920"/>
          </a:xfrm>
          <a:solidFill>
            <a:srgbClr val="AB162B"/>
          </a:solidFill>
        </p:grpSpPr>
        <p:sp>
          <p:nvSpPr>
            <p:cNvPr id="79" name="Arrow: Chevron 10">
              <a:extLst>
                <a:ext uri="{FF2B5EF4-FFF2-40B4-BE49-F238E27FC236}">
                  <a16:creationId xmlns=""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0" name="Rectangle 11">
              <a:extLst>
                <a:ext uri="{FF2B5EF4-FFF2-40B4-BE49-F238E27FC236}">
                  <a16:creationId xmlns=""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81" name="Arrow: Pentagon 12">
            <a:extLst>
              <a:ext uri="{FF2B5EF4-FFF2-40B4-BE49-F238E27FC236}">
                <a16:creationId xmlns=""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3933145" y="7658962"/>
            <a:ext cx="2966062" cy="1719080"/>
          </a:xfrm>
          <a:prstGeom prst="homePlate">
            <a:avLst/>
          </a:prstGeom>
          <a:solidFill>
            <a:srgbClr val="00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82" name="Group 13">
            <a:extLst>
              <a:ext uri="{FF2B5EF4-FFF2-40B4-BE49-F238E27FC236}">
                <a16:creationId xmlns="" xmlns:a16="http://schemas.microsoft.com/office/drawing/2014/main" id="{1F283355-3C29-4FB8-A131-09D9EB725ACF}"/>
              </a:ext>
            </a:extLst>
          </p:cNvPr>
          <p:cNvGrpSpPr/>
          <p:nvPr/>
        </p:nvGrpSpPr>
        <p:grpSpPr>
          <a:xfrm>
            <a:off x="6293316" y="7658962"/>
            <a:ext cx="13630444" cy="1719080"/>
            <a:chOff x="2189480" y="2153920"/>
            <a:chExt cx="7213599" cy="1137920"/>
          </a:xfrm>
          <a:solidFill>
            <a:srgbClr val="009844"/>
          </a:solidFill>
        </p:grpSpPr>
        <p:sp>
          <p:nvSpPr>
            <p:cNvPr id="83" name="Arrow: Chevron 14">
              <a:extLst>
                <a:ext uri="{FF2B5EF4-FFF2-40B4-BE49-F238E27FC236}">
                  <a16:creationId xmlns="" xmlns:a16="http://schemas.microsoft.com/office/drawing/2014/main" id="{7CEDD191-1D4E-49C5-8444-8F22619709F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4" name="Rectangle 15">
              <a:extLst>
                <a:ext uri="{FF2B5EF4-FFF2-40B4-BE49-F238E27FC236}">
                  <a16:creationId xmlns="" xmlns:a16="http://schemas.microsoft.com/office/drawing/2014/main" id="{C065D71D-6D12-4F7F-8EFA-813DA9004804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85" name="Arrow: Pentagon 16">
            <a:extLst>
              <a:ext uri="{FF2B5EF4-FFF2-40B4-BE49-F238E27FC236}">
                <a16:creationId xmlns=""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3933145" y="9551606"/>
            <a:ext cx="2966062" cy="1719080"/>
          </a:xfrm>
          <a:prstGeom prst="homePlate">
            <a:avLst/>
          </a:prstGeom>
          <a:solidFill>
            <a:srgbClr val="9C5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86" name="Group 17">
            <a:extLst>
              <a:ext uri="{FF2B5EF4-FFF2-40B4-BE49-F238E27FC236}">
                <a16:creationId xmlns="" xmlns:a16="http://schemas.microsoft.com/office/drawing/2014/main" id="{E733BE8E-BFBE-43EA-A9FD-BD45F197DD84}"/>
              </a:ext>
            </a:extLst>
          </p:cNvPr>
          <p:cNvGrpSpPr/>
          <p:nvPr/>
        </p:nvGrpSpPr>
        <p:grpSpPr>
          <a:xfrm>
            <a:off x="6293316" y="9551606"/>
            <a:ext cx="13630444" cy="1719080"/>
            <a:chOff x="2189480" y="2153920"/>
            <a:chExt cx="7213599" cy="1137920"/>
          </a:xfrm>
          <a:solidFill>
            <a:srgbClr val="9C542A"/>
          </a:solidFill>
        </p:grpSpPr>
        <p:sp>
          <p:nvSpPr>
            <p:cNvPr id="87" name="Arrow: Chevron 18">
              <a:extLst>
                <a:ext uri="{FF2B5EF4-FFF2-40B4-BE49-F238E27FC236}">
                  <a16:creationId xmlns="" xmlns:a16="http://schemas.microsoft.com/office/drawing/2014/main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8" name="Rectangle 19">
              <a:extLst>
                <a:ext uri="{FF2B5EF4-FFF2-40B4-BE49-F238E27FC236}">
                  <a16:creationId xmlns="" xmlns:a16="http://schemas.microsoft.com/office/drawing/2014/main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4067609" y="4014278"/>
            <a:ext cx="2021306" cy="141577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01</a:t>
            </a:r>
            <a:endParaRPr lang="en-GB" sz="80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4067609" y="5900650"/>
            <a:ext cx="2021306" cy="141577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8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</a:t>
            </a:r>
            <a:endParaRPr lang="en-GB" sz="80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4067607" y="7835332"/>
            <a:ext cx="2021306" cy="141577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8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</a:t>
            </a:r>
            <a:endParaRPr lang="en-GB" sz="80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FB775DB-7BDA-40F8-8943-FE3A0A82B375}"/>
              </a:ext>
            </a:extLst>
          </p:cNvPr>
          <p:cNvSpPr txBox="1"/>
          <p:nvPr/>
        </p:nvSpPr>
        <p:spPr>
          <a:xfrm>
            <a:off x="4067609" y="9703260"/>
            <a:ext cx="2021306" cy="141577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8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</a:t>
            </a:r>
            <a:endParaRPr lang="en-GB" sz="80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7680105" y="4337720"/>
            <a:ext cx="11208639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Своевременность решения обращений</a:t>
            </a:r>
            <a:endParaRPr lang="en-GB" sz="36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7680105" y="5921896"/>
            <a:ext cx="11859006" cy="129266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Отношение количества просроченных обращений к своевременно решенным</a:t>
            </a:r>
            <a:endParaRPr lang="en-GB" sz="36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3A837B94-CD7C-46F8-B906-D4E292308213}"/>
              </a:ext>
            </a:extLst>
          </p:cNvPr>
          <p:cNvSpPr txBox="1"/>
          <p:nvPr/>
        </p:nvSpPr>
        <p:spPr>
          <a:xfrm>
            <a:off x="7680105" y="8135560"/>
            <a:ext cx="9297254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Средняя оценка удовлетворенности</a:t>
            </a:r>
            <a:endParaRPr lang="en-GB" sz="36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BB2D7612-B51C-417D-8AB4-D43CA5AFCC99}"/>
              </a:ext>
            </a:extLst>
          </p:cNvPr>
          <p:cNvSpPr txBox="1"/>
          <p:nvPr/>
        </p:nvSpPr>
        <p:spPr>
          <a:xfrm>
            <a:off x="7680105" y="10026352"/>
            <a:ext cx="9297254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Количество обращений в работе</a:t>
            </a:r>
            <a:endParaRPr lang="en-GB" sz="3600" b="1" dirty="0">
              <a:solidFill>
                <a:srgbClr val="FFFFFF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32781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7" grpId="0" animBg="1"/>
      <p:bldP spid="81" grpId="0" animBg="1"/>
      <p:bldP spid="85" grpId="0" animBg="1"/>
      <p:bldP spid="93" grpId="0"/>
      <p:bldP spid="94" grpId="0"/>
      <p:bldP spid="95" grpId="0"/>
      <p:bldP spid="96" grpId="0"/>
      <p:bldP spid="98" grpId="0"/>
      <p:bldP spid="99" grpId="0"/>
      <p:bldP spid="100" grpId="0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16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 Box 3"/>
          <p:cNvSpPr txBox="1">
            <a:spLocks/>
          </p:cNvSpPr>
          <p:nvPr/>
        </p:nvSpPr>
        <p:spPr bwMode="auto">
          <a:xfrm>
            <a:off x="1966986" y="809179"/>
            <a:ext cx="2241701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Управление базой знаний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23" name="Rectangle 3"/>
          <p:cNvSpPr/>
          <p:nvPr/>
        </p:nvSpPr>
        <p:spPr bwMode="auto">
          <a:xfrm>
            <a:off x="1967853" y="2078562"/>
            <a:ext cx="11808323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xmlns="" id="{762C3E80-4A3E-48A8-B202-967F66B70F06}"/>
              </a:ext>
            </a:extLst>
          </p:cNvPr>
          <p:cNvGrpSpPr/>
          <p:nvPr/>
        </p:nvGrpSpPr>
        <p:grpSpPr>
          <a:xfrm>
            <a:off x="14618268" y="2581012"/>
            <a:ext cx="5530824" cy="7769820"/>
            <a:chOff x="3992563" y="8795874"/>
            <a:chExt cx="3981450" cy="559322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79F9A5C-D64D-4C0B-9FF3-2FD1B887C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063" y="9158288"/>
              <a:ext cx="2085975" cy="3246438"/>
            </a:xfrm>
            <a:custGeom>
              <a:avLst/>
              <a:gdLst>
                <a:gd name="T0" fmla="*/ 462 w 891"/>
                <a:gd name="T1" fmla="*/ 914 h 1376"/>
                <a:gd name="T2" fmla="*/ 445 w 891"/>
                <a:gd name="T3" fmla="*/ 998 h 1376"/>
                <a:gd name="T4" fmla="*/ 411 w 891"/>
                <a:gd name="T5" fmla="*/ 1281 h 1376"/>
                <a:gd name="T6" fmla="*/ 304 w 891"/>
                <a:gd name="T7" fmla="*/ 1368 h 1376"/>
                <a:gd name="T8" fmla="*/ 229 w 891"/>
                <a:gd name="T9" fmla="*/ 1258 h 1376"/>
                <a:gd name="T10" fmla="*/ 278 w 891"/>
                <a:gd name="T11" fmla="*/ 869 h 1376"/>
                <a:gd name="T12" fmla="*/ 329 w 891"/>
                <a:gd name="T13" fmla="*/ 781 h 1376"/>
                <a:gd name="T14" fmla="*/ 501 w 891"/>
                <a:gd name="T15" fmla="*/ 636 h 1376"/>
                <a:gd name="T16" fmla="*/ 375 w 891"/>
                <a:gd name="T17" fmla="*/ 450 h 1376"/>
                <a:gd name="T18" fmla="*/ 369 w 891"/>
                <a:gd name="T19" fmla="*/ 481 h 1376"/>
                <a:gd name="T20" fmla="*/ 300 w 891"/>
                <a:gd name="T21" fmla="*/ 626 h 1376"/>
                <a:gd name="T22" fmla="*/ 119 w 891"/>
                <a:gd name="T23" fmla="*/ 770 h 1376"/>
                <a:gd name="T24" fmla="*/ 29 w 891"/>
                <a:gd name="T25" fmla="*/ 768 h 1376"/>
                <a:gd name="T26" fmla="*/ 43 w 891"/>
                <a:gd name="T27" fmla="*/ 680 h 1376"/>
                <a:gd name="T28" fmla="*/ 220 w 891"/>
                <a:gd name="T29" fmla="*/ 540 h 1376"/>
                <a:gd name="T30" fmla="*/ 252 w 891"/>
                <a:gd name="T31" fmla="*/ 470 h 1376"/>
                <a:gd name="T32" fmla="*/ 243 w 891"/>
                <a:gd name="T33" fmla="*/ 267 h 1376"/>
                <a:gd name="T34" fmla="*/ 282 w 891"/>
                <a:gd name="T35" fmla="*/ 187 h 1376"/>
                <a:gd name="T36" fmla="*/ 505 w 891"/>
                <a:gd name="T37" fmla="*/ 37 h 1376"/>
                <a:gd name="T38" fmla="*/ 687 w 891"/>
                <a:gd name="T39" fmla="*/ 61 h 1376"/>
                <a:gd name="T40" fmla="*/ 731 w 891"/>
                <a:gd name="T41" fmla="*/ 91 h 1376"/>
                <a:gd name="T42" fmla="*/ 770 w 891"/>
                <a:gd name="T43" fmla="*/ 300 h 1376"/>
                <a:gd name="T44" fmla="*/ 680 w 891"/>
                <a:gd name="T45" fmla="*/ 171 h 1376"/>
                <a:gd name="T46" fmla="*/ 672 w 891"/>
                <a:gd name="T47" fmla="*/ 176 h 1376"/>
                <a:gd name="T48" fmla="*/ 687 w 891"/>
                <a:gd name="T49" fmla="*/ 206 h 1376"/>
                <a:gd name="T50" fmla="*/ 854 w 891"/>
                <a:gd name="T51" fmla="*/ 459 h 1376"/>
                <a:gd name="T52" fmla="*/ 834 w 891"/>
                <a:gd name="T53" fmla="*/ 598 h 1376"/>
                <a:gd name="T54" fmla="*/ 462 w 891"/>
                <a:gd name="T55" fmla="*/ 914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1" h="1376">
                  <a:moveTo>
                    <a:pt x="462" y="914"/>
                  </a:moveTo>
                  <a:cubicBezTo>
                    <a:pt x="445" y="930"/>
                    <a:pt x="448" y="969"/>
                    <a:pt x="445" y="998"/>
                  </a:cubicBezTo>
                  <a:cubicBezTo>
                    <a:pt x="433" y="1092"/>
                    <a:pt x="423" y="1187"/>
                    <a:pt x="411" y="1281"/>
                  </a:cubicBezTo>
                  <a:cubicBezTo>
                    <a:pt x="403" y="1340"/>
                    <a:pt x="358" y="1376"/>
                    <a:pt x="304" y="1368"/>
                  </a:cubicBezTo>
                  <a:cubicBezTo>
                    <a:pt x="251" y="1360"/>
                    <a:pt x="222" y="1316"/>
                    <a:pt x="229" y="1258"/>
                  </a:cubicBezTo>
                  <a:cubicBezTo>
                    <a:pt x="245" y="1128"/>
                    <a:pt x="258" y="998"/>
                    <a:pt x="278" y="869"/>
                  </a:cubicBezTo>
                  <a:cubicBezTo>
                    <a:pt x="283" y="838"/>
                    <a:pt x="305" y="804"/>
                    <a:pt x="329" y="781"/>
                  </a:cubicBezTo>
                  <a:cubicBezTo>
                    <a:pt x="382" y="730"/>
                    <a:pt x="441" y="686"/>
                    <a:pt x="501" y="636"/>
                  </a:cubicBezTo>
                  <a:cubicBezTo>
                    <a:pt x="460" y="575"/>
                    <a:pt x="420" y="516"/>
                    <a:pt x="375" y="450"/>
                  </a:cubicBezTo>
                  <a:cubicBezTo>
                    <a:pt x="372" y="466"/>
                    <a:pt x="368" y="474"/>
                    <a:pt x="369" y="481"/>
                  </a:cubicBezTo>
                  <a:cubicBezTo>
                    <a:pt x="384" y="548"/>
                    <a:pt x="352" y="589"/>
                    <a:pt x="300" y="626"/>
                  </a:cubicBezTo>
                  <a:cubicBezTo>
                    <a:pt x="237" y="671"/>
                    <a:pt x="180" y="723"/>
                    <a:pt x="119" y="770"/>
                  </a:cubicBezTo>
                  <a:cubicBezTo>
                    <a:pt x="90" y="793"/>
                    <a:pt x="57" y="800"/>
                    <a:pt x="29" y="768"/>
                  </a:cubicBezTo>
                  <a:cubicBezTo>
                    <a:pt x="0" y="736"/>
                    <a:pt x="14" y="705"/>
                    <a:pt x="43" y="680"/>
                  </a:cubicBezTo>
                  <a:cubicBezTo>
                    <a:pt x="101" y="633"/>
                    <a:pt x="160" y="586"/>
                    <a:pt x="220" y="540"/>
                  </a:cubicBezTo>
                  <a:cubicBezTo>
                    <a:pt x="244" y="521"/>
                    <a:pt x="255" y="501"/>
                    <a:pt x="252" y="470"/>
                  </a:cubicBezTo>
                  <a:cubicBezTo>
                    <a:pt x="247" y="403"/>
                    <a:pt x="241" y="335"/>
                    <a:pt x="243" y="267"/>
                  </a:cubicBezTo>
                  <a:cubicBezTo>
                    <a:pt x="244" y="239"/>
                    <a:pt x="261" y="204"/>
                    <a:pt x="282" y="187"/>
                  </a:cubicBezTo>
                  <a:cubicBezTo>
                    <a:pt x="353" y="133"/>
                    <a:pt x="428" y="82"/>
                    <a:pt x="505" y="37"/>
                  </a:cubicBezTo>
                  <a:cubicBezTo>
                    <a:pt x="568" y="0"/>
                    <a:pt x="630" y="27"/>
                    <a:pt x="687" y="61"/>
                  </a:cubicBezTo>
                  <a:cubicBezTo>
                    <a:pt x="702" y="70"/>
                    <a:pt x="717" y="80"/>
                    <a:pt x="731" y="91"/>
                  </a:cubicBezTo>
                  <a:cubicBezTo>
                    <a:pt x="797" y="144"/>
                    <a:pt x="811" y="212"/>
                    <a:pt x="770" y="300"/>
                  </a:cubicBezTo>
                  <a:cubicBezTo>
                    <a:pt x="739" y="255"/>
                    <a:pt x="710" y="213"/>
                    <a:pt x="680" y="171"/>
                  </a:cubicBezTo>
                  <a:cubicBezTo>
                    <a:pt x="677" y="173"/>
                    <a:pt x="674" y="175"/>
                    <a:pt x="672" y="176"/>
                  </a:cubicBezTo>
                  <a:cubicBezTo>
                    <a:pt x="677" y="186"/>
                    <a:pt x="681" y="197"/>
                    <a:pt x="687" y="206"/>
                  </a:cubicBezTo>
                  <a:cubicBezTo>
                    <a:pt x="743" y="291"/>
                    <a:pt x="799" y="374"/>
                    <a:pt x="854" y="459"/>
                  </a:cubicBezTo>
                  <a:cubicBezTo>
                    <a:pt x="891" y="516"/>
                    <a:pt x="885" y="554"/>
                    <a:pt x="834" y="598"/>
                  </a:cubicBezTo>
                  <a:cubicBezTo>
                    <a:pt x="806" y="622"/>
                    <a:pt x="550" y="837"/>
                    <a:pt x="462" y="914"/>
                  </a:cubicBezTo>
                  <a:close/>
                </a:path>
              </a:pathLst>
            </a:custGeom>
            <a:solidFill>
              <a:srgbClr val="0070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B8E29A00-A386-4221-B303-83C8FB4B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12760325"/>
              <a:ext cx="608013" cy="1628775"/>
            </a:xfrm>
            <a:custGeom>
              <a:avLst/>
              <a:gdLst>
                <a:gd name="T0" fmla="*/ 81 w 260"/>
                <a:gd name="T1" fmla="*/ 0 h 690"/>
                <a:gd name="T2" fmla="*/ 260 w 260"/>
                <a:gd name="T3" fmla="*/ 8 h 690"/>
                <a:gd name="T4" fmla="*/ 222 w 260"/>
                <a:gd name="T5" fmla="*/ 308 h 690"/>
                <a:gd name="T6" fmla="*/ 184 w 260"/>
                <a:gd name="T7" fmla="*/ 595 h 690"/>
                <a:gd name="T8" fmla="*/ 88 w 260"/>
                <a:gd name="T9" fmla="*/ 686 h 690"/>
                <a:gd name="T10" fmla="*/ 6 w 260"/>
                <a:gd name="T11" fmla="*/ 583 h 690"/>
                <a:gd name="T12" fmla="*/ 81 w 260"/>
                <a:gd name="T1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690">
                  <a:moveTo>
                    <a:pt x="81" y="0"/>
                  </a:moveTo>
                  <a:cubicBezTo>
                    <a:pt x="144" y="3"/>
                    <a:pt x="199" y="6"/>
                    <a:pt x="260" y="8"/>
                  </a:cubicBezTo>
                  <a:cubicBezTo>
                    <a:pt x="247" y="111"/>
                    <a:pt x="235" y="209"/>
                    <a:pt x="222" y="308"/>
                  </a:cubicBezTo>
                  <a:cubicBezTo>
                    <a:pt x="210" y="403"/>
                    <a:pt x="196" y="499"/>
                    <a:pt x="184" y="595"/>
                  </a:cubicBezTo>
                  <a:cubicBezTo>
                    <a:pt x="177" y="653"/>
                    <a:pt x="140" y="690"/>
                    <a:pt x="88" y="686"/>
                  </a:cubicBezTo>
                  <a:cubicBezTo>
                    <a:pt x="33" y="682"/>
                    <a:pt x="0" y="645"/>
                    <a:pt x="6" y="583"/>
                  </a:cubicBezTo>
                  <a:cubicBezTo>
                    <a:pt x="22" y="442"/>
                    <a:pt x="77" y="20"/>
                    <a:pt x="81" y="0"/>
                  </a:cubicBezTo>
                  <a:close/>
                </a:path>
              </a:pathLst>
            </a:custGeom>
            <a:solidFill>
              <a:srgbClr val="0098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B26358C3-9397-4B62-825A-39C09B589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10658475"/>
              <a:ext cx="942975" cy="1184275"/>
            </a:xfrm>
            <a:custGeom>
              <a:avLst/>
              <a:gdLst>
                <a:gd name="T0" fmla="*/ 254 w 403"/>
                <a:gd name="T1" fmla="*/ 476 h 502"/>
                <a:gd name="T2" fmla="*/ 371 w 403"/>
                <a:gd name="T3" fmla="*/ 465 h 502"/>
                <a:gd name="T4" fmla="*/ 336 w 403"/>
                <a:gd name="T5" fmla="*/ 316 h 502"/>
                <a:gd name="T6" fmla="*/ 270 w 403"/>
                <a:gd name="T7" fmla="*/ 259 h 502"/>
                <a:gd name="T8" fmla="*/ 236 w 403"/>
                <a:gd name="T9" fmla="*/ 110 h 502"/>
                <a:gd name="T10" fmla="*/ 286 w 403"/>
                <a:gd name="T11" fmla="*/ 0 h 502"/>
                <a:gd name="T12" fmla="*/ 42 w 403"/>
                <a:gd name="T13" fmla="*/ 214 h 502"/>
                <a:gd name="T14" fmla="*/ 42 w 403"/>
                <a:gd name="T15" fmla="*/ 295 h 502"/>
                <a:gd name="T16" fmla="*/ 64 w 403"/>
                <a:gd name="T17" fmla="*/ 314 h 502"/>
                <a:gd name="T18" fmla="*/ 254 w 403"/>
                <a:gd name="T19" fmla="*/ 47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3" h="502">
                  <a:moveTo>
                    <a:pt x="254" y="476"/>
                  </a:moveTo>
                  <a:cubicBezTo>
                    <a:pt x="288" y="496"/>
                    <a:pt x="331" y="502"/>
                    <a:pt x="371" y="465"/>
                  </a:cubicBezTo>
                  <a:cubicBezTo>
                    <a:pt x="403" y="436"/>
                    <a:pt x="398" y="369"/>
                    <a:pt x="336" y="316"/>
                  </a:cubicBezTo>
                  <a:cubicBezTo>
                    <a:pt x="314" y="297"/>
                    <a:pt x="292" y="277"/>
                    <a:pt x="270" y="259"/>
                  </a:cubicBezTo>
                  <a:cubicBezTo>
                    <a:pt x="196" y="196"/>
                    <a:pt x="193" y="194"/>
                    <a:pt x="236" y="110"/>
                  </a:cubicBezTo>
                  <a:cubicBezTo>
                    <a:pt x="250" y="82"/>
                    <a:pt x="286" y="0"/>
                    <a:pt x="286" y="0"/>
                  </a:cubicBezTo>
                  <a:cubicBezTo>
                    <a:pt x="286" y="0"/>
                    <a:pt x="105" y="160"/>
                    <a:pt x="42" y="214"/>
                  </a:cubicBezTo>
                  <a:cubicBezTo>
                    <a:pt x="0" y="251"/>
                    <a:pt x="0" y="256"/>
                    <a:pt x="42" y="295"/>
                  </a:cubicBezTo>
                  <a:cubicBezTo>
                    <a:pt x="49" y="301"/>
                    <a:pt x="57" y="308"/>
                    <a:pt x="64" y="314"/>
                  </a:cubicBezTo>
                  <a:cubicBezTo>
                    <a:pt x="133" y="373"/>
                    <a:pt x="221" y="456"/>
                    <a:pt x="254" y="476"/>
                  </a:cubicBezTo>
                  <a:close/>
                </a:path>
              </a:pathLst>
            </a:custGeom>
            <a:solidFill>
              <a:srgbClr val="0070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DEC64BBE-5AB3-495F-969C-9B853ACFE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10809288"/>
              <a:ext cx="1939925" cy="2909888"/>
            </a:xfrm>
            <a:custGeom>
              <a:avLst/>
              <a:gdLst>
                <a:gd name="T0" fmla="*/ 581 w 829"/>
                <a:gd name="T1" fmla="*/ 253 h 1233"/>
                <a:gd name="T2" fmla="*/ 691 w 829"/>
                <a:gd name="T3" fmla="*/ 196 h 1233"/>
                <a:gd name="T4" fmla="*/ 797 w 829"/>
                <a:gd name="T5" fmla="*/ 64 h 1233"/>
                <a:gd name="T6" fmla="*/ 678 w 829"/>
                <a:gd name="T7" fmla="*/ 67 h 1233"/>
                <a:gd name="T8" fmla="*/ 382 w 829"/>
                <a:gd name="T9" fmla="*/ 186 h 1233"/>
                <a:gd name="T10" fmla="*/ 282 w 829"/>
                <a:gd name="T11" fmla="*/ 203 h 1233"/>
                <a:gd name="T12" fmla="*/ 210 w 829"/>
                <a:gd name="T13" fmla="*/ 150 h 1233"/>
                <a:gd name="T14" fmla="*/ 133 w 829"/>
                <a:gd name="T15" fmla="*/ 164 h 1233"/>
                <a:gd name="T16" fmla="*/ 41 w 829"/>
                <a:gd name="T17" fmla="*/ 272 h 1233"/>
                <a:gd name="T18" fmla="*/ 22 w 829"/>
                <a:gd name="T19" fmla="*/ 349 h 1233"/>
                <a:gd name="T20" fmla="*/ 21 w 829"/>
                <a:gd name="T21" fmla="*/ 350 h 1233"/>
                <a:gd name="T22" fmla="*/ 21 w 829"/>
                <a:gd name="T23" fmla="*/ 352 h 1233"/>
                <a:gd name="T24" fmla="*/ 21 w 829"/>
                <a:gd name="T25" fmla="*/ 664 h 1233"/>
                <a:gd name="T26" fmla="*/ 202 w 829"/>
                <a:gd name="T27" fmla="*/ 811 h 1233"/>
                <a:gd name="T28" fmla="*/ 384 w 829"/>
                <a:gd name="T29" fmla="*/ 810 h 1233"/>
                <a:gd name="T30" fmla="*/ 380 w 829"/>
                <a:gd name="T31" fmla="*/ 859 h 1233"/>
                <a:gd name="T32" fmla="*/ 351 w 829"/>
                <a:gd name="T33" fmla="*/ 1128 h 1233"/>
                <a:gd name="T34" fmla="*/ 432 w 829"/>
                <a:gd name="T35" fmla="*/ 1229 h 1233"/>
                <a:gd name="T36" fmla="*/ 530 w 829"/>
                <a:gd name="T37" fmla="*/ 1150 h 1233"/>
                <a:gd name="T38" fmla="*/ 575 w 829"/>
                <a:gd name="T39" fmla="*/ 736 h 1233"/>
                <a:gd name="T40" fmla="*/ 476 w 829"/>
                <a:gd name="T41" fmla="*/ 629 h 1233"/>
                <a:gd name="T42" fmla="*/ 316 w 829"/>
                <a:gd name="T43" fmla="*/ 630 h 1233"/>
                <a:gd name="T44" fmla="*/ 280 w 829"/>
                <a:gd name="T45" fmla="*/ 617 h 1233"/>
                <a:gd name="T46" fmla="*/ 284 w 829"/>
                <a:gd name="T47" fmla="*/ 494 h 1233"/>
                <a:gd name="T48" fmla="*/ 408 w 829"/>
                <a:gd name="T49" fmla="*/ 536 h 1233"/>
                <a:gd name="T50" fmla="*/ 589 w 829"/>
                <a:gd name="T51" fmla="*/ 485 h 1233"/>
                <a:gd name="T52" fmla="*/ 681 w 829"/>
                <a:gd name="T53" fmla="*/ 394 h 1233"/>
                <a:gd name="T54" fmla="*/ 600 w 829"/>
                <a:gd name="T55" fmla="*/ 363 h 1233"/>
                <a:gd name="T56" fmla="*/ 442 w 829"/>
                <a:gd name="T57" fmla="*/ 405 h 1233"/>
                <a:gd name="T58" fmla="*/ 359 w 829"/>
                <a:gd name="T59" fmla="*/ 367 h 1233"/>
                <a:gd name="T60" fmla="*/ 338 w 829"/>
                <a:gd name="T61" fmla="*/ 323 h 1233"/>
                <a:gd name="T62" fmla="*/ 344 w 829"/>
                <a:gd name="T63" fmla="*/ 321 h 1233"/>
                <a:gd name="T64" fmla="*/ 581 w 829"/>
                <a:gd name="T65" fmla="*/ 25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9" h="1233">
                  <a:moveTo>
                    <a:pt x="581" y="253"/>
                  </a:moveTo>
                  <a:cubicBezTo>
                    <a:pt x="638" y="226"/>
                    <a:pt x="672" y="207"/>
                    <a:pt x="691" y="196"/>
                  </a:cubicBezTo>
                  <a:cubicBezTo>
                    <a:pt x="738" y="170"/>
                    <a:pt x="829" y="131"/>
                    <a:pt x="797" y="64"/>
                  </a:cubicBezTo>
                  <a:cubicBezTo>
                    <a:pt x="766" y="0"/>
                    <a:pt x="709" y="51"/>
                    <a:pt x="678" y="67"/>
                  </a:cubicBezTo>
                  <a:cubicBezTo>
                    <a:pt x="584" y="118"/>
                    <a:pt x="492" y="174"/>
                    <a:pt x="382" y="186"/>
                  </a:cubicBezTo>
                  <a:cubicBezTo>
                    <a:pt x="349" y="189"/>
                    <a:pt x="315" y="195"/>
                    <a:pt x="282" y="203"/>
                  </a:cubicBezTo>
                  <a:cubicBezTo>
                    <a:pt x="264" y="173"/>
                    <a:pt x="230" y="154"/>
                    <a:pt x="210" y="150"/>
                  </a:cubicBezTo>
                  <a:cubicBezTo>
                    <a:pt x="190" y="147"/>
                    <a:pt x="162" y="150"/>
                    <a:pt x="133" y="164"/>
                  </a:cubicBezTo>
                  <a:cubicBezTo>
                    <a:pt x="103" y="179"/>
                    <a:pt x="56" y="223"/>
                    <a:pt x="41" y="272"/>
                  </a:cubicBezTo>
                  <a:cubicBezTo>
                    <a:pt x="33" y="298"/>
                    <a:pt x="27" y="323"/>
                    <a:pt x="22" y="349"/>
                  </a:cubicBezTo>
                  <a:cubicBezTo>
                    <a:pt x="21" y="350"/>
                    <a:pt x="21" y="350"/>
                    <a:pt x="21" y="350"/>
                  </a:cubicBezTo>
                  <a:cubicBezTo>
                    <a:pt x="21" y="351"/>
                    <a:pt x="21" y="352"/>
                    <a:pt x="21" y="352"/>
                  </a:cubicBezTo>
                  <a:cubicBezTo>
                    <a:pt x="1" y="455"/>
                    <a:pt x="0" y="559"/>
                    <a:pt x="21" y="664"/>
                  </a:cubicBezTo>
                  <a:cubicBezTo>
                    <a:pt x="41" y="769"/>
                    <a:pt x="83" y="818"/>
                    <a:pt x="202" y="811"/>
                  </a:cubicBezTo>
                  <a:cubicBezTo>
                    <a:pt x="261" y="807"/>
                    <a:pt x="320" y="810"/>
                    <a:pt x="384" y="810"/>
                  </a:cubicBezTo>
                  <a:cubicBezTo>
                    <a:pt x="382" y="831"/>
                    <a:pt x="382" y="845"/>
                    <a:pt x="380" y="859"/>
                  </a:cubicBezTo>
                  <a:cubicBezTo>
                    <a:pt x="370" y="949"/>
                    <a:pt x="360" y="1038"/>
                    <a:pt x="351" y="1128"/>
                  </a:cubicBezTo>
                  <a:cubicBezTo>
                    <a:pt x="346" y="1184"/>
                    <a:pt x="380" y="1225"/>
                    <a:pt x="432" y="1229"/>
                  </a:cubicBezTo>
                  <a:cubicBezTo>
                    <a:pt x="479" y="1233"/>
                    <a:pt x="525" y="1198"/>
                    <a:pt x="530" y="1150"/>
                  </a:cubicBezTo>
                  <a:cubicBezTo>
                    <a:pt x="546" y="1012"/>
                    <a:pt x="561" y="874"/>
                    <a:pt x="575" y="736"/>
                  </a:cubicBezTo>
                  <a:cubicBezTo>
                    <a:pt x="581" y="670"/>
                    <a:pt x="541" y="628"/>
                    <a:pt x="476" y="629"/>
                  </a:cubicBezTo>
                  <a:cubicBezTo>
                    <a:pt x="423" y="630"/>
                    <a:pt x="369" y="631"/>
                    <a:pt x="316" y="630"/>
                  </a:cubicBezTo>
                  <a:cubicBezTo>
                    <a:pt x="304" y="630"/>
                    <a:pt x="282" y="624"/>
                    <a:pt x="280" y="617"/>
                  </a:cubicBezTo>
                  <a:cubicBezTo>
                    <a:pt x="271" y="578"/>
                    <a:pt x="267" y="538"/>
                    <a:pt x="284" y="494"/>
                  </a:cubicBezTo>
                  <a:cubicBezTo>
                    <a:pt x="328" y="551"/>
                    <a:pt x="344" y="556"/>
                    <a:pt x="408" y="536"/>
                  </a:cubicBezTo>
                  <a:cubicBezTo>
                    <a:pt x="468" y="518"/>
                    <a:pt x="529" y="503"/>
                    <a:pt x="589" y="485"/>
                  </a:cubicBezTo>
                  <a:cubicBezTo>
                    <a:pt x="606" y="480"/>
                    <a:pt x="694" y="451"/>
                    <a:pt x="681" y="394"/>
                  </a:cubicBezTo>
                  <a:cubicBezTo>
                    <a:pt x="671" y="353"/>
                    <a:pt x="632" y="356"/>
                    <a:pt x="600" y="363"/>
                  </a:cubicBezTo>
                  <a:cubicBezTo>
                    <a:pt x="547" y="375"/>
                    <a:pt x="515" y="386"/>
                    <a:pt x="442" y="405"/>
                  </a:cubicBezTo>
                  <a:cubicBezTo>
                    <a:pt x="393" y="418"/>
                    <a:pt x="372" y="409"/>
                    <a:pt x="359" y="367"/>
                  </a:cubicBezTo>
                  <a:cubicBezTo>
                    <a:pt x="354" y="352"/>
                    <a:pt x="347" y="339"/>
                    <a:pt x="338" y="323"/>
                  </a:cubicBezTo>
                  <a:cubicBezTo>
                    <a:pt x="340" y="322"/>
                    <a:pt x="342" y="322"/>
                    <a:pt x="344" y="321"/>
                  </a:cubicBezTo>
                  <a:cubicBezTo>
                    <a:pt x="442" y="299"/>
                    <a:pt x="510" y="287"/>
                    <a:pt x="581" y="253"/>
                  </a:cubicBezTo>
                  <a:close/>
                </a:path>
              </a:pathLst>
            </a:custGeom>
            <a:solidFill>
              <a:srgbClr val="0098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xmlns="" id="{F3B40C31-E73F-4E08-87F5-A6D9AFAA0E33}"/>
                </a:ext>
              </a:extLst>
            </p:cNvPr>
            <p:cNvSpPr/>
            <p:nvPr/>
          </p:nvSpPr>
          <p:spPr>
            <a:xfrm>
              <a:off x="4224339" y="10410406"/>
              <a:ext cx="716801" cy="716801"/>
            </a:xfrm>
            <a:prstGeom prst="ellipse">
              <a:avLst/>
            </a:prstGeom>
            <a:solidFill>
              <a:srgbClr val="009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xmlns="" id="{FA065BEC-80FC-4835-88B6-0B25027C26A5}"/>
                </a:ext>
              </a:extLst>
            </p:cNvPr>
            <p:cNvSpPr/>
            <p:nvPr/>
          </p:nvSpPr>
          <p:spPr>
            <a:xfrm>
              <a:off x="6054305" y="8795874"/>
              <a:ext cx="716801" cy="716801"/>
            </a:xfrm>
            <a:prstGeom prst="ellipse">
              <a:avLst/>
            </a:prstGeom>
            <a:solidFill>
              <a:srgbClr val="0070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xmlns="" id="{6E71B2E7-4F18-47B7-B692-8137B90AB61C}"/>
              </a:ext>
            </a:extLst>
          </p:cNvPr>
          <p:cNvGrpSpPr/>
          <p:nvPr/>
        </p:nvGrpSpPr>
        <p:grpSpPr>
          <a:xfrm>
            <a:off x="13131801" y="5104452"/>
            <a:ext cx="9505750" cy="7295500"/>
            <a:chOff x="1531558" y="2552226"/>
            <a:chExt cx="4552481" cy="3647750"/>
          </a:xfrm>
          <a:solidFill>
            <a:srgbClr val="B5925F"/>
          </a:solidFill>
        </p:grpSpPr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xmlns="" id="{79E1AB43-F1EB-47F2-BCE7-74A433F307FC}"/>
                </a:ext>
              </a:extLst>
            </p:cNvPr>
            <p:cNvSpPr/>
            <p:nvPr/>
          </p:nvSpPr>
          <p:spPr>
            <a:xfrm>
              <a:off x="3246502" y="4365508"/>
              <a:ext cx="571648" cy="18344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1D68C9DC-1F4F-4D81-A85C-0210F064F877}"/>
                </a:ext>
              </a:extLst>
            </p:cNvPr>
            <p:cNvSpPr/>
            <p:nvPr/>
          </p:nvSpPr>
          <p:spPr>
            <a:xfrm>
              <a:off x="2674854" y="4813667"/>
              <a:ext cx="571648" cy="1386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xmlns="" id="{7BE8D8BA-EE91-4F0D-AD07-87A2F49AA682}"/>
                </a:ext>
              </a:extLst>
            </p:cNvPr>
            <p:cNvSpPr/>
            <p:nvPr/>
          </p:nvSpPr>
          <p:spPr>
            <a:xfrm>
              <a:off x="2103206" y="5261827"/>
              <a:ext cx="571648" cy="9381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xmlns="" id="{89AB273C-4254-4D93-8B7D-1203D5EEF102}"/>
                </a:ext>
              </a:extLst>
            </p:cNvPr>
            <p:cNvSpPr/>
            <p:nvPr/>
          </p:nvSpPr>
          <p:spPr>
            <a:xfrm>
              <a:off x="1531558" y="5709986"/>
              <a:ext cx="571648" cy="4899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xmlns="" id="{5E045C3B-EE4A-40FF-8F95-89D5D2739B02}"/>
                </a:ext>
              </a:extLst>
            </p:cNvPr>
            <p:cNvSpPr/>
            <p:nvPr/>
          </p:nvSpPr>
          <p:spPr>
            <a:xfrm>
              <a:off x="3818150" y="3911600"/>
              <a:ext cx="571648" cy="22883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xmlns="" id="{8C7DB42C-9F7F-4143-935F-C23C90343DC6}"/>
                </a:ext>
              </a:extLst>
            </p:cNvPr>
            <p:cNvSpPr/>
            <p:nvPr/>
          </p:nvSpPr>
          <p:spPr>
            <a:xfrm>
              <a:off x="4386125" y="3458162"/>
              <a:ext cx="571648" cy="27418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xmlns="" id="{A5C09294-B6C9-4544-AC93-89070DD0A31D}"/>
                </a:ext>
              </a:extLst>
            </p:cNvPr>
            <p:cNvSpPr/>
            <p:nvPr/>
          </p:nvSpPr>
          <p:spPr>
            <a:xfrm>
              <a:off x="4949766" y="3005194"/>
              <a:ext cx="571648" cy="319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Rectangle 41">
              <a:extLst>
                <a:ext uri="{FF2B5EF4-FFF2-40B4-BE49-F238E27FC236}">
                  <a16:creationId xmlns:a16="http://schemas.microsoft.com/office/drawing/2014/main" xmlns="" id="{79A7BE40-780E-482D-B111-22CF4DDA2564}"/>
                </a:ext>
              </a:extLst>
            </p:cNvPr>
            <p:cNvSpPr/>
            <p:nvPr/>
          </p:nvSpPr>
          <p:spPr>
            <a:xfrm>
              <a:off x="5512391" y="2552226"/>
              <a:ext cx="571648" cy="3647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6C4DD3-7CAC-469D-8B85-4D47F02B4DB5}"/>
              </a:ext>
            </a:extLst>
          </p:cNvPr>
          <p:cNvSpPr txBox="1"/>
          <p:nvPr/>
        </p:nvSpPr>
        <p:spPr>
          <a:xfrm>
            <a:off x="5495256" y="3864969"/>
            <a:ext cx="6521844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и</a:t>
            </a:r>
            <a:r>
              <a:rPr lang="ru-RU" sz="44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змерить процесс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xmlns="" id="{CE99609C-357B-44A4-A959-C44F77FDD59B}"/>
              </a:ext>
            </a:extLst>
          </p:cNvPr>
          <p:cNvSpPr/>
          <p:nvPr/>
        </p:nvSpPr>
        <p:spPr>
          <a:xfrm>
            <a:off x="3768692" y="3788341"/>
            <a:ext cx="1012732" cy="1012732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xmlns="" id="{8F728B99-85BE-4FD9-BE87-C875755E03A3}"/>
              </a:ext>
            </a:extLst>
          </p:cNvPr>
          <p:cNvSpPr/>
          <p:nvPr/>
        </p:nvSpPr>
        <p:spPr>
          <a:xfrm>
            <a:off x="3768692" y="5156741"/>
            <a:ext cx="1012732" cy="1012732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xmlns="" id="{BF07C5BD-C1A9-4C45-889D-BE1E2760FA40}"/>
              </a:ext>
            </a:extLst>
          </p:cNvPr>
          <p:cNvSpPr/>
          <p:nvPr/>
        </p:nvSpPr>
        <p:spPr>
          <a:xfrm>
            <a:off x="3768692" y="6553165"/>
            <a:ext cx="1012732" cy="1012732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288B0F-26AA-4E50-8D9E-40D4C532E5CD}"/>
              </a:ext>
            </a:extLst>
          </p:cNvPr>
          <p:cNvSpPr txBox="1"/>
          <p:nvPr/>
        </p:nvSpPr>
        <p:spPr>
          <a:xfrm>
            <a:off x="5495256" y="5233121"/>
            <a:ext cx="6521844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о</a:t>
            </a:r>
            <a:r>
              <a:rPr lang="ru-RU" sz="44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пределить порядок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F92311-A8EC-4621-8E75-F0D841E8A9E8}"/>
              </a:ext>
            </a:extLst>
          </p:cNvPr>
          <p:cNvSpPr txBox="1"/>
          <p:nvPr/>
        </p:nvSpPr>
        <p:spPr>
          <a:xfrm>
            <a:off x="5495256" y="6601273"/>
            <a:ext cx="5554036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/>
                </a:solidFill>
                <a:latin typeface="+mn-lt"/>
              </a:rPr>
              <a:t>повысить качество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Oval 11">
            <a:extLst>
              <a:ext uri="{FF2B5EF4-FFF2-40B4-BE49-F238E27FC236}">
                <a16:creationId xmlns:a16="http://schemas.microsoft.com/office/drawing/2014/main" xmlns="" id="{8F728B99-85BE-4FD9-BE87-C875755E03A3}"/>
              </a:ext>
            </a:extLst>
          </p:cNvPr>
          <p:cNvSpPr/>
          <p:nvPr/>
        </p:nvSpPr>
        <p:spPr>
          <a:xfrm>
            <a:off x="3768692" y="7969425"/>
            <a:ext cx="1012732" cy="1012732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" name="Oval 12">
            <a:extLst>
              <a:ext uri="{FF2B5EF4-FFF2-40B4-BE49-F238E27FC236}">
                <a16:creationId xmlns:a16="http://schemas.microsoft.com/office/drawing/2014/main" xmlns="" id="{BF07C5BD-C1A9-4C45-889D-BE1E2760FA40}"/>
              </a:ext>
            </a:extLst>
          </p:cNvPr>
          <p:cNvSpPr/>
          <p:nvPr/>
        </p:nvSpPr>
        <p:spPr>
          <a:xfrm>
            <a:off x="3768692" y="9409585"/>
            <a:ext cx="1012732" cy="1012732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5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9288B0F-26AA-4E50-8D9E-40D4C532E5CD}"/>
              </a:ext>
            </a:extLst>
          </p:cNvPr>
          <p:cNvSpPr txBox="1"/>
          <p:nvPr/>
        </p:nvSpPr>
        <p:spPr>
          <a:xfrm>
            <a:off x="5495256" y="8074325"/>
            <a:ext cx="9145016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снизить риски «</a:t>
            </a:r>
            <a:r>
              <a:rPr lang="en-US" sz="44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bus-</a:t>
            </a:r>
            <a:r>
              <a:rPr lang="ru-RU" sz="44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фактора»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6F92311-A8EC-4621-8E75-F0D841E8A9E8}"/>
              </a:ext>
            </a:extLst>
          </p:cNvPr>
          <p:cNvSpPr txBox="1"/>
          <p:nvPr/>
        </p:nvSpPr>
        <p:spPr>
          <a:xfrm>
            <a:off x="5495256" y="9486213"/>
            <a:ext cx="8496944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п</a:t>
            </a:r>
            <a:r>
              <a:rPr lang="ru-RU" sz="44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ередать знание в ИТ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28751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17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Freeform 10"/>
          <p:cNvSpPr>
            <a:spLocks noEditPoints="1"/>
          </p:cNvSpPr>
          <p:nvPr/>
        </p:nvSpPr>
        <p:spPr bwMode="auto">
          <a:xfrm>
            <a:off x="15216336" y="3689648"/>
            <a:ext cx="5971568" cy="7700746"/>
          </a:xfrm>
          <a:custGeom>
            <a:avLst/>
            <a:gdLst>
              <a:gd name="T0" fmla="*/ 507 w 554"/>
              <a:gd name="T1" fmla="*/ 408 h 714"/>
              <a:gd name="T2" fmla="*/ 507 w 554"/>
              <a:gd name="T3" fmla="*/ 428 h 714"/>
              <a:gd name="T4" fmla="*/ 485 w 554"/>
              <a:gd name="T5" fmla="*/ 444 h 714"/>
              <a:gd name="T6" fmla="*/ 503 w 554"/>
              <a:gd name="T7" fmla="*/ 466 h 714"/>
              <a:gd name="T8" fmla="*/ 493 w 554"/>
              <a:gd name="T9" fmla="*/ 500 h 714"/>
              <a:gd name="T10" fmla="*/ 497 w 554"/>
              <a:gd name="T11" fmla="*/ 560 h 714"/>
              <a:gd name="T12" fmla="*/ 424 w 554"/>
              <a:gd name="T13" fmla="*/ 568 h 714"/>
              <a:gd name="T14" fmla="*/ 375 w 554"/>
              <a:gd name="T15" fmla="*/ 562 h 714"/>
              <a:gd name="T16" fmla="*/ 327 w 554"/>
              <a:gd name="T17" fmla="*/ 703 h 714"/>
              <a:gd name="T18" fmla="*/ 217 w 554"/>
              <a:gd name="T19" fmla="*/ 651 h 714"/>
              <a:gd name="T20" fmla="*/ 131 w 554"/>
              <a:gd name="T21" fmla="*/ 609 h 714"/>
              <a:gd name="T22" fmla="*/ 78 w 554"/>
              <a:gd name="T23" fmla="*/ 579 h 714"/>
              <a:gd name="T24" fmla="*/ 79 w 554"/>
              <a:gd name="T25" fmla="*/ 441 h 714"/>
              <a:gd name="T26" fmla="*/ 28 w 554"/>
              <a:gd name="T27" fmla="*/ 353 h 714"/>
              <a:gd name="T28" fmla="*/ 2 w 554"/>
              <a:gd name="T29" fmla="*/ 202 h 714"/>
              <a:gd name="T30" fmla="*/ 64 w 554"/>
              <a:gd name="T31" fmla="*/ 63 h 714"/>
              <a:gd name="T32" fmla="*/ 173 w 554"/>
              <a:gd name="T33" fmla="*/ 10 h 714"/>
              <a:gd name="T34" fmla="*/ 294 w 554"/>
              <a:gd name="T35" fmla="*/ 4 h 714"/>
              <a:gd name="T36" fmla="*/ 468 w 554"/>
              <a:gd name="T37" fmla="*/ 117 h 714"/>
              <a:gd name="T38" fmla="*/ 496 w 554"/>
              <a:gd name="T39" fmla="*/ 232 h 714"/>
              <a:gd name="T40" fmla="*/ 541 w 554"/>
              <a:gd name="T41" fmla="*/ 332 h 714"/>
              <a:gd name="T42" fmla="*/ 552 w 554"/>
              <a:gd name="T43" fmla="*/ 361 h 714"/>
              <a:gd name="T44" fmla="*/ 504 w 554"/>
              <a:gd name="T45" fmla="*/ 385 h 714"/>
              <a:gd name="T46" fmla="*/ 131 w 554"/>
              <a:gd name="T47" fmla="*/ 210 h 714"/>
              <a:gd name="T48" fmla="*/ 82 w 554"/>
              <a:gd name="T49" fmla="*/ 222 h 714"/>
              <a:gd name="T50" fmla="*/ 124 w 554"/>
              <a:gd name="T51" fmla="*/ 250 h 714"/>
              <a:gd name="T52" fmla="*/ 144 w 554"/>
              <a:gd name="T53" fmla="*/ 238 h 714"/>
              <a:gd name="T54" fmla="*/ 167 w 554"/>
              <a:gd name="T55" fmla="*/ 310 h 714"/>
              <a:gd name="T56" fmla="*/ 226 w 554"/>
              <a:gd name="T57" fmla="*/ 294 h 714"/>
              <a:gd name="T58" fmla="*/ 211 w 554"/>
              <a:gd name="T59" fmla="*/ 241 h 714"/>
              <a:gd name="T60" fmla="*/ 275 w 554"/>
              <a:gd name="T61" fmla="*/ 260 h 714"/>
              <a:gd name="T62" fmla="*/ 279 w 554"/>
              <a:gd name="T63" fmla="*/ 280 h 714"/>
              <a:gd name="T64" fmla="*/ 337 w 554"/>
              <a:gd name="T65" fmla="*/ 264 h 714"/>
              <a:gd name="T66" fmla="*/ 325 w 554"/>
              <a:gd name="T67" fmla="*/ 215 h 714"/>
              <a:gd name="T68" fmla="*/ 346 w 554"/>
              <a:gd name="T69" fmla="*/ 192 h 714"/>
              <a:gd name="T70" fmla="*/ 366 w 554"/>
              <a:gd name="T71" fmla="*/ 149 h 714"/>
              <a:gd name="T72" fmla="*/ 312 w 554"/>
              <a:gd name="T73" fmla="*/ 163 h 714"/>
              <a:gd name="T74" fmla="*/ 293 w 554"/>
              <a:gd name="T75" fmla="*/ 94 h 714"/>
              <a:gd name="T76" fmla="*/ 269 w 554"/>
              <a:gd name="T77" fmla="*/ 96 h 714"/>
              <a:gd name="T78" fmla="*/ 239 w 554"/>
              <a:gd name="T79" fmla="*/ 113 h 714"/>
              <a:gd name="T80" fmla="*/ 201 w 554"/>
              <a:gd name="T81" fmla="*/ 172 h 714"/>
              <a:gd name="T82" fmla="*/ 177 w 554"/>
              <a:gd name="T83" fmla="*/ 120 h 714"/>
              <a:gd name="T84" fmla="*/ 137 w 554"/>
              <a:gd name="T85" fmla="*/ 210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54" h="714">
                <a:moveTo>
                  <a:pt x="504" y="385"/>
                </a:moveTo>
                <a:cubicBezTo>
                  <a:pt x="505" y="392"/>
                  <a:pt x="506" y="400"/>
                  <a:pt x="507" y="408"/>
                </a:cubicBezTo>
                <a:cubicBezTo>
                  <a:pt x="508" y="413"/>
                  <a:pt x="509" y="418"/>
                  <a:pt x="509" y="423"/>
                </a:cubicBezTo>
                <a:cubicBezTo>
                  <a:pt x="509" y="425"/>
                  <a:pt x="508" y="427"/>
                  <a:pt x="507" y="428"/>
                </a:cubicBezTo>
                <a:cubicBezTo>
                  <a:pt x="500" y="432"/>
                  <a:pt x="494" y="437"/>
                  <a:pt x="487" y="441"/>
                </a:cubicBezTo>
                <a:cubicBezTo>
                  <a:pt x="487" y="442"/>
                  <a:pt x="486" y="442"/>
                  <a:pt x="485" y="444"/>
                </a:cubicBezTo>
                <a:cubicBezTo>
                  <a:pt x="490" y="449"/>
                  <a:pt x="496" y="454"/>
                  <a:pt x="501" y="459"/>
                </a:cubicBezTo>
                <a:cubicBezTo>
                  <a:pt x="503" y="461"/>
                  <a:pt x="504" y="463"/>
                  <a:pt x="503" y="466"/>
                </a:cubicBezTo>
                <a:cubicBezTo>
                  <a:pt x="499" y="475"/>
                  <a:pt x="496" y="485"/>
                  <a:pt x="493" y="495"/>
                </a:cubicBezTo>
                <a:cubicBezTo>
                  <a:pt x="493" y="496"/>
                  <a:pt x="493" y="498"/>
                  <a:pt x="493" y="500"/>
                </a:cubicBezTo>
                <a:cubicBezTo>
                  <a:pt x="497" y="511"/>
                  <a:pt x="502" y="522"/>
                  <a:pt x="504" y="533"/>
                </a:cubicBezTo>
                <a:cubicBezTo>
                  <a:pt x="507" y="543"/>
                  <a:pt x="505" y="553"/>
                  <a:pt x="497" y="560"/>
                </a:cubicBezTo>
                <a:cubicBezTo>
                  <a:pt x="494" y="563"/>
                  <a:pt x="491" y="564"/>
                  <a:pt x="487" y="565"/>
                </a:cubicBezTo>
                <a:cubicBezTo>
                  <a:pt x="466" y="570"/>
                  <a:pt x="445" y="570"/>
                  <a:pt x="424" y="568"/>
                </a:cubicBezTo>
                <a:cubicBezTo>
                  <a:pt x="409" y="567"/>
                  <a:pt x="394" y="565"/>
                  <a:pt x="379" y="563"/>
                </a:cubicBezTo>
                <a:cubicBezTo>
                  <a:pt x="378" y="562"/>
                  <a:pt x="377" y="562"/>
                  <a:pt x="375" y="562"/>
                </a:cubicBezTo>
                <a:cubicBezTo>
                  <a:pt x="367" y="613"/>
                  <a:pt x="358" y="663"/>
                  <a:pt x="349" y="714"/>
                </a:cubicBezTo>
                <a:cubicBezTo>
                  <a:pt x="341" y="710"/>
                  <a:pt x="334" y="707"/>
                  <a:pt x="327" y="703"/>
                </a:cubicBezTo>
                <a:cubicBezTo>
                  <a:pt x="307" y="694"/>
                  <a:pt x="287" y="684"/>
                  <a:pt x="267" y="675"/>
                </a:cubicBezTo>
                <a:cubicBezTo>
                  <a:pt x="250" y="667"/>
                  <a:pt x="234" y="659"/>
                  <a:pt x="217" y="651"/>
                </a:cubicBezTo>
                <a:cubicBezTo>
                  <a:pt x="200" y="643"/>
                  <a:pt x="183" y="635"/>
                  <a:pt x="166" y="626"/>
                </a:cubicBezTo>
                <a:cubicBezTo>
                  <a:pt x="154" y="621"/>
                  <a:pt x="143" y="614"/>
                  <a:pt x="131" y="609"/>
                </a:cubicBezTo>
                <a:cubicBezTo>
                  <a:pt x="115" y="601"/>
                  <a:pt x="98" y="594"/>
                  <a:pt x="82" y="586"/>
                </a:cubicBezTo>
                <a:cubicBezTo>
                  <a:pt x="78" y="585"/>
                  <a:pt x="78" y="583"/>
                  <a:pt x="78" y="579"/>
                </a:cubicBezTo>
                <a:cubicBezTo>
                  <a:pt x="79" y="545"/>
                  <a:pt x="80" y="511"/>
                  <a:pt x="80" y="477"/>
                </a:cubicBezTo>
                <a:cubicBezTo>
                  <a:pt x="80" y="465"/>
                  <a:pt x="80" y="453"/>
                  <a:pt x="79" y="441"/>
                </a:cubicBezTo>
                <a:cubicBezTo>
                  <a:pt x="79" y="439"/>
                  <a:pt x="78" y="436"/>
                  <a:pt x="76" y="435"/>
                </a:cubicBezTo>
                <a:cubicBezTo>
                  <a:pt x="56" y="410"/>
                  <a:pt x="40" y="382"/>
                  <a:pt x="28" y="353"/>
                </a:cubicBezTo>
                <a:cubicBezTo>
                  <a:pt x="20" y="334"/>
                  <a:pt x="13" y="314"/>
                  <a:pt x="9" y="294"/>
                </a:cubicBezTo>
                <a:cubicBezTo>
                  <a:pt x="2" y="264"/>
                  <a:pt x="0" y="233"/>
                  <a:pt x="2" y="202"/>
                </a:cubicBezTo>
                <a:cubicBezTo>
                  <a:pt x="3" y="181"/>
                  <a:pt x="7" y="159"/>
                  <a:pt x="15" y="138"/>
                </a:cubicBezTo>
                <a:cubicBezTo>
                  <a:pt x="25" y="109"/>
                  <a:pt x="41" y="84"/>
                  <a:pt x="64" y="63"/>
                </a:cubicBezTo>
                <a:cubicBezTo>
                  <a:pt x="81" y="48"/>
                  <a:pt x="100" y="35"/>
                  <a:pt x="122" y="27"/>
                </a:cubicBezTo>
                <a:cubicBezTo>
                  <a:pt x="139" y="20"/>
                  <a:pt x="155" y="14"/>
                  <a:pt x="173" y="10"/>
                </a:cubicBezTo>
                <a:cubicBezTo>
                  <a:pt x="190" y="6"/>
                  <a:pt x="207" y="5"/>
                  <a:pt x="225" y="3"/>
                </a:cubicBezTo>
                <a:cubicBezTo>
                  <a:pt x="248" y="0"/>
                  <a:pt x="271" y="1"/>
                  <a:pt x="294" y="4"/>
                </a:cubicBezTo>
                <a:cubicBezTo>
                  <a:pt x="340" y="9"/>
                  <a:pt x="382" y="23"/>
                  <a:pt x="418" y="53"/>
                </a:cubicBezTo>
                <a:cubicBezTo>
                  <a:pt x="439" y="71"/>
                  <a:pt x="456" y="92"/>
                  <a:pt x="468" y="117"/>
                </a:cubicBezTo>
                <a:cubicBezTo>
                  <a:pt x="479" y="138"/>
                  <a:pt x="486" y="160"/>
                  <a:pt x="490" y="183"/>
                </a:cubicBezTo>
                <a:cubicBezTo>
                  <a:pt x="493" y="199"/>
                  <a:pt x="495" y="216"/>
                  <a:pt x="496" y="232"/>
                </a:cubicBezTo>
                <a:cubicBezTo>
                  <a:pt x="496" y="246"/>
                  <a:pt x="501" y="257"/>
                  <a:pt x="507" y="268"/>
                </a:cubicBezTo>
                <a:cubicBezTo>
                  <a:pt x="518" y="290"/>
                  <a:pt x="530" y="311"/>
                  <a:pt x="541" y="332"/>
                </a:cubicBezTo>
                <a:cubicBezTo>
                  <a:pt x="546" y="341"/>
                  <a:pt x="548" y="351"/>
                  <a:pt x="552" y="361"/>
                </a:cubicBezTo>
                <a:cubicBezTo>
                  <a:pt x="552" y="361"/>
                  <a:pt x="552" y="361"/>
                  <a:pt x="552" y="361"/>
                </a:cubicBezTo>
                <a:cubicBezTo>
                  <a:pt x="554" y="373"/>
                  <a:pt x="550" y="379"/>
                  <a:pt x="538" y="381"/>
                </a:cubicBezTo>
                <a:cubicBezTo>
                  <a:pt x="527" y="382"/>
                  <a:pt x="516" y="383"/>
                  <a:pt x="504" y="385"/>
                </a:cubicBezTo>
                <a:close/>
                <a:moveTo>
                  <a:pt x="137" y="210"/>
                </a:moveTo>
                <a:cubicBezTo>
                  <a:pt x="134" y="210"/>
                  <a:pt x="133" y="210"/>
                  <a:pt x="131" y="210"/>
                </a:cubicBezTo>
                <a:cubicBezTo>
                  <a:pt x="123" y="209"/>
                  <a:pt x="116" y="209"/>
                  <a:pt x="108" y="209"/>
                </a:cubicBezTo>
                <a:cubicBezTo>
                  <a:pt x="97" y="209"/>
                  <a:pt x="88" y="213"/>
                  <a:pt x="82" y="222"/>
                </a:cubicBezTo>
                <a:cubicBezTo>
                  <a:pt x="72" y="238"/>
                  <a:pt x="83" y="255"/>
                  <a:pt x="101" y="257"/>
                </a:cubicBezTo>
                <a:cubicBezTo>
                  <a:pt x="110" y="258"/>
                  <a:pt x="117" y="255"/>
                  <a:pt x="124" y="250"/>
                </a:cubicBezTo>
                <a:cubicBezTo>
                  <a:pt x="131" y="246"/>
                  <a:pt x="137" y="242"/>
                  <a:pt x="144" y="238"/>
                </a:cubicBezTo>
                <a:cubicBezTo>
                  <a:pt x="144" y="238"/>
                  <a:pt x="144" y="238"/>
                  <a:pt x="144" y="238"/>
                </a:cubicBezTo>
                <a:cubicBezTo>
                  <a:pt x="151" y="261"/>
                  <a:pt x="157" y="284"/>
                  <a:pt x="163" y="307"/>
                </a:cubicBezTo>
                <a:cubicBezTo>
                  <a:pt x="163" y="309"/>
                  <a:pt x="164" y="310"/>
                  <a:pt x="167" y="310"/>
                </a:cubicBezTo>
                <a:cubicBezTo>
                  <a:pt x="175" y="307"/>
                  <a:pt x="183" y="305"/>
                  <a:pt x="191" y="303"/>
                </a:cubicBezTo>
                <a:cubicBezTo>
                  <a:pt x="203" y="300"/>
                  <a:pt x="214" y="297"/>
                  <a:pt x="226" y="294"/>
                </a:cubicBezTo>
                <a:cubicBezTo>
                  <a:pt x="223" y="289"/>
                  <a:pt x="221" y="285"/>
                  <a:pt x="218" y="281"/>
                </a:cubicBezTo>
                <a:cubicBezTo>
                  <a:pt x="209" y="269"/>
                  <a:pt x="206" y="256"/>
                  <a:pt x="211" y="241"/>
                </a:cubicBezTo>
                <a:cubicBezTo>
                  <a:pt x="218" y="223"/>
                  <a:pt x="239" y="215"/>
                  <a:pt x="255" y="224"/>
                </a:cubicBezTo>
                <a:cubicBezTo>
                  <a:pt x="270" y="232"/>
                  <a:pt x="276" y="244"/>
                  <a:pt x="275" y="260"/>
                </a:cubicBezTo>
                <a:cubicBezTo>
                  <a:pt x="275" y="267"/>
                  <a:pt x="275" y="273"/>
                  <a:pt x="275" y="280"/>
                </a:cubicBezTo>
                <a:cubicBezTo>
                  <a:pt x="276" y="280"/>
                  <a:pt x="278" y="280"/>
                  <a:pt x="279" y="280"/>
                </a:cubicBezTo>
                <a:cubicBezTo>
                  <a:pt x="296" y="276"/>
                  <a:pt x="312" y="271"/>
                  <a:pt x="329" y="267"/>
                </a:cubicBezTo>
                <a:cubicBezTo>
                  <a:pt x="332" y="266"/>
                  <a:pt x="336" y="266"/>
                  <a:pt x="337" y="264"/>
                </a:cubicBezTo>
                <a:cubicBezTo>
                  <a:pt x="338" y="262"/>
                  <a:pt x="336" y="258"/>
                  <a:pt x="336" y="255"/>
                </a:cubicBezTo>
                <a:cubicBezTo>
                  <a:pt x="332" y="242"/>
                  <a:pt x="328" y="228"/>
                  <a:pt x="325" y="215"/>
                </a:cubicBezTo>
                <a:cubicBezTo>
                  <a:pt x="323" y="207"/>
                  <a:pt x="321" y="199"/>
                  <a:pt x="319" y="191"/>
                </a:cubicBezTo>
                <a:cubicBezTo>
                  <a:pt x="328" y="192"/>
                  <a:pt x="337" y="193"/>
                  <a:pt x="346" y="192"/>
                </a:cubicBezTo>
                <a:cubicBezTo>
                  <a:pt x="352" y="192"/>
                  <a:pt x="358" y="191"/>
                  <a:pt x="364" y="188"/>
                </a:cubicBezTo>
                <a:cubicBezTo>
                  <a:pt x="379" y="179"/>
                  <a:pt x="380" y="159"/>
                  <a:pt x="366" y="149"/>
                </a:cubicBezTo>
                <a:cubicBezTo>
                  <a:pt x="358" y="143"/>
                  <a:pt x="344" y="143"/>
                  <a:pt x="334" y="149"/>
                </a:cubicBezTo>
                <a:cubicBezTo>
                  <a:pt x="327" y="154"/>
                  <a:pt x="319" y="158"/>
                  <a:pt x="312" y="163"/>
                </a:cubicBezTo>
                <a:cubicBezTo>
                  <a:pt x="309" y="154"/>
                  <a:pt x="306" y="144"/>
                  <a:pt x="304" y="135"/>
                </a:cubicBezTo>
                <a:cubicBezTo>
                  <a:pt x="300" y="122"/>
                  <a:pt x="296" y="108"/>
                  <a:pt x="293" y="94"/>
                </a:cubicBezTo>
                <a:cubicBezTo>
                  <a:pt x="292" y="91"/>
                  <a:pt x="290" y="90"/>
                  <a:pt x="287" y="91"/>
                </a:cubicBezTo>
                <a:cubicBezTo>
                  <a:pt x="281" y="93"/>
                  <a:pt x="275" y="94"/>
                  <a:pt x="269" y="96"/>
                </a:cubicBezTo>
                <a:cubicBezTo>
                  <a:pt x="258" y="99"/>
                  <a:pt x="247" y="102"/>
                  <a:pt x="234" y="105"/>
                </a:cubicBezTo>
                <a:cubicBezTo>
                  <a:pt x="236" y="108"/>
                  <a:pt x="238" y="111"/>
                  <a:pt x="239" y="113"/>
                </a:cubicBezTo>
                <a:cubicBezTo>
                  <a:pt x="248" y="127"/>
                  <a:pt x="250" y="141"/>
                  <a:pt x="243" y="156"/>
                </a:cubicBezTo>
                <a:cubicBezTo>
                  <a:pt x="236" y="171"/>
                  <a:pt x="217" y="179"/>
                  <a:pt x="201" y="172"/>
                </a:cubicBezTo>
                <a:cubicBezTo>
                  <a:pt x="185" y="165"/>
                  <a:pt x="178" y="153"/>
                  <a:pt x="177" y="135"/>
                </a:cubicBezTo>
                <a:cubicBezTo>
                  <a:pt x="177" y="131"/>
                  <a:pt x="177" y="126"/>
                  <a:pt x="177" y="120"/>
                </a:cubicBezTo>
                <a:cubicBezTo>
                  <a:pt x="157" y="126"/>
                  <a:pt x="137" y="131"/>
                  <a:pt x="117" y="136"/>
                </a:cubicBezTo>
                <a:cubicBezTo>
                  <a:pt x="124" y="161"/>
                  <a:pt x="130" y="185"/>
                  <a:pt x="137" y="210"/>
                </a:cubicBezTo>
                <a:close/>
              </a:path>
            </a:pathLst>
          </a:custGeom>
          <a:solidFill>
            <a:srgbClr val="B5925F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 rot="16858382">
            <a:off x="16392322" y="4321960"/>
            <a:ext cx="2577656" cy="3060966"/>
          </a:xfrm>
          <a:custGeom>
            <a:avLst/>
            <a:gdLst>
              <a:gd name="T0" fmla="*/ 92 w 239"/>
              <a:gd name="T1" fmla="*/ 55 h 284"/>
              <a:gd name="T2" fmla="*/ 161 w 239"/>
              <a:gd name="T3" fmla="*/ 22 h 284"/>
              <a:gd name="T4" fmla="*/ 186 w 239"/>
              <a:gd name="T5" fmla="*/ 76 h 284"/>
              <a:gd name="T6" fmla="*/ 168 w 239"/>
              <a:gd name="T7" fmla="*/ 80 h 284"/>
              <a:gd name="T8" fmla="*/ 147 w 239"/>
              <a:gd name="T9" fmla="*/ 135 h 284"/>
              <a:gd name="T10" fmla="*/ 182 w 239"/>
              <a:gd name="T11" fmla="*/ 150 h 284"/>
              <a:gd name="T12" fmla="*/ 207 w 239"/>
              <a:gd name="T13" fmla="*/ 138 h 284"/>
              <a:gd name="T14" fmla="*/ 214 w 239"/>
              <a:gd name="T15" fmla="*/ 131 h 284"/>
              <a:gd name="T16" fmla="*/ 221 w 239"/>
              <a:gd name="T17" fmla="*/ 145 h 284"/>
              <a:gd name="T18" fmla="*/ 237 w 239"/>
              <a:gd name="T19" fmla="*/ 179 h 284"/>
              <a:gd name="T20" fmla="*/ 236 w 239"/>
              <a:gd name="T21" fmla="*/ 184 h 284"/>
              <a:gd name="T22" fmla="*/ 178 w 239"/>
              <a:gd name="T23" fmla="*/ 212 h 284"/>
              <a:gd name="T24" fmla="*/ 171 w 239"/>
              <a:gd name="T25" fmla="*/ 216 h 284"/>
              <a:gd name="T26" fmla="*/ 174 w 239"/>
              <a:gd name="T27" fmla="*/ 221 h 284"/>
              <a:gd name="T28" fmla="*/ 194 w 239"/>
              <a:gd name="T29" fmla="*/ 243 h 284"/>
              <a:gd name="T30" fmla="*/ 191 w 239"/>
              <a:gd name="T31" fmla="*/ 275 h 284"/>
              <a:gd name="T32" fmla="*/ 155 w 239"/>
              <a:gd name="T33" fmla="*/ 268 h 284"/>
              <a:gd name="T34" fmla="*/ 150 w 239"/>
              <a:gd name="T35" fmla="*/ 248 h 284"/>
              <a:gd name="T36" fmla="*/ 147 w 239"/>
              <a:gd name="T37" fmla="*/ 228 h 284"/>
              <a:gd name="T38" fmla="*/ 78 w 239"/>
              <a:gd name="T39" fmla="*/ 261 h 284"/>
              <a:gd name="T40" fmla="*/ 51 w 239"/>
              <a:gd name="T41" fmla="*/ 204 h 284"/>
              <a:gd name="T42" fmla="*/ 70 w 239"/>
              <a:gd name="T43" fmla="*/ 201 h 284"/>
              <a:gd name="T44" fmla="*/ 103 w 239"/>
              <a:gd name="T45" fmla="*/ 157 h 284"/>
              <a:gd name="T46" fmla="*/ 58 w 239"/>
              <a:gd name="T47" fmla="*/ 134 h 284"/>
              <a:gd name="T48" fmla="*/ 32 w 239"/>
              <a:gd name="T49" fmla="*/ 153 h 284"/>
              <a:gd name="T50" fmla="*/ 30 w 239"/>
              <a:gd name="T51" fmla="*/ 155 h 284"/>
              <a:gd name="T52" fmla="*/ 28 w 239"/>
              <a:gd name="T53" fmla="*/ 156 h 284"/>
              <a:gd name="T54" fmla="*/ 0 w 239"/>
              <a:gd name="T55" fmla="*/ 101 h 284"/>
              <a:gd name="T56" fmla="*/ 68 w 239"/>
              <a:gd name="T57" fmla="*/ 67 h 284"/>
              <a:gd name="T58" fmla="*/ 50 w 239"/>
              <a:gd name="T59" fmla="*/ 48 h 284"/>
              <a:gd name="T60" fmla="*/ 40 w 239"/>
              <a:gd name="T61" fmla="*/ 26 h 284"/>
              <a:gd name="T62" fmla="*/ 55 w 239"/>
              <a:gd name="T63" fmla="*/ 3 h 284"/>
              <a:gd name="T64" fmla="*/ 80 w 239"/>
              <a:gd name="T65" fmla="*/ 12 h 284"/>
              <a:gd name="T66" fmla="*/ 87 w 239"/>
              <a:gd name="T67" fmla="*/ 26 h 284"/>
              <a:gd name="T68" fmla="*/ 92 w 239"/>
              <a:gd name="T69" fmla="*/ 5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9" h="284">
                <a:moveTo>
                  <a:pt x="92" y="55"/>
                </a:moveTo>
                <a:cubicBezTo>
                  <a:pt x="115" y="44"/>
                  <a:pt x="138" y="34"/>
                  <a:pt x="161" y="22"/>
                </a:cubicBezTo>
                <a:cubicBezTo>
                  <a:pt x="170" y="41"/>
                  <a:pt x="178" y="58"/>
                  <a:pt x="186" y="76"/>
                </a:cubicBezTo>
                <a:cubicBezTo>
                  <a:pt x="180" y="77"/>
                  <a:pt x="174" y="78"/>
                  <a:pt x="168" y="80"/>
                </a:cubicBezTo>
                <a:cubicBezTo>
                  <a:pt x="145" y="88"/>
                  <a:pt x="132" y="115"/>
                  <a:pt x="147" y="135"/>
                </a:cubicBezTo>
                <a:cubicBezTo>
                  <a:pt x="155" y="147"/>
                  <a:pt x="167" y="152"/>
                  <a:pt x="182" y="150"/>
                </a:cubicBezTo>
                <a:cubicBezTo>
                  <a:pt x="192" y="149"/>
                  <a:pt x="200" y="145"/>
                  <a:pt x="207" y="138"/>
                </a:cubicBezTo>
                <a:cubicBezTo>
                  <a:pt x="209" y="136"/>
                  <a:pt x="211" y="134"/>
                  <a:pt x="214" y="131"/>
                </a:cubicBezTo>
                <a:cubicBezTo>
                  <a:pt x="216" y="136"/>
                  <a:pt x="219" y="141"/>
                  <a:pt x="221" y="145"/>
                </a:cubicBezTo>
                <a:cubicBezTo>
                  <a:pt x="226" y="157"/>
                  <a:pt x="232" y="168"/>
                  <a:pt x="237" y="179"/>
                </a:cubicBezTo>
                <a:cubicBezTo>
                  <a:pt x="239" y="182"/>
                  <a:pt x="238" y="183"/>
                  <a:pt x="236" y="184"/>
                </a:cubicBezTo>
                <a:cubicBezTo>
                  <a:pt x="217" y="194"/>
                  <a:pt x="198" y="203"/>
                  <a:pt x="178" y="212"/>
                </a:cubicBezTo>
                <a:cubicBezTo>
                  <a:pt x="176" y="214"/>
                  <a:pt x="174" y="215"/>
                  <a:pt x="171" y="216"/>
                </a:cubicBezTo>
                <a:cubicBezTo>
                  <a:pt x="172" y="218"/>
                  <a:pt x="173" y="219"/>
                  <a:pt x="174" y="221"/>
                </a:cubicBezTo>
                <a:cubicBezTo>
                  <a:pt x="181" y="228"/>
                  <a:pt x="188" y="235"/>
                  <a:pt x="194" y="243"/>
                </a:cubicBezTo>
                <a:cubicBezTo>
                  <a:pt x="201" y="253"/>
                  <a:pt x="199" y="268"/>
                  <a:pt x="191" y="275"/>
                </a:cubicBezTo>
                <a:cubicBezTo>
                  <a:pt x="181" y="284"/>
                  <a:pt x="162" y="281"/>
                  <a:pt x="155" y="268"/>
                </a:cubicBezTo>
                <a:cubicBezTo>
                  <a:pt x="152" y="262"/>
                  <a:pt x="151" y="255"/>
                  <a:pt x="150" y="248"/>
                </a:cubicBezTo>
                <a:cubicBezTo>
                  <a:pt x="148" y="242"/>
                  <a:pt x="148" y="235"/>
                  <a:pt x="147" y="228"/>
                </a:cubicBezTo>
                <a:cubicBezTo>
                  <a:pt x="124" y="239"/>
                  <a:pt x="101" y="250"/>
                  <a:pt x="78" y="261"/>
                </a:cubicBezTo>
                <a:cubicBezTo>
                  <a:pt x="69" y="242"/>
                  <a:pt x="60" y="224"/>
                  <a:pt x="51" y="204"/>
                </a:cubicBezTo>
                <a:cubicBezTo>
                  <a:pt x="57" y="203"/>
                  <a:pt x="64" y="202"/>
                  <a:pt x="70" y="201"/>
                </a:cubicBezTo>
                <a:cubicBezTo>
                  <a:pt x="89" y="199"/>
                  <a:pt x="108" y="182"/>
                  <a:pt x="103" y="157"/>
                </a:cubicBezTo>
                <a:cubicBezTo>
                  <a:pt x="99" y="137"/>
                  <a:pt x="77" y="128"/>
                  <a:pt x="58" y="134"/>
                </a:cubicBezTo>
                <a:cubicBezTo>
                  <a:pt x="47" y="137"/>
                  <a:pt x="40" y="146"/>
                  <a:pt x="32" y="153"/>
                </a:cubicBezTo>
                <a:cubicBezTo>
                  <a:pt x="31" y="154"/>
                  <a:pt x="30" y="154"/>
                  <a:pt x="30" y="155"/>
                </a:cubicBezTo>
                <a:cubicBezTo>
                  <a:pt x="29" y="155"/>
                  <a:pt x="29" y="155"/>
                  <a:pt x="28" y="156"/>
                </a:cubicBezTo>
                <a:cubicBezTo>
                  <a:pt x="17" y="138"/>
                  <a:pt x="10" y="119"/>
                  <a:pt x="0" y="101"/>
                </a:cubicBezTo>
                <a:cubicBezTo>
                  <a:pt x="23" y="90"/>
                  <a:pt x="45" y="79"/>
                  <a:pt x="68" y="67"/>
                </a:cubicBezTo>
                <a:cubicBezTo>
                  <a:pt x="62" y="60"/>
                  <a:pt x="56" y="54"/>
                  <a:pt x="50" y="48"/>
                </a:cubicBezTo>
                <a:cubicBezTo>
                  <a:pt x="44" y="42"/>
                  <a:pt x="40" y="35"/>
                  <a:pt x="40" y="26"/>
                </a:cubicBezTo>
                <a:cubicBezTo>
                  <a:pt x="40" y="15"/>
                  <a:pt x="45" y="7"/>
                  <a:pt x="55" y="3"/>
                </a:cubicBezTo>
                <a:cubicBezTo>
                  <a:pt x="63" y="0"/>
                  <a:pt x="74" y="4"/>
                  <a:pt x="80" y="12"/>
                </a:cubicBezTo>
                <a:cubicBezTo>
                  <a:pt x="83" y="16"/>
                  <a:pt x="86" y="21"/>
                  <a:pt x="87" y="26"/>
                </a:cubicBezTo>
                <a:cubicBezTo>
                  <a:pt x="89" y="35"/>
                  <a:pt x="90" y="45"/>
                  <a:pt x="92" y="55"/>
                </a:cubicBezTo>
                <a:close/>
              </a:path>
            </a:pathLst>
          </a:custGeom>
          <a:solidFill>
            <a:srgbClr val="009844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E6C4DD3-7CAC-469D-8B85-4D47F02B4DB5}"/>
              </a:ext>
            </a:extLst>
          </p:cNvPr>
          <p:cNvSpPr txBox="1"/>
          <p:nvPr/>
        </p:nvSpPr>
        <p:spPr>
          <a:xfrm>
            <a:off x="5495256" y="3864969"/>
            <a:ext cx="6521844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актуализировать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xmlns="" id="{CE99609C-357B-44A4-A959-C44F77FDD59B}"/>
              </a:ext>
            </a:extLst>
          </p:cNvPr>
          <p:cNvSpPr/>
          <p:nvPr/>
        </p:nvSpPr>
        <p:spPr>
          <a:xfrm>
            <a:off x="3768692" y="3788341"/>
            <a:ext cx="1012732" cy="1012732"/>
          </a:xfrm>
          <a:prstGeom prst="ellipse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5" name="Oval 11">
            <a:extLst>
              <a:ext uri="{FF2B5EF4-FFF2-40B4-BE49-F238E27FC236}">
                <a16:creationId xmlns:a16="http://schemas.microsoft.com/office/drawing/2014/main" xmlns="" id="{8F728B99-85BE-4FD9-BE87-C875755E03A3}"/>
              </a:ext>
            </a:extLst>
          </p:cNvPr>
          <p:cNvSpPr/>
          <p:nvPr/>
        </p:nvSpPr>
        <p:spPr>
          <a:xfrm>
            <a:off x="3768692" y="5156741"/>
            <a:ext cx="1012732" cy="1012732"/>
          </a:xfrm>
          <a:prstGeom prst="ellipse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6" name="Oval 12">
            <a:extLst>
              <a:ext uri="{FF2B5EF4-FFF2-40B4-BE49-F238E27FC236}">
                <a16:creationId xmlns:a16="http://schemas.microsoft.com/office/drawing/2014/main" xmlns="" id="{BF07C5BD-C1A9-4C45-889D-BE1E2760FA40}"/>
              </a:ext>
            </a:extLst>
          </p:cNvPr>
          <p:cNvSpPr/>
          <p:nvPr/>
        </p:nvSpPr>
        <p:spPr>
          <a:xfrm>
            <a:off x="3768692" y="6553165"/>
            <a:ext cx="1012732" cy="1012732"/>
          </a:xfrm>
          <a:prstGeom prst="ellipse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288B0F-26AA-4E50-8D9E-40D4C532E5CD}"/>
              </a:ext>
            </a:extLst>
          </p:cNvPr>
          <p:cNvSpPr txBox="1"/>
          <p:nvPr/>
        </p:nvSpPr>
        <p:spPr>
          <a:xfrm>
            <a:off x="5495256" y="5233121"/>
            <a:ext cx="6521844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о</a:t>
            </a:r>
            <a:r>
              <a:rPr lang="ru-RU" sz="44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пределить порядок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6F92311-A8EC-4621-8E75-F0D841E8A9E8}"/>
              </a:ext>
            </a:extLst>
          </p:cNvPr>
          <p:cNvSpPr txBox="1"/>
          <p:nvPr/>
        </p:nvSpPr>
        <p:spPr>
          <a:xfrm>
            <a:off x="5495255" y="6601273"/>
            <a:ext cx="9433049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/>
                </a:solidFill>
                <a:latin typeface="+mn-lt"/>
              </a:rPr>
              <a:t>о</a:t>
            </a:r>
            <a:r>
              <a:rPr lang="ru-RU" sz="4400" dirty="0" smtClean="0">
                <a:solidFill>
                  <a:schemeClr val="bg2"/>
                </a:solidFill>
                <a:latin typeface="+mn-lt"/>
              </a:rPr>
              <a:t>ценить качество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Oval 11">
            <a:extLst>
              <a:ext uri="{FF2B5EF4-FFF2-40B4-BE49-F238E27FC236}">
                <a16:creationId xmlns:a16="http://schemas.microsoft.com/office/drawing/2014/main" xmlns="" id="{8F728B99-85BE-4FD9-BE87-C875755E03A3}"/>
              </a:ext>
            </a:extLst>
          </p:cNvPr>
          <p:cNvSpPr/>
          <p:nvPr/>
        </p:nvSpPr>
        <p:spPr>
          <a:xfrm>
            <a:off x="3768692" y="7969425"/>
            <a:ext cx="1012732" cy="1012732"/>
          </a:xfrm>
          <a:prstGeom prst="ellipse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0" name="Oval 12">
            <a:extLst>
              <a:ext uri="{FF2B5EF4-FFF2-40B4-BE49-F238E27FC236}">
                <a16:creationId xmlns:a16="http://schemas.microsoft.com/office/drawing/2014/main" xmlns="" id="{BF07C5BD-C1A9-4C45-889D-BE1E2760FA40}"/>
              </a:ext>
            </a:extLst>
          </p:cNvPr>
          <p:cNvSpPr/>
          <p:nvPr/>
        </p:nvSpPr>
        <p:spPr>
          <a:xfrm>
            <a:off x="3768692" y="9409585"/>
            <a:ext cx="1012732" cy="1012732"/>
          </a:xfrm>
          <a:prstGeom prst="ellipse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5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9288B0F-26AA-4E50-8D9E-40D4C532E5CD}"/>
              </a:ext>
            </a:extLst>
          </p:cNvPr>
          <p:cNvSpPr txBox="1"/>
          <p:nvPr/>
        </p:nvSpPr>
        <p:spPr>
          <a:xfrm>
            <a:off x="5495256" y="8074325"/>
            <a:ext cx="9145016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снизить </a:t>
            </a:r>
            <a:r>
              <a:rPr lang="ru-RU" sz="44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количество обращений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6F92311-A8EC-4621-8E75-F0D841E8A9E8}"/>
              </a:ext>
            </a:extLst>
          </p:cNvPr>
          <p:cNvSpPr txBox="1"/>
          <p:nvPr/>
        </p:nvSpPr>
        <p:spPr>
          <a:xfrm>
            <a:off x="5495256" y="9486213"/>
            <a:ext cx="9937104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п</a:t>
            </a:r>
            <a:r>
              <a:rPr lang="ru-RU" sz="44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ередать знание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 Box 3"/>
          <p:cNvSpPr txBox="1">
            <a:spLocks/>
          </p:cNvSpPr>
          <p:nvPr/>
        </p:nvSpPr>
        <p:spPr bwMode="auto">
          <a:xfrm>
            <a:off x="1966986" y="809179"/>
            <a:ext cx="2241701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Управление пользовательской документацией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44" name="Rectangle 3"/>
          <p:cNvSpPr/>
          <p:nvPr/>
        </p:nvSpPr>
        <p:spPr bwMode="auto">
          <a:xfrm>
            <a:off x="1967853" y="2078562"/>
            <a:ext cx="21473172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34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5039743-D051-408B-97E2-8AAC0E3E8BB8}"/>
              </a:ext>
            </a:extLst>
          </p:cNvPr>
          <p:cNvGrpSpPr/>
          <p:nvPr/>
        </p:nvGrpSpPr>
        <p:grpSpPr>
          <a:xfrm>
            <a:off x="670720" y="3809620"/>
            <a:ext cx="14635168" cy="7157176"/>
            <a:chOff x="682182" y="1904810"/>
            <a:chExt cx="7317584" cy="3578588"/>
          </a:xfrm>
          <a:solidFill>
            <a:srgbClr val="FFB718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11C88A3B-94C8-4C0C-9B1A-A7505580B10E}"/>
                </a:ext>
              </a:extLst>
            </p:cNvPr>
            <p:cNvSpPr/>
            <p:nvPr/>
          </p:nvSpPr>
          <p:spPr>
            <a:xfrm>
              <a:off x="1064633" y="1910045"/>
              <a:ext cx="6743487" cy="6303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DA5CBD19-8D3B-486D-A8B8-216AAD98467B}"/>
                </a:ext>
              </a:extLst>
            </p:cNvPr>
            <p:cNvSpPr/>
            <p:nvPr/>
          </p:nvSpPr>
          <p:spPr>
            <a:xfrm>
              <a:off x="836033" y="2060064"/>
              <a:ext cx="6972087" cy="30484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C0466602-3B31-45F4-AA71-0338FC46EE90}"/>
                </a:ext>
              </a:extLst>
            </p:cNvPr>
            <p:cNvSpPr/>
            <p:nvPr/>
          </p:nvSpPr>
          <p:spPr>
            <a:xfrm>
              <a:off x="1649166" y="5015678"/>
              <a:ext cx="5335528" cy="4674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04D1D4F1-DCD8-402F-9F92-71F63E080A7E}"/>
                </a:ext>
              </a:extLst>
            </p:cNvPr>
            <p:cNvSpPr/>
            <p:nvPr/>
          </p:nvSpPr>
          <p:spPr>
            <a:xfrm flipV="1">
              <a:off x="682182" y="5015982"/>
              <a:ext cx="2050123" cy="46741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DE92EC6B-92CF-490E-AC4A-4DA4C5C311CC}"/>
                </a:ext>
              </a:extLst>
            </p:cNvPr>
            <p:cNvSpPr/>
            <p:nvPr/>
          </p:nvSpPr>
          <p:spPr>
            <a:xfrm flipV="1">
              <a:off x="5949643" y="5015982"/>
              <a:ext cx="2050123" cy="46741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B02967FA-1193-420D-91CF-F5EB9B9EDF8D}"/>
                </a:ext>
              </a:extLst>
            </p:cNvPr>
            <p:cNvGrpSpPr/>
            <p:nvPr/>
          </p:nvGrpSpPr>
          <p:grpSpPr>
            <a:xfrm>
              <a:off x="836033" y="1967744"/>
              <a:ext cx="6847671" cy="3376845"/>
              <a:chOff x="836033" y="1967744"/>
              <a:chExt cx="6847671" cy="3376845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C4064026-2B93-4FB4-8AB9-26F50AC6AFDD}"/>
                  </a:ext>
                </a:extLst>
              </p:cNvPr>
              <p:cNvSpPr/>
              <p:nvPr/>
            </p:nvSpPr>
            <p:spPr>
              <a:xfrm>
                <a:off x="6907064" y="504222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C5398013-C9F0-4A0E-B866-F112CCCCD2A7}"/>
                  </a:ext>
                </a:extLst>
              </p:cNvPr>
              <p:cNvSpPr/>
              <p:nvPr/>
            </p:nvSpPr>
            <p:spPr>
              <a:xfrm>
                <a:off x="6038963" y="504222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2FB98E21-0BE2-40B6-9FEB-4C36E5FC1558}"/>
                  </a:ext>
                </a:extLst>
              </p:cNvPr>
              <p:cNvSpPr/>
              <p:nvPr/>
            </p:nvSpPr>
            <p:spPr>
              <a:xfrm>
                <a:off x="5171234" y="504222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DA973F9-D4F4-4D5E-9637-200AD7B75BD1}"/>
                  </a:ext>
                </a:extLst>
              </p:cNvPr>
              <p:cNvSpPr/>
              <p:nvPr/>
            </p:nvSpPr>
            <p:spPr>
              <a:xfrm>
                <a:off x="4303133" y="504222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61E9A11-0CD2-4A10-8A67-904656E2A141}"/>
                  </a:ext>
                </a:extLst>
              </p:cNvPr>
              <p:cNvSpPr/>
              <p:nvPr/>
            </p:nvSpPr>
            <p:spPr>
              <a:xfrm>
                <a:off x="3440842" y="504222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D34AB387-5D4E-412C-94E4-7B14C06C7EF1}"/>
                  </a:ext>
                </a:extLst>
              </p:cNvPr>
              <p:cNvSpPr/>
              <p:nvPr/>
            </p:nvSpPr>
            <p:spPr>
              <a:xfrm>
                <a:off x="7340261" y="4653605"/>
                <a:ext cx="343443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70E01141-22EC-4BE8-9BCB-74E61BA50006}"/>
                  </a:ext>
                </a:extLst>
              </p:cNvPr>
              <p:cNvSpPr/>
              <p:nvPr/>
            </p:nvSpPr>
            <p:spPr>
              <a:xfrm>
                <a:off x="6472160" y="4653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4B3EECD8-CE68-4D7B-B043-F9795B8370A0}"/>
                  </a:ext>
                </a:extLst>
              </p:cNvPr>
              <p:cNvSpPr/>
              <p:nvPr/>
            </p:nvSpPr>
            <p:spPr>
              <a:xfrm>
                <a:off x="5604431" y="4653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EC021780-DC3F-4E41-9E30-24204379F416}"/>
                  </a:ext>
                </a:extLst>
              </p:cNvPr>
              <p:cNvSpPr/>
              <p:nvPr/>
            </p:nvSpPr>
            <p:spPr>
              <a:xfrm>
                <a:off x="4736330" y="4653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A074816B-9D29-4249-B23F-792778FD89A5}"/>
                  </a:ext>
                </a:extLst>
              </p:cNvPr>
              <p:cNvSpPr/>
              <p:nvPr/>
            </p:nvSpPr>
            <p:spPr>
              <a:xfrm>
                <a:off x="3874039" y="4653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BE8D727B-C745-4EA6-A1D9-F727465A9A2D}"/>
                  </a:ext>
                </a:extLst>
              </p:cNvPr>
              <p:cNvSpPr/>
              <p:nvPr/>
            </p:nvSpPr>
            <p:spPr>
              <a:xfrm>
                <a:off x="6907064" y="4265936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F8EA1EC3-C27C-46E9-8D29-1A19C416EDFE}"/>
                  </a:ext>
                </a:extLst>
              </p:cNvPr>
              <p:cNvSpPr/>
              <p:nvPr/>
            </p:nvSpPr>
            <p:spPr>
              <a:xfrm>
                <a:off x="6038963" y="4265936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08749974-E974-4BA1-9CF4-2B109B915870}"/>
                  </a:ext>
                </a:extLst>
              </p:cNvPr>
              <p:cNvSpPr/>
              <p:nvPr/>
            </p:nvSpPr>
            <p:spPr>
              <a:xfrm>
                <a:off x="5171234" y="4265936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3733E3AE-F31C-4FEF-9B85-EE273800547D}"/>
                  </a:ext>
                </a:extLst>
              </p:cNvPr>
              <p:cNvSpPr/>
              <p:nvPr/>
            </p:nvSpPr>
            <p:spPr>
              <a:xfrm>
                <a:off x="4303133" y="4265936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46719EE-D3CC-4860-A6BC-07E809CF9128}"/>
                  </a:ext>
                </a:extLst>
              </p:cNvPr>
              <p:cNvSpPr/>
              <p:nvPr/>
            </p:nvSpPr>
            <p:spPr>
              <a:xfrm>
                <a:off x="7340261" y="3886842"/>
                <a:ext cx="343443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0CDB11C-ADCF-462E-B094-32A802F98077}"/>
                  </a:ext>
                </a:extLst>
              </p:cNvPr>
              <p:cNvSpPr/>
              <p:nvPr/>
            </p:nvSpPr>
            <p:spPr>
              <a:xfrm>
                <a:off x="6472160" y="3886842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6835E93-53F1-447B-9140-9E6CB375F564}"/>
                  </a:ext>
                </a:extLst>
              </p:cNvPr>
              <p:cNvSpPr/>
              <p:nvPr/>
            </p:nvSpPr>
            <p:spPr>
              <a:xfrm>
                <a:off x="5604431" y="3886842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1EDAA2A5-C244-494C-A1FF-61B98E911CEA}"/>
                  </a:ext>
                </a:extLst>
              </p:cNvPr>
              <p:cNvSpPr/>
              <p:nvPr/>
            </p:nvSpPr>
            <p:spPr>
              <a:xfrm>
                <a:off x="6907064" y="3507937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FE7B3826-3AC4-4C19-9B09-194FF784037B}"/>
                  </a:ext>
                </a:extLst>
              </p:cNvPr>
              <p:cNvSpPr/>
              <p:nvPr/>
            </p:nvSpPr>
            <p:spPr>
              <a:xfrm>
                <a:off x="6038963" y="3507937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78228B43-33B6-40CE-99BB-8CE80F57D7D5}"/>
                  </a:ext>
                </a:extLst>
              </p:cNvPr>
              <p:cNvSpPr/>
              <p:nvPr/>
            </p:nvSpPr>
            <p:spPr>
              <a:xfrm>
                <a:off x="7340261" y="3130430"/>
                <a:ext cx="343443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57E01BC8-E40C-46B0-AC79-E2B7FEF0FD36}"/>
                  </a:ext>
                </a:extLst>
              </p:cNvPr>
              <p:cNvSpPr/>
              <p:nvPr/>
            </p:nvSpPr>
            <p:spPr>
              <a:xfrm>
                <a:off x="6472160" y="3130430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E34E2E35-0649-4269-9BAF-48007EB3B515}"/>
                  </a:ext>
                </a:extLst>
              </p:cNvPr>
              <p:cNvSpPr/>
              <p:nvPr/>
            </p:nvSpPr>
            <p:spPr>
              <a:xfrm>
                <a:off x="6907064" y="274403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44C9B81B-A37F-4683-A513-0F676ED73F01}"/>
                  </a:ext>
                </a:extLst>
              </p:cNvPr>
              <p:cNvSpPr/>
              <p:nvPr/>
            </p:nvSpPr>
            <p:spPr>
              <a:xfrm>
                <a:off x="6038963" y="274403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09A4FDB6-4FD0-4478-8709-A14D669D742C}"/>
                  </a:ext>
                </a:extLst>
              </p:cNvPr>
              <p:cNvSpPr/>
              <p:nvPr/>
            </p:nvSpPr>
            <p:spPr>
              <a:xfrm>
                <a:off x="5171234" y="274403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F380E1FA-D7F3-4053-94EB-012EA881A68B}"/>
                  </a:ext>
                </a:extLst>
              </p:cNvPr>
              <p:cNvSpPr/>
              <p:nvPr/>
            </p:nvSpPr>
            <p:spPr>
              <a:xfrm>
                <a:off x="7340261" y="2355413"/>
                <a:ext cx="343443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0C7DAD23-AA28-434C-BD01-6EF153795B00}"/>
                  </a:ext>
                </a:extLst>
              </p:cNvPr>
              <p:cNvSpPr/>
              <p:nvPr/>
            </p:nvSpPr>
            <p:spPr>
              <a:xfrm>
                <a:off x="6472160" y="235541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48B7D250-DB2B-44C8-B7A2-A0A27764AC03}"/>
                  </a:ext>
                </a:extLst>
              </p:cNvPr>
              <p:cNvSpPr/>
              <p:nvPr/>
            </p:nvSpPr>
            <p:spPr>
              <a:xfrm>
                <a:off x="5604431" y="235541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C1DBFFBC-C1DF-453D-8812-049C4171DFD1}"/>
                  </a:ext>
                </a:extLst>
              </p:cNvPr>
              <p:cNvSpPr/>
              <p:nvPr/>
            </p:nvSpPr>
            <p:spPr>
              <a:xfrm>
                <a:off x="6907064" y="196774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31469D0-7A78-4E2F-8686-B29230ADD725}"/>
                  </a:ext>
                </a:extLst>
              </p:cNvPr>
              <p:cNvSpPr/>
              <p:nvPr/>
            </p:nvSpPr>
            <p:spPr>
              <a:xfrm>
                <a:off x="6038963" y="196774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210E7E1A-0993-412C-B627-68E961458DAC}"/>
                  </a:ext>
                </a:extLst>
              </p:cNvPr>
              <p:cNvSpPr/>
              <p:nvPr/>
            </p:nvSpPr>
            <p:spPr>
              <a:xfrm>
                <a:off x="2567734" y="504222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43EB732E-EE78-4525-BCA7-B7AACFCF750E}"/>
                  </a:ext>
                </a:extLst>
              </p:cNvPr>
              <p:cNvSpPr/>
              <p:nvPr/>
            </p:nvSpPr>
            <p:spPr>
              <a:xfrm>
                <a:off x="1699633" y="504222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C28F83A2-2C32-4A17-BBE1-63EDBF25F56B}"/>
                  </a:ext>
                </a:extLst>
              </p:cNvPr>
              <p:cNvSpPr/>
              <p:nvPr/>
            </p:nvSpPr>
            <p:spPr>
              <a:xfrm>
                <a:off x="837342" y="504222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60A7DCB-EDDB-4982-9423-C5E76B546C69}"/>
                  </a:ext>
                </a:extLst>
              </p:cNvPr>
              <p:cNvSpPr/>
              <p:nvPr/>
            </p:nvSpPr>
            <p:spPr>
              <a:xfrm>
                <a:off x="3013631" y="4653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30DB18AE-CA32-48B0-9E91-69D5E156BB83}"/>
                  </a:ext>
                </a:extLst>
              </p:cNvPr>
              <p:cNvSpPr/>
              <p:nvPr/>
            </p:nvSpPr>
            <p:spPr>
              <a:xfrm>
                <a:off x="2145530" y="4653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7D085DF1-7FF8-40B3-83E5-20E737BC7804}"/>
                  </a:ext>
                </a:extLst>
              </p:cNvPr>
              <p:cNvSpPr/>
              <p:nvPr/>
            </p:nvSpPr>
            <p:spPr>
              <a:xfrm>
                <a:off x="1283239" y="4653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8BE1CBD-B446-43F5-ACC2-E5D386D00876}"/>
                  </a:ext>
                </a:extLst>
              </p:cNvPr>
              <p:cNvSpPr/>
              <p:nvPr/>
            </p:nvSpPr>
            <p:spPr>
              <a:xfrm>
                <a:off x="837861" y="4653605"/>
                <a:ext cx="343443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0A3DC548-6FBA-4880-9DF0-6B83A6F2F692}"/>
                  </a:ext>
                </a:extLst>
              </p:cNvPr>
              <p:cNvSpPr/>
              <p:nvPr/>
            </p:nvSpPr>
            <p:spPr>
              <a:xfrm>
                <a:off x="3439964" y="4265936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427203B9-B857-4AC1-B9B3-AB8434758852}"/>
                  </a:ext>
                </a:extLst>
              </p:cNvPr>
              <p:cNvSpPr/>
              <p:nvPr/>
            </p:nvSpPr>
            <p:spPr>
              <a:xfrm>
                <a:off x="2571863" y="4265936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529F7051-CD19-40BA-8192-78F3308B116C}"/>
                  </a:ext>
                </a:extLst>
              </p:cNvPr>
              <p:cNvSpPr/>
              <p:nvPr/>
            </p:nvSpPr>
            <p:spPr>
              <a:xfrm>
                <a:off x="1704134" y="4265936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DC227996-11BF-4BBB-AFCF-D9C3810BF8A1}"/>
                  </a:ext>
                </a:extLst>
              </p:cNvPr>
              <p:cNvSpPr/>
              <p:nvPr/>
            </p:nvSpPr>
            <p:spPr>
              <a:xfrm>
                <a:off x="836033" y="4265936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DA09275A-D524-4199-AF72-45F9F91A65C3}"/>
                  </a:ext>
                </a:extLst>
              </p:cNvPr>
              <p:cNvSpPr/>
              <p:nvPr/>
            </p:nvSpPr>
            <p:spPr>
              <a:xfrm>
                <a:off x="4736330" y="3891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0374E27A-E2DB-43E1-8271-4A6AF725517F}"/>
                  </a:ext>
                </a:extLst>
              </p:cNvPr>
              <p:cNvSpPr/>
              <p:nvPr/>
            </p:nvSpPr>
            <p:spPr>
              <a:xfrm>
                <a:off x="3874039" y="3891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28E3613F-7863-4C7B-9CE3-E8C238B7C66B}"/>
                  </a:ext>
                </a:extLst>
              </p:cNvPr>
              <p:cNvSpPr/>
              <p:nvPr/>
            </p:nvSpPr>
            <p:spPr>
              <a:xfrm>
                <a:off x="3013631" y="3891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4DADC0AE-E3AF-4975-9F5D-F1C5C2239B2C}"/>
                  </a:ext>
                </a:extLst>
              </p:cNvPr>
              <p:cNvSpPr/>
              <p:nvPr/>
            </p:nvSpPr>
            <p:spPr>
              <a:xfrm>
                <a:off x="2145530" y="3891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91A43FA7-64CA-4CA1-BF6C-B4B4D8E34326}"/>
                  </a:ext>
                </a:extLst>
              </p:cNvPr>
              <p:cNvSpPr/>
              <p:nvPr/>
            </p:nvSpPr>
            <p:spPr>
              <a:xfrm>
                <a:off x="1283239" y="3891605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36247A22-3D47-436B-8D66-410E745FC2FF}"/>
                  </a:ext>
                </a:extLst>
              </p:cNvPr>
              <p:cNvSpPr/>
              <p:nvPr/>
            </p:nvSpPr>
            <p:spPr>
              <a:xfrm>
                <a:off x="837861" y="3891605"/>
                <a:ext cx="343443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FDCEEC8-6F54-4AFA-8C5F-8E484242083B}"/>
                  </a:ext>
                </a:extLst>
              </p:cNvPr>
              <p:cNvSpPr/>
              <p:nvPr/>
            </p:nvSpPr>
            <p:spPr>
              <a:xfrm>
                <a:off x="5171234" y="3509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94CEE9EC-DCE0-48B6-A2DB-F86554911F4F}"/>
                  </a:ext>
                </a:extLst>
              </p:cNvPr>
              <p:cNvSpPr/>
              <p:nvPr/>
            </p:nvSpPr>
            <p:spPr>
              <a:xfrm>
                <a:off x="4303133" y="3509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DA767773-D224-4E62-8448-CF04EBBE6FAF}"/>
                  </a:ext>
                </a:extLst>
              </p:cNvPr>
              <p:cNvSpPr/>
              <p:nvPr/>
            </p:nvSpPr>
            <p:spPr>
              <a:xfrm>
                <a:off x="3439964" y="3509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88F09D9D-271E-4A0D-AEAD-CC4FC63CF92C}"/>
                  </a:ext>
                </a:extLst>
              </p:cNvPr>
              <p:cNvSpPr/>
              <p:nvPr/>
            </p:nvSpPr>
            <p:spPr>
              <a:xfrm>
                <a:off x="2571863" y="3509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0F80B922-E755-435A-81C0-9FC483F95E0B}"/>
                  </a:ext>
                </a:extLst>
              </p:cNvPr>
              <p:cNvSpPr/>
              <p:nvPr/>
            </p:nvSpPr>
            <p:spPr>
              <a:xfrm>
                <a:off x="1704134" y="3509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73C319E6-A2B8-4F7E-A763-35DEFF1D7F56}"/>
                  </a:ext>
                </a:extLst>
              </p:cNvPr>
              <p:cNvSpPr/>
              <p:nvPr/>
            </p:nvSpPr>
            <p:spPr>
              <a:xfrm>
                <a:off x="836033" y="3509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A48C8860-6D05-434E-8254-B91D593DF4ED}"/>
                  </a:ext>
                </a:extLst>
              </p:cNvPr>
              <p:cNvSpPr/>
              <p:nvPr/>
            </p:nvSpPr>
            <p:spPr>
              <a:xfrm>
                <a:off x="5604431" y="3130430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3E5B76C7-D10F-48A3-BB1A-95CC77E464C2}"/>
                  </a:ext>
                </a:extLst>
              </p:cNvPr>
              <p:cNvSpPr/>
              <p:nvPr/>
            </p:nvSpPr>
            <p:spPr>
              <a:xfrm>
                <a:off x="4736330" y="313519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F1AEB6C4-2EA4-44F1-A1CE-512F56F4E7ED}"/>
                  </a:ext>
                </a:extLst>
              </p:cNvPr>
              <p:cNvSpPr/>
              <p:nvPr/>
            </p:nvSpPr>
            <p:spPr>
              <a:xfrm>
                <a:off x="3874039" y="313519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EEFB2826-22A3-409A-A3DB-C00F93687195}"/>
                  </a:ext>
                </a:extLst>
              </p:cNvPr>
              <p:cNvSpPr/>
              <p:nvPr/>
            </p:nvSpPr>
            <p:spPr>
              <a:xfrm>
                <a:off x="3013631" y="313519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7EB1BCC1-63DA-43D5-A7F6-39A5E8EAB716}"/>
                  </a:ext>
                </a:extLst>
              </p:cNvPr>
              <p:cNvSpPr/>
              <p:nvPr/>
            </p:nvSpPr>
            <p:spPr>
              <a:xfrm>
                <a:off x="2145530" y="313519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91DC6C0-3251-4A9E-8606-6D61F92CDF70}"/>
                  </a:ext>
                </a:extLst>
              </p:cNvPr>
              <p:cNvSpPr/>
              <p:nvPr/>
            </p:nvSpPr>
            <p:spPr>
              <a:xfrm>
                <a:off x="1283239" y="313519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DF42A15C-326C-40DA-8BAC-F4A1F4A563FC}"/>
                  </a:ext>
                </a:extLst>
              </p:cNvPr>
              <p:cNvSpPr/>
              <p:nvPr/>
            </p:nvSpPr>
            <p:spPr>
              <a:xfrm>
                <a:off x="837861" y="3135193"/>
                <a:ext cx="343443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C5D08585-AC0D-48C2-B0BB-B10A8C3499B5}"/>
                  </a:ext>
                </a:extLst>
              </p:cNvPr>
              <p:cNvSpPr/>
              <p:nvPr/>
            </p:nvSpPr>
            <p:spPr>
              <a:xfrm>
                <a:off x="4303133" y="2747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3ACD7EEB-F2DD-4F99-B630-46E840BF360B}"/>
                  </a:ext>
                </a:extLst>
              </p:cNvPr>
              <p:cNvSpPr/>
              <p:nvPr/>
            </p:nvSpPr>
            <p:spPr>
              <a:xfrm>
                <a:off x="3439964" y="2747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3691584F-BD83-4360-A5AE-78F924D44B61}"/>
                  </a:ext>
                </a:extLst>
              </p:cNvPr>
              <p:cNvSpPr/>
              <p:nvPr/>
            </p:nvSpPr>
            <p:spPr>
              <a:xfrm>
                <a:off x="2571863" y="2747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129972BE-3C1B-4671-AD88-E59800F2D14C}"/>
                  </a:ext>
                </a:extLst>
              </p:cNvPr>
              <p:cNvSpPr/>
              <p:nvPr/>
            </p:nvSpPr>
            <p:spPr>
              <a:xfrm>
                <a:off x="1704134" y="2747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1331A2F9-5AEF-40DB-9990-91A260365F66}"/>
                  </a:ext>
                </a:extLst>
              </p:cNvPr>
              <p:cNvSpPr/>
              <p:nvPr/>
            </p:nvSpPr>
            <p:spPr>
              <a:xfrm>
                <a:off x="836033" y="27475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15C44F8B-BE5E-4B3F-A4E9-8751DFDDC880}"/>
                  </a:ext>
                </a:extLst>
              </p:cNvPr>
              <p:cNvSpPr/>
              <p:nvPr/>
            </p:nvSpPr>
            <p:spPr>
              <a:xfrm>
                <a:off x="4736330" y="236049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AA98B89A-A032-40F8-ABEB-9B83385243B3}"/>
                  </a:ext>
                </a:extLst>
              </p:cNvPr>
              <p:cNvSpPr/>
              <p:nvPr/>
            </p:nvSpPr>
            <p:spPr>
              <a:xfrm>
                <a:off x="3874039" y="236049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0FFF1B62-7B7F-4734-850C-5FF4FEDDFAFD}"/>
                  </a:ext>
                </a:extLst>
              </p:cNvPr>
              <p:cNvSpPr/>
              <p:nvPr/>
            </p:nvSpPr>
            <p:spPr>
              <a:xfrm>
                <a:off x="3013631" y="236049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E5F0DA0D-5029-4619-88DA-4A115228FEAE}"/>
                  </a:ext>
                </a:extLst>
              </p:cNvPr>
              <p:cNvSpPr/>
              <p:nvPr/>
            </p:nvSpPr>
            <p:spPr>
              <a:xfrm>
                <a:off x="2145530" y="236049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0736584D-F321-49F5-9AAE-F0D89E260AA3}"/>
                  </a:ext>
                </a:extLst>
              </p:cNvPr>
              <p:cNvSpPr/>
              <p:nvPr/>
            </p:nvSpPr>
            <p:spPr>
              <a:xfrm>
                <a:off x="1283239" y="236049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AAE6BE04-6934-4C48-80F8-C7712F3B9C93}"/>
                  </a:ext>
                </a:extLst>
              </p:cNvPr>
              <p:cNvSpPr/>
              <p:nvPr/>
            </p:nvSpPr>
            <p:spPr>
              <a:xfrm>
                <a:off x="837861" y="2360493"/>
                <a:ext cx="343443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8B648197-E099-47D2-B2F3-140A3470FDEC}"/>
                  </a:ext>
                </a:extLst>
              </p:cNvPr>
              <p:cNvSpPr/>
              <p:nvPr/>
            </p:nvSpPr>
            <p:spPr>
              <a:xfrm>
                <a:off x="5171234" y="1969333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7DA162CA-404C-439C-869E-15752B24B614}"/>
                  </a:ext>
                </a:extLst>
              </p:cNvPr>
              <p:cNvSpPr/>
              <p:nvPr/>
            </p:nvSpPr>
            <p:spPr>
              <a:xfrm>
                <a:off x="4303133" y="19728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39A232F4-2DA1-4D9C-83D9-489B4A98AFAD}"/>
                  </a:ext>
                </a:extLst>
              </p:cNvPr>
              <p:cNvSpPr/>
              <p:nvPr/>
            </p:nvSpPr>
            <p:spPr>
              <a:xfrm>
                <a:off x="3439964" y="19728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2FF3F9C7-8F1A-44ED-9B52-15932A365221}"/>
                  </a:ext>
                </a:extLst>
              </p:cNvPr>
              <p:cNvSpPr/>
              <p:nvPr/>
            </p:nvSpPr>
            <p:spPr>
              <a:xfrm>
                <a:off x="2571863" y="19728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6069B7C0-AC27-4BE0-8899-86F2224E6C20}"/>
                  </a:ext>
                </a:extLst>
              </p:cNvPr>
              <p:cNvSpPr/>
              <p:nvPr/>
            </p:nvSpPr>
            <p:spPr>
              <a:xfrm>
                <a:off x="1704134" y="19728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08F33951-E409-4916-A2ED-AF7C96642E26}"/>
                  </a:ext>
                </a:extLst>
              </p:cNvPr>
              <p:cNvSpPr/>
              <p:nvPr/>
            </p:nvSpPr>
            <p:spPr>
              <a:xfrm>
                <a:off x="836033" y="1972824"/>
                <a:ext cx="776640" cy="302364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xmlns="" id="{B911199C-BB3C-4FC7-8764-BA94DDF2148A}"/>
                </a:ext>
              </a:extLst>
            </p:cNvPr>
            <p:cNvSpPr/>
            <p:nvPr/>
          </p:nvSpPr>
          <p:spPr>
            <a:xfrm rot="16200000" flipH="1">
              <a:off x="7563361" y="2025349"/>
              <a:ext cx="365105" cy="124412"/>
            </a:xfrm>
            <a:prstGeom prst="parallelogram">
              <a:avLst>
                <a:gd name="adj" fmla="val 4712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xmlns="" id="{1FB3332D-3D34-4BC5-86A3-A3EC3E796A8A}"/>
                </a:ext>
              </a:extLst>
            </p:cNvPr>
            <p:cNvSpPr/>
            <p:nvPr/>
          </p:nvSpPr>
          <p:spPr>
            <a:xfrm rot="16200000" flipH="1">
              <a:off x="7563362" y="2416669"/>
              <a:ext cx="365105" cy="124412"/>
            </a:xfrm>
            <a:prstGeom prst="parallelogram">
              <a:avLst>
                <a:gd name="adj" fmla="val 4712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xmlns="" id="{50DB5DB4-5BFD-4070-AAA8-600FBBDA1AE8}"/>
                </a:ext>
              </a:extLst>
            </p:cNvPr>
            <p:cNvSpPr/>
            <p:nvPr/>
          </p:nvSpPr>
          <p:spPr>
            <a:xfrm rot="16200000" flipH="1">
              <a:off x="7563361" y="2804019"/>
              <a:ext cx="365105" cy="124412"/>
            </a:xfrm>
            <a:prstGeom prst="parallelogram">
              <a:avLst>
                <a:gd name="adj" fmla="val 4712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xmlns="" id="{D696D003-E3C1-4243-9D28-A097D8FCE766}"/>
                </a:ext>
              </a:extLst>
            </p:cNvPr>
            <p:cNvSpPr/>
            <p:nvPr/>
          </p:nvSpPr>
          <p:spPr>
            <a:xfrm rot="16200000" flipH="1">
              <a:off x="7563362" y="3192958"/>
              <a:ext cx="365105" cy="124412"/>
            </a:xfrm>
            <a:prstGeom prst="parallelogram">
              <a:avLst>
                <a:gd name="adj" fmla="val 4712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xmlns="" id="{9158D9E0-9D86-4426-A95E-2866B2E2B30C}"/>
                </a:ext>
              </a:extLst>
            </p:cNvPr>
            <p:cNvSpPr/>
            <p:nvPr/>
          </p:nvSpPr>
          <p:spPr>
            <a:xfrm rot="16200000" flipH="1">
              <a:off x="7563363" y="3566815"/>
              <a:ext cx="365105" cy="124412"/>
            </a:xfrm>
            <a:prstGeom prst="parallelogram">
              <a:avLst>
                <a:gd name="adj" fmla="val 4712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xmlns="" id="{6EDBCA52-086E-4060-9ADF-39D06AC9110B}"/>
                </a:ext>
              </a:extLst>
            </p:cNvPr>
            <p:cNvSpPr/>
            <p:nvPr/>
          </p:nvSpPr>
          <p:spPr>
            <a:xfrm rot="16200000" flipH="1">
              <a:off x="7563362" y="3947020"/>
              <a:ext cx="365105" cy="124412"/>
            </a:xfrm>
            <a:prstGeom prst="parallelogram">
              <a:avLst>
                <a:gd name="adj" fmla="val 4712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xmlns="" id="{41FD610E-E9E2-41B4-81BD-CD4529B5D052}"/>
                </a:ext>
              </a:extLst>
            </p:cNvPr>
            <p:cNvSpPr/>
            <p:nvPr/>
          </p:nvSpPr>
          <p:spPr>
            <a:xfrm rot="16200000" flipH="1">
              <a:off x="7566235" y="4325946"/>
              <a:ext cx="359362" cy="124412"/>
            </a:xfrm>
            <a:prstGeom prst="parallelogram">
              <a:avLst>
                <a:gd name="adj" fmla="val 4712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xmlns="" id="{F5F94C0C-11F6-4485-BB88-C45E40C6AE5E}"/>
                </a:ext>
              </a:extLst>
            </p:cNvPr>
            <p:cNvSpPr/>
            <p:nvPr/>
          </p:nvSpPr>
          <p:spPr>
            <a:xfrm rot="16200000" flipH="1">
              <a:off x="7566238" y="4714087"/>
              <a:ext cx="359358" cy="124412"/>
            </a:xfrm>
            <a:prstGeom prst="parallelogram">
              <a:avLst>
                <a:gd name="adj" fmla="val 4712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xmlns="" id="{C26C6124-414A-4AED-B1E9-F3A426CE64C4}"/>
                </a:ext>
              </a:extLst>
            </p:cNvPr>
            <p:cNvSpPr/>
            <p:nvPr/>
          </p:nvSpPr>
          <p:spPr>
            <a:xfrm rot="16200000" flipH="1">
              <a:off x="7566238" y="5102231"/>
              <a:ext cx="359358" cy="124412"/>
            </a:xfrm>
            <a:prstGeom prst="parallelogram">
              <a:avLst>
                <a:gd name="adj" fmla="val 4712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xmlns="" id="{4AB51A80-621F-45D3-9C43-3FE7B0988C0B}"/>
                </a:ext>
              </a:extLst>
            </p:cNvPr>
            <p:cNvSpPr/>
            <p:nvPr/>
          </p:nvSpPr>
          <p:spPr>
            <a:xfrm rot="10800000">
              <a:off x="6904885" y="1904810"/>
              <a:ext cx="905988" cy="62924"/>
            </a:xfrm>
            <a:prstGeom prst="parallelogram">
              <a:avLst>
                <a:gd name="adj" fmla="val 19184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xmlns="" id="{96905DDD-57E6-4358-BB9B-7E8D93F97684}"/>
                </a:ext>
              </a:extLst>
            </p:cNvPr>
            <p:cNvSpPr/>
            <p:nvPr/>
          </p:nvSpPr>
          <p:spPr>
            <a:xfrm rot="10800000">
              <a:off x="6038109" y="1904810"/>
              <a:ext cx="893535" cy="62924"/>
            </a:xfrm>
            <a:prstGeom prst="parallelogram">
              <a:avLst>
                <a:gd name="adj" fmla="val 19184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xmlns="" id="{4F25CB58-72F9-4E30-8DE6-B32674CF3953}"/>
                </a:ext>
              </a:extLst>
            </p:cNvPr>
            <p:cNvSpPr/>
            <p:nvPr/>
          </p:nvSpPr>
          <p:spPr>
            <a:xfrm rot="10800000">
              <a:off x="5171234" y="1907190"/>
              <a:ext cx="893535" cy="62924"/>
            </a:xfrm>
            <a:prstGeom prst="parallelogram">
              <a:avLst>
                <a:gd name="adj" fmla="val 19184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xmlns="" id="{0B2396EE-0339-43BA-9316-37EA12FBB361}"/>
                </a:ext>
              </a:extLst>
            </p:cNvPr>
            <p:cNvSpPr/>
            <p:nvPr/>
          </p:nvSpPr>
          <p:spPr>
            <a:xfrm rot="10800000">
              <a:off x="4305511" y="1909572"/>
              <a:ext cx="893535" cy="62924"/>
            </a:xfrm>
            <a:prstGeom prst="parallelogram">
              <a:avLst>
                <a:gd name="adj" fmla="val 19184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3561B651-C46F-4A9B-AF6A-891AD86FD20D}"/>
                </a:ext>
              </a:extLst>
            </p:cNvPr>
            <p:cNvSpPr/>
            <p:nvPr/>
          </p:nvSpPr>
          <p:spPr>
            <a:xfrm rot="10800000">
              <a:off x="3441017" y="1909572"/>
              <a:ext cx="893535" cy="62924"/>
            </a:xfrm>
            <a:prstGeom prst="parallelogram">
              <a:avLst>
                <a:gd name="adj" fmla="val 19184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xmlns="" id="{2B9AE6ED-2D5E-4A84-99A4-51BF05EFBF00}"/>
                </a:ext>
              </a:extLst>
            </p:cNvPr>
            <p:cNvSpPr/>
            <p:nvPr/>
          </p:nvSpPr>
          <p:spPr>
            <a:xfrm rot="10800000">
              <a:off x="2573832" y="1909572"/>
              <a:ext cx="893535" cy="62924"/>
            </a:xfrm>
            <a:prstGeom prst="parallelogram">
              <a:avLst>
                <a:gd name="adj" fmla="val 19184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xmlns="" id="{265CD1B9-241F-4216-9F49-61207D463305}"/>
                </a:ext>
              </a:extLst>
            </p:cNvPr>
            <p:cNvSpPr/>
            <p:nvPr/>
          </p:nvSpPr>
          <p:spPr>
            <a:xfrm rot="10800000">
              <a:off x="1700965" y="1909572"/>
              <a:ext cx="893535" cy="62924"/>
            </a:xfrm>
            <a:prstGeom prst="parallelogram">
              <a:avLst>
                <a:gd name="adj" fmla="val 19184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xmlns="" id="{804982BD-2395-4DD4-989D-0A17281CF0B7}"/>
                </a:ext>
              </a:extLst>
            </p:cNvPr>
            <p:cNvSpPr/>
            <p:nvPr/>
          </p:nvSpPr>
          <p:spPr>
            <a:xfrm rot="10800000">
              <a:off x="836471" y="1909572"/>
              <a:ext cx="893535" cy="62924"/>
            </a:xfrm>
            <a:prstGeom prst="parallelogram">
              <a:avLst>
                <a:gd name="adj" fmla="val 191841"/>
              </a:avLst>
            </a:prstGeom>
            <a:solidFill>
              <a:srgbClr val="B5925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33F87043-6CA1-45D3-97DC-675C9C8FFD49}"/>
              </a:ext>
            </a:extLst>
          </p:cNvPr>
          <p:cNvGrpSpPr/>
          <p:nvPr/>
        </p:nvGrpSpPr>
        <p:grpSpPr>
          <a:xfrm rot="21358852">
            <a:off x="10409941" y="3803709"/>
            <a:ext cx="2469958" cy="9184206"/>
            <a:chOff x="8754533" y="1249897"/>
            <a:chExt cx="1234979" cy="4592103"/>
          </a:xfrm>
          <a:solidFill>
            <a:schemeClr val="bg2">
              <a:alpha val="40000"/>
            </a:schemeClr>
          </a:solidFill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xmlns="" id="{796A516D-A983-4A7D-92BE-2CEF837FA928}"/>
                </a:ext>
              </a:extLst>
            </p:cNvPr>
            <p:cNvSpPr/>
            <p:nvPr/>
          </p:nvSpPr>
          <p:spPr>
            <a:xfrm>
              <a:off x="8754533" y="1249897"/>
              <a:ext cx="160867" cy="45921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xmlns="" id="{2BD573F6-DF25-4095-8B37-7640D860512D}"/>
                </a:ext>
              </a:extLst>
            </p:cNvPr>
            <p:cNvSpPr/>
            <p:nvPr/>
          </p:nvSpPr>
          <p:spPr>
            <a:xfrm>
              <a:off x="9828645" y="1249897"/>
              <a:ext cx="160867" cy="45921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xmlns="" id="{4657F442-DA14-4968-B13E-3AF04C98AB25}"/>
                </a:ext>
              </a:extLst>
            </p:cNvPr>
            <p:cNvSpPr/>
            <p:nvPr/>
          </p:nvSpPr>
          <p:spPr>
            <a:xfrm rot="16200000">
              <a:off x="9313488" y="2036586"/>
              <a:ext cx="117069" cy="913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xmlns="" id="{C5651BBD-AFC0-40EF-967E-46D9DBFC040E}"/>
                </a:ext>
              </a:extLst>
            </p:cNvPr>
            <p:cNvSpPr/>
            <p:nvPr/>
          </p:nvSpPr>
          <p:spPr>
            <a:xfrm rot="16200000">
              <a:off x="9313489" y="2736454"/>
              <a:ext cx="117069" cy="9132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xmlns="" id="{B7F17207-3682-4492-BA86-2F1AABC75C72}"/>
                </a:ext>
              </a:extLst>
            </p:cNvPr>
            <p:cNvSpPr/>
            <p:nvPr/>
          </p:nvSpPr>
          <p:spPr>
            <a:xfrm rot="16200000">
              <a:off x="9313489" y="3431723"/>
              <a:ext cx="117069" cy="9132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xmlns="" id="{10C34079-C5AA-4A4F-A4BB-BF3812696639}"/>
                </a:ext>
              </a:extLst>
            </p:cNvPr>
            <p:cNvSpPr/>
            <p:nvPr/>
          </p:nvSpPr>
          <p:spPr>
            <a:xfrm rot="16200000">
              <a:off x="9313488" y="4173910"/>
              <a:ext cx="117069" cy="913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xmlns="" id="{661241B0-E4DA-4399-9045-E46A2F63490D}"/>
                </a:ext>
              </a:extLst>
            </p:cNvPr>
            <p:cNvSpPr/>
            <p:nvPr/>
          </p:nvSpPr>
          <p:spPr>
            <a:xfrm rot="16200000">
              <a:off x="9313488" y="4838352"/>
              <a:ext cx="117069" cy="913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xmlns="" id="{77EB2275-37AE-43AC-B5D9-68E57E4FD9B2}"/>
                </a:ext>
              </a:extLst>
            </p:cNvPr>
            <p:cNvSpPr/>
            <p:nvPr/>
          </p:nvSpPr>
          <p:spPr>
            <a:xfrm rot="16200000">
              <a:off x="9313489" y="1321520"/>
              <a:ext cx="117069" cy="913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7BAACFCA-EEA6-46EA-BB9F-B040E083B674}"/>
              </a:ext>
            </a:extLst>
          </p:cNvPr>
          <p:cNvGrpSpPr/>
          <p:nvPr/>
        </p:nvGrpSpPr>
        <p:grpSpPr>
          <a:xfrm rot="21217723">
            <a:off x="3366917" y="6393123"/>
            <a:ext cx="2469958" cy="9184206"/>
            <a:chOff x="8754533" y="1249897"/>
            <a:chExt cx="1234979" cy="4592103"/>
          </a:xfrm>
          <a:solidFill>
            <a:schemeClr val="bg1">
              <a:alpha val="50000"/>
            </a:schemeClr>
          </a:solidFill>
        </p:grpSpPr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xmlns="" id="{7228C05C-3F16-49B0-9E71-5018A1F98BDD}"/>
                </a:ext>
              </a:extLst>
            </p:cNvPr>
            <p:cNvSpPr/>
            <p:nvPr/>
          </p:nvSpPr>
          <p:spPr>
            <a:xfrm>
              <a:off x="8754533" y="1249897"/>
              <a:ext cx="160867" cy="45921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xmlns="" id="{DCDF1F4B-0607-43A7-973F-E5C1721C2CBF}"/>
                </a:ext>
              </a:extLst>
            </p:cNvPr>
            <p:cNvSpPr/>
            <p:nvPr/>
          </p:nvSpPr>
          <p:spPr>
            <a:xfrm>
              <a:off x="9828645" y="1249897"/>
              <a:ext cx="160867" cy="45921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xmlns="" id="{AFB486C3-5171-4D1F-80DC-2BB188473223}"/>
                </a:ext>
              </a:extLst>
            </p:cNvPr>
            <p:cNvSpPr/>
            <p:nvPr/>
          </p:nvSpPr>
          <p:spPr>
            <a:xfrm rot="16200000">
              <a:off x="9313488" y="2036586"/>
              <a:ext cx="117069" cy="913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xmlns="" id="{688D3ECD-339D-4829-9105-03E09722BB71}"/>
                </a:ext>
              </a:extLst>
            </p:cNvPr>
            <p:cNvSpPr/>
            <p:nvPr/>
          </p:nvSpPr>
          <p:spPr>
            <a:xfrm rot="16200000">
              <a:off x="9313489" y="2736454"/>
              <a:ext cx="117069" cy="9132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xmlns="" id="{1DB8142C-FCA4-4F81-A315-F37B8811292E}"/>
                </a:ext>
              </a:extLst>
            </p:cNvPr>
            <p:cNvSpPr/>
            <p:nvPr/>
          </p:nvSpPr>
          <p:spPr>
            <a:xfrm rot="16200000">
              <a:off x="9313489" y="3431723"/>
              <a:ext cx="117069" cy="9132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xmlns="" id="{17621171-0818-4E7C-8316-FF0F62ED2CE0}"/>
                </a:ext>
              </a:extLst>
            </p:cNvPr>
            <p:cNvSpPr/>
            <p:nvPr/>
          </p:nvSpPr>
          <p:spPr>
            <a:xfrm rot="16200000">
              <a:off x="9313488" y="4173910"/>
              <a:ext cx="117069" cy="913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xmlns="" id="{D90435F0-AA1F-46A0-949D-7C19BC1E161F}"/>
                </a:ext>
              </a:extLst>
            </p:cNvPr>
            <p:cNvSpPr/>
            <p:nvPr/>
          </p:nvSpPr>
          <p:spPr>
            <a:xfrm rot="16200000">
              <a:off x="9313488" y="4838352"/>
              <a:ext cx="117069" cy="913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xmlns="" id="{504C5079-B838-48B9-8F2F-CFEBBC43061E}"/>
                </a:ext>
              </a:extLst>
            </p:cNvPr>
            <p:cNvSpPr/>
            <p:nvPr/>
          </p:nvSpPr>
          <p:spPr>
            <a:xfrm rot="16200000">
              <a:off x="9313489" y="1321520"/>
              <a:ext cx="117069" cy="913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FD3462B7-7518-474F-BE21-27F94BFBCC18}"/>
              </a:ext>
            </a:extLst>
          </p:cNvPr>
          <p:cNvSpPr/>
          <p:nvPr/>
        </p:nvSpPr>
        <p:spPr>
          <a:xfrm>
            <a:off x="0" y="10951576"/>
            <a:ext cx="24384000" cy="2764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xmlns="" id="{7C598D84-E5F1-4324-9F6C-0B78236FCA59}"/>
              </a:ext>
            </a:extLst>
          </p:cNvPr>
          <p:cNvSpPr/>
          <p:nvPr/>
        </p:nvSpPr>
        <p:spPr>
          <a:xfrm flipV="1">
            <a:off x="11990390" y="12013103"/>
            <a:ext cx="823940" cy="271502"/>
          </a:xfrm>
          <a:prstGeom prst="ellipse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xmlns="" id="{F887846F-B049-47DB-B6CF-0B3DDA79D7C3}"/>
              </a:ext>
            </a:extLst>
          </p:cNvPr>
          <p:cNvSpPr/>
          <p:nvPr/>
        </p:nvSpPr>
        <p:spPr>
          <a:xfrm flipV="1">
            <a:off x="9832532" y="12013103"/>
            <a:ext cx="823940" cy="271502"/>
          </a:xfrm>
          <a:prstGeom prst="ellipse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A09D285B-A36C-4FC7-B398-CBA035EE4424}"/>
              </a:ext>
            </a:extLst>
          </p:cNvPr>
          <p:cNvGrpSpPr/>
          <p:nvPr/>
        </p:nvGrpSpPr>
        <p:grpSpPr>
          <a:xfrm>
            <a:off x="10083637" y="2945811"/>
            <a:ext cx="2469958" cy="9184206"/>
            <a:chOff x="8754533" y="1249897"/>
            <a:chExt cx="1234979" cy="4592103"/>
          </a:xfrm>
          <a:solidFill>
            <a:srgbClr val="009844"/>
          </a:solidFill>
        </p:grpSpPr>
        <p:sp>
          <p:nvSpPr>
            <p:cNvPr id="184" name="Rectangle: Rounded Corners 183">
              <a:extLst>
                <a:ext uri="{FF2B5EF4-FFF2-40B4-BE49-F238E27FC236}">
                  <a16:creationId xmlns:a16="http://schemas.microsoft.com/office/drawing/2014/main" xmlns="" id="{8D32AF38-5448-4491-BC1C-96D861DFA167}"/>
                </a:ext>
              </a:extLst>
            </p:cNvPr>
            <p:cNvSpPr/>
            <p:nvPr/>
          </p:nvSpPr>
          <p:spPr>
            <a:xfrm>
              <a:off x="8754533" y="1249897"/>
              <a:ext cx="160867" cy="45921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xmlns="" id="{B9B13A82-F029-4DCB-A488-F7DF2C7B5E41}"/>
                </a:ext>
              </a:extLst>
            </p:cNvPr>
            <p:cNvSpPr/>
            <p:nvPr/>
          </p:nvSpPr>
          <p:spPr>
            <a:xfrm>
              <a:off x="9828645" y="1249897"/>
              <a:ext cx="160867" cy="45921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xmlns="" id="{C5FDDBFF-72E8-4D5A-9ED6-78DB18C180EA}"/>
                </a:ext>
              </a:extLst>
            </p:cNvPr>
            <p:cNvSpPr/>
            <p:nvPr/>
          </p:nvSpPr>
          <p:spPr>
            <a:xfrm rot="16200000">
              <a:off x="9313490" y="1977665"/>
              <a:ext cx="117069" cy="10310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xmlns="" id="{6F8FF198-D282-492A-83C8-91E658867927}"/>
                </a:ext>
              </a:extLst>
            </p:cNvPr>
            <p:cNvSpPr/>
            <p:nvPr/>
          </p:nvSpPr>
          <p:spPr>
            <a:xfrm rot="16200000">
              <a:off x="9291977" y="2677532"/>
              <a:ext cx="117069" cy="10310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xmlns="" id="{41113729-9CDF-48E8-8922-2E32B3739A25}"/>
                </a:ext>
              </a:extLst>
            </p:cNvPr>
            <p:cNvSpPr/>
            <p:nvPr/>
          </p:nvSpPr>
          <p:spPr>
            <a:xfrm rot="16200000">
              <a:off x="9259327" y="3372801"/>
              <a:ext cx="117069" cy="10310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xmlns="" id="{484CB9FC-1C01-4F23-9922-12338E85FF5C}"/>
                </a:ext>
              </a:extLst>
            </p:cNvPr>
            <p:cNvSpPr/>
            <p:nvPr/>
          </p:nvSpPr>
          <p:spPr>
            <a:xfrm rot="16200000">
              <a:off x="9313490" y="4114989"/>
              <a:ext cx="117069" cy="10310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xmlns="" id="{32C5DEC7-4980-4C4A-9844-671379F0EB93}"/>
                </a:ext>
              </a:extLst>
            </p:cNvPr>
            <p:cNvSpPr/>
            <p:nvPr/>
          </p:nvSpPr>
          <p:spPr>
            <a:xfrm rot="16200000">
              <a:off x="9313492" y="4779431"/>
              <a:ext cx="117069" cy="10310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xmlns="" id="{FAD46132-D009-43A1-AE0D-E836AEE90006}"/>
                </a:ext>
              </a:extLst>
            </p:cNvPr>
            <p:cNvSpPr/>
            <p:nvPr/>
          </p:nvSpPr>
          <p:spPr>
            <a:xfrm rot="16200000">
              <a:off x="9313491" y="1262598"/>
              <a:ext cx="117069" cy="10310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16E82F05-B8EE-463C-A56F-3EBF43A860E9}"/>
              </a:ext>
            </a:extLst>
          </p:cNvPr>
          <p:cNvSpPr/>
          <p:nvPr/>
        </p:nvSpPr>
        <p:spPr>
          <a:xfrm flipV="1">
            <a:off x="4762546" y="12069273"/>
            <a:ext cx="823940" cy="271502"/>
          </a:xfrm>
          <a:prstGeom prst="ellipse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xmlns="" id="{E6761F33-2A18-4C96-AE8E-17A7E6ADF07E}"/>
              </a:ext>
            </a:extLst>
          </p:cNvPr>
          <p:cNvSpPr/>
          <p:nvPr/>
        </p:nvSpPr>
        <p:spPr>
          <a:xfrm flipV="1">
            <a:off x="2604688" y="12069273"/>
            <a:ext cx="823940" cy="271502"/>
          </a:xfrm>
          <a:prstGeom prst="ellipse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055B1040-7615-4593-BB70-847ACB413B16}"/>
              </a:ext>
            </a:extLst>
          </p:cNvPr>
          <p:cNvGrpSpPr/>
          <p:nvPr/>
        </p:nvGrpSpPr>
        <p:grpSpPr>
          <a:xfrm>
            <a:off x="2855793" y="6245762"/>
            <a:ext cx="2469958" cy="5950584"/>
            <a:chOff x="8754533" y="2866708"/>
            <a:chExt cx="1234979" cy="2975292"/>
          </a:xfrm>
          <a:solidFill>
            <a:srgbClr val="E53C2E"/>
          </a:solidFill>
        </p:grpSpPr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xmlns="" id="{830A26B2-189B-4595-8DA3-86529B0B5C26}"/>
                </a:ext>
              </a:extLst>
            </p:cNvPr>
            <p:cNvSpPr/>
            <p:nvPr/>
          </p:nvSpPr>
          <p:spPr>
            <a:xfrm>
              <a:off x="8754533" y="2866708"/>
              <a:ext cx="160867" cy="297529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xmlns="" id="{8B8B8B47-9414-43ED-911C-3EABE86DDF76}"/>
                </a:ext>
              </a:extLst>
            </p:cNvPr>
            <p:cNvSpPr/>
            <p:nvPr/>
          </p:nvSpPr>
          <p:spPr>
            <a:xfrm>
              <a:off x="9828645" y="2866708"/>
              <a:ext cx="160867" cy="297529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xmlns="" id="{230A3534-75D8-493C-BCB9-768A7A8D8792}"/>
                </a:ext>
              </a:extLst>
            </p:cNvPr>
            <p:cNvSpPr/>
            <p:nvPr/>
          </p:nvSpPr>
          <p:spPr>
            <a:xfrm rot="16200000">
              <a:off x="9313490" y="2805088"/>
              <a:ext cx="117069" cy="10310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xmlns="" id="{877AEE7B-F5A7-4B9B-B8B1-4071C74B6021}"/>
                </a:ext>
              </a:extLst>
            </p:cNvPr>
            <p:cNvSpPr/>
            <p:nvPr/>
          </p:nvSpPr>
          <p:spPr>
            <a:xfrm rot="16200000">
              <a:off x="9313491" y="3450546"/>
              <a:ext cx="117069" cy="10310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xmlns="" id="{97F78D85-6B1A-4BB5-B042-3E5D8A4200D8}"/>
                </a:ext>
              </a:extLst>
            </p:cNvPr>
            <p:cNvSpPr/>
            <p:nvPr/>
          </p:nvSpPr>
          <p:spPr>
            <a:xfrm rot="16200000">
              <a:off x="9313490" y="4114989"/>
              <a:ext cx="117069" cy="10310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xmlns="" id="{17EC77A6-6A66-4C17-B492-2F8097FE39FF}"/>
                </a:ext>
              </a:extLst>
            </p:cNvPr>
            <p:cNvSpPr/>
            <p:nvPr/>
          </p:nvSpPr>
          <p:spPr>
            <a:xfrm rot="16200000">
              <a:off x="9313492" y="4779431"/>
              <a:ext cx="117069" cy="10310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533108" y="4990088"/>
            <a:ext cx="989452" cy="985296"/>
            <a:chOff x="6226752" y="4990088"/>
            <a:chExt cx="989452" cy="985296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xmlns="" id="{7EF13F88-9ABE-454F-880C-DA5EB5D6A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6752" y="4990088"/>
              <a:ext cx="989452" cy="985296"/>
            </a:xfrm>
            <a:prstGeom prst="ellipse">
              <a:avLst/>
            </a:prstGeom>
            <a:solidFill>
              <a:srgbClr val="E53C2E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xmlns="" id="{331DBAAA-3F2F-4B97-9C4E-EDED63480476}"/>
                </a:ext>
              </a:extLst>
            </p:cNvPr>
            <p:cNvSpPr/>
            <p:nvPr/>
          </p:nvSpPr>
          <p:spPr>
            <a:xfrm rot="18839183">
              <a:off x="6638506" y="5159028"/>
              <a:ext cx="154568" cy="662772"/>
            </a:xfrm>
            <a:prstGeom prst="roundRect">
              <a:avLst>
                <a:gd name="adj" fmla="val 1899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xmlns="" id="{5D2F991B-7BAC-48D0-9FFA-B0E59AA66A93}"/>
                </a:ext>
              </a:extLst>
            </p:cNvPr>
            <p:cNvSpPr/>
            <p:nvPr/>
          </p:nvSpPr>
          <p:spPr>
            <a:xfrm rot="2616067">
              <a:off x="6646252" y="5154662"/>
              <a:ext cx="153160" cy="678496"/>
            </a:xfrm>
            <a:prstGeom prst="roundRect">
              <a:avLst>
                <a:gd name="adj" fmla="val 209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3120078" y="2344010"/>
            <a:ext cx="989452" cy="985296"/>
            <a:chOff x="13813722" y="2344010"/>
            <a:chExt cx="989452" cy="985296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xmlns="" id="{3813692F-EC0B-4333-9468-515D65A31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3722" y="2344010"/>
              <a:ext cx="989452" cy="985296"/>
            </a:xfrm>
            <a:prstGeom prst="ellipse">
              <a:avLst/>
            </a:prstGeom>
            <a:solidFill>
              <a:srgbClr val="009844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xmlns="" id="{6D940D7A-8ABE-40B1-923E-79ABA1DE4D4F}"/>
                </a:ext>
              </a:extLst>
            </p:cNvPr>
            <p:cNvSpPr/>
            <p:nvPr/>
          </p:nvSpPr>
          <p:spPr>
            <a:xfrm rot="18881558">
              <a:off x="14097880" y="2752254"/>
              <a:ext cx="130948" cy="387112"/>
            </a:xfrm>
            <a:prstGeom prst="roundRect">
              <a:avLst>
                <a:gd name="adj" fmla="val 1899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xmlns="" id="{DF2119E2-83F0-4769-AD68-23AC1B30F1B6}"/>
                </a:ext>
              </a:extLst>
            </p:cNvPr>
            <p:cNvSpPr/>
            <p:nvPr/>
          </p:nvSpPr>
          <p:spPr>
            <a:xfrm rot="2616067">
              <a:off x="14345886" y="2588998"/>
              <a:ext cx="129756" cy="574816"/>
            </a:xfrm>
            <a:prstGeom prst="roundRect">
              <a:avLst>
                <a:gd name="adj" fmla="val 209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07" name="Text Box 3"/>
          <p:cNvSpPr txBox="1">
            <a:spLocks/>
          </p:cNvSpPr>
          <p:nvPr/>
        </p:nvSpPr>
        <p:spPr bwMode="auto">
          <a:xfrm>
            <a:off x="1966987" y="809179"/>
            <a:ext cx="590453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Трудности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208" name="Rectangle 3"/>
          <p:cNvSpPr/>
          <p:nvPr/>
        </p:nvSpPr>
        <p:spPr bwMode="auto">
          <a:xfrm>
            <a:off x="1967853" y="2078562"/>
            <a:ext cx="5039571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09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18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5120000" y="4320000"/>
            <a:ext cx="9305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с</a:t>
            </a: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опротивление пользователей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15120000" y="5400000"/>
            <a:ext cx="9305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с</a:t>
            </a: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опротивление исполнителей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5120000" y="6480000"/>
            <a:ext cx="8657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к</a:t>
            </a: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ультура речи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5120000" y="7560000"/>
            <a:ext cx="8657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«забытые» обращения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15120000" y="8640000"/>
            <a:ext cx="8657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процесс не «взлетел»</a:t>
            </a:r>
          </a:p>
        </p:txBody>
      </p:sp>
    </p:spTree>
    <p:extLst>
      <p:ext uri="{BB962C8B-B14F-4D97-AF65-F5344CB8AC3E}">
        <p14:creationId xmlns:p14="http://schemas.microsoft.com/office/powerpoint/2010/main" val="32799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213" grpId="0"/>
      <p:bldP spid="230" grpId="0"/>
      <p:bldP spid="231" grpId="0"/>
      <p:bldP spid="232" grpId="0"/>
      <p:bldP spid="2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4E28C28-CAC5-43D1-A9BF-994ED357907E}"/>
              </a:ext>
            </a:extLst>
          </p:cNvPr>
          <p:cNvSpPr/>
          <p:nvPr/>
        </p:nvSpPr>
        <p:spPr>
          <a:xfrm>
            <a:off x="3041593" y="10667963"/>
            <a:ext cx="7533722" cy="62804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E0D6D782-0B99-490C-A80C-74451B3E3127}"/>
              </a:ext>
            </a:extLst>
          </p:cNvPr>
          <p:cNvSpPr>
            <a:spLocks noEditPoints="1"/>
          </p:cNvSpPr>
          <p:nvPr/>
        </p:nvSpPr>
        <p:spPr bwMode="auto">
          <a:xfrm>
            <a:off x="3041593" y="4193645"/>
            <a:ext cx="6827186" cy="6837086"/>
          </a:xfrm>
          <a:custGeom>
            <a:avLst/>
            <a:gdLst>
              <a:gd name="T0" fmla="*/ 559 w 688"/>
              <a:gd name="T1" fmla="*/ 0 h 688"/>
              <a:gd name="T2" fmla="*/ 1 w 688"/>
              <a:gd name="T3" fmla="*/ 562 h 688"/>
              <a:gd name="T4" fmla="*/ 125 w 688"/>
              <a:gd name="T5" fmla="*/ 686 h 688"/>
              <a:gd name="T6" fmla="*/ 210 w 688"/>
              <a:gd name="T7" fmla="*/ 606 h 688"/>
              <a:gd name="T8" fmla="*/ 590 w 688"/>
              <a:gd name="T9" fmla="*/ 226 h 688"/>
              <a:gd name="T10" fmla="*/ 686 w 688"/>
              <a:gd name="T11" fmla="*/ 125 h 688"/>
              <a:gd name="T12" fmla="*/ 131 w 688"/>
              <a:gd name="T13" fmla="*/ 658 h 688"/>
              <a:gd name="T14" fmla="*/ 43 w 688"/>
              <a:gd name="T15" fmla="*/ 576 h 688"/>
              <a:gd name="T16" fmla="*/ 45 w 688"/>
              <a:gd name="T17" fmla="*/ 544 h 688"/>
              <a:gd name="T18" fmla="*/ 97 w 688"/>
              <a:gd name="T19" fmla="*/ 570 h 688"/>
              <a:gd name="T20" fmla="*/ 76 w 688"/>
              <a:gd name="T21" fmla="*/ 513 h 688"/>
              <a:gd name="T22" fmla="*/ 129 w 688"/>
              <a:gd name="T23" fmla="*/ 538 h 688"/>
              <a:gd name="T24" fmla="*/ 89 w 688"/>
              <a:gd name="T25" fmla="*/ 499 h 688"/>
              <a:gd name="T26" fmla="*/ 146 w 688"/>
              <a:gd name="T27" fmla="*/ 520 h 688"/>
              <a:gd name="T28" fmla="*/ 124 w 688"/>
              <a:gd name="T29" fmla="*/ 471 h 688"/>
              <a:gd name="T30" fmla="*/ 138 w 688"/>
              <a:gd name="T31" fmla="*/ 450 h 688"/>
              <a:gd name="T32" fmla="*/ 177 w 688"/>
              <a:gd name="T33" fmla="*/ 489 h 688"/>
              <a:gd name="T34" fmla="*/ 152 w 688"/>
              <a:gd name="T35" fmla="*/ 437 h 688"/>
              <a:gd name="T36" fmla="*/ 234 w 688"/>
              <a:gd name="T37" fmla="*/ 486 h 688"/>
              <a:gd name="T38" fmla="*/ 183 w 688"/>
              <a:gd name="T39" fmla="*/ 406 h 688"/>
              <a:gd name="T40" fmla="*/ 239 w 688"/>
              <a:gd name="T41" fmla="*/ 427 h 688"/>
              <a:gd name="T42" fmla="*/ 213 w 688"/>
              <a:gd name="T43" fmla="*/ 374 h 688"/>
              <a:gd name="T44" fmla="*/ 271 w 688"/>
              <a:gd name="T45" fmla="*/ 395 h 688"/>
              <a:gd name="T46" fmla="*/ 245 w 688"/>
              <a:gd name="T47" fmla="*/ 342 h 688"/>
              <a:gd name="T48" fmla="*/ 300 w 688"/>
              <a:gd name="T49" fmla="*/ 366 h 688"/>
              <a:gd name="T50" fmla="*/ 274 w 688"/>
              <a:gd name="T51" fmla="*/ 313 h 688"/>
              <a:gd name="T52" fmla="*/ 274 w 688"/>
              <a:gd name="T53" fmla="*/ 313 h 688"/>
              <a:gd name="T54" fmla="*/ 330 w 688"/>
              <a:gd name="T55" fmla="*/ 337 h 688"/>
              <a:gd name="T56" fmla="*/ 304 w 688"/>
              <a:gd name="T57" fmla="*/ 284 h 688"/>
              <a:gd name="T58" fmla="*/ 304 w 688"/>
              <a:gd name="T59" fmla="*/ 284 h 688"/>
              <a:gd name="T60" fmla="*/ 385 w 688"/>
              <a:gd name="T61" fmla="*/ 333 h 688"/>
              <a:gd name="T62" fmla="*/ 334 w 688"/>
              <a:gd name="T63" fmla="*/ 254 h 688"/>
              <a:gd name="T64" fmla="*/ 395 w 688"/>
              <a:gd name="T65" fmla="*/ 271 h 688"/>
              <a:gd name="T66" fmla="*/ 370 w 688"/>
              <a:gd name="T67" fmla="*/ 219 h 688"/>
              <a:gd name="T68" fmla="*/ 426 w 688"/>
              <a:gd name="T69" fmla="*/ 240 h 688"/>
              <a:gd name="T70" fmla="*/ 400 w 688"/>
              <a:gd name="T71" fmla="*/ 188 h 688"/>
              <a:gd name="T72" fmla="*/ 421 w 688"/>
              <a:gd name="T73" fmla="*/ 173 h 688"/>
              <a:gd name="T74" fmla="*/ 471 w 688"/>
              <a:gd name="T75" fmla="*/ 195 h 688"/>
              <a:gd name="T76" fmla="*/ 449 w 688"/>
              <a:gd name="T77" fmla="*/ 139 h 688"/>
              <a:gd name="T78" fmla="*/ 502 w 688"/>
              <a:gd name="T79" fmla="*/ 164 h 688"/>
              <a:gd name="T80" fmla="*/ 463 w 688"/>
              <a:gd name="T81" fmla="*/ 125 h 688"/>
              <a:gd name="T82" fmla="*/ 508 w 688"/>
              <a:gd name="T83" fmla="*/ 135 h 688"/>
              <a:gd name="T84" fmla="*/ 547 w 688"/>
              <a:gd name="T85" fmla="*/ 173 h 688"/>
              <a:gd name="T86" fmla="*/ 495 w 688"/>
              <a:gd name="T87" fmla="*/ 94 h 688"/>
              <a:gd name="T88" fmla="*/ 575 w 688"/>
              <a:gd name="T89" fmla="*/ 42 h 688"/>
              <a:gd name="T90" fmla="*/ 336 w 688"/>
              <a:gd name="T91" fmla="*/ 453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88" h="688">
                <a:moveTo>
                  <a:pt x="686" y="125"/>
                </a:moveTo>
                <a:cubicBezTo>
                  <a:pt x="676" y="116"/>
                  <a:pt x="581" y="23"/>
                  <a:pt x="559" y="0"/>
                </a:cubicBezTo>
                <a:cubicBezTo>
                  <a:pt x="485" y="74"/>
                  <a:pt x="73" y="487"/>
                  <a:pt x="0" y="560"/>
                </a:cubicBezTo>
                <a:cubicBezTo>
                  <a:pt x="1" y="561"/>
                  <a:pt x="1" y="562"/>
                  <a:pt x="1" y="562"/>
                </a:cubicBezTo>
                <a:cubicBezTo>
                  <a:pt x="13" y="574"/>
                  <a:pt x="24" y="586"/>
                  <a:pt x="36" y="597"/>
                </a:cubicBezTo>
                <a:cubicBezTo>
                  <a:pt x="37" y="598"/>
                  <a:pt x="103" y="664"/>
                  <a:pt x="125" y="686"/>
                </a:cubicBezTo>
                <a:cubicBezTo>
                  <a:pt x="127" y="688"/>
                  <a:pt x="128" y="688"/>
                  <a:pt x="131" y="686"/>
                </a:cubicBezTo>
                <a:cubicBezTo>
                  <a:pt x="157" y="659"/>
                  <a:pt x="184" y="633"/>
                  <a:pt x="210" y="606"/>
                </a:cubicBezTo>
                <a:cubicBezTo>
                  <a:pt x="250" y="566"/>
                  <a:pt x="290" y="526"/>
                  <a:pt x="330" y="486"/>
                </a:cubicBezTo>
                <a:cubicBezTo>
                  <a:pt x="336" y="480"/>
                  <a:pt x="549" y="267"/>
                  <a:pt x="590" y="226"/>
                </a:cubicBezTo>
                <a:cubicBezTo>
                  <a:pt x="622" y="194"/>
                  <a:pt x="654" y="163"/>
                  <a:pt x="686" y="131"/>
                </a:cubicBezTo>
                <a:cubicBezTo>
                  <a:pt x="687" y="129"/>
                  <a:pt x="688" y="128"/>
                  <a:pt x="686" y="125"/>
                </a:cubicBezTo>
                <a:close/>
                <a:moveTo>
                  <a:pt x="336" y="453"/>
                </a:moveTo>
                <a:cubicBezTo>
                  <a:pt x="267" y="521"/>
                  <a:pt x="199" y="590"/>
                  <a:pt x="131" y="658"/>
                </a:cubicBezTo>
                <a:cubicBezTo>
                  <a:pt x="128" y="661"/>
                  <a:pt x="127" y="660"/>
                  <a:pt x="124" y="658"/>
                </a:cubicBezTo>
                <a:cubicBezTo>
                  <a:pt x="109" y="642"/>
                  <a:pt x="45" y="579"/>
                  <a:pt x="43" y="576"/>
                </a:cubicBezTo>
                <a:cubicBezTo>
                  <a:pt x="38" y="571"/>
                  <a:pt x="32" y="566"/>
                  <a:pt x="27" y="561"/>
                </a:cubicBezTo>
                <a:cubicBezTo>
                  <a:pt x="34" y="555"/>
                  <a:pt x="39" y="550"/>
                  <a:pt x="45" y="544"/>
                </a:cubicBezTo>
                <a:cubicBezTo>
                  <a:pt x="55" y="554"/>
                  <a:pt x="71" y="571"/>
                  <a:pt x="83" y="583"/>
                </a:cubicBezTo>
                <a:cubicBezTo>
                  <a:pt x="97" y="570"/>
                  <a:pt x="97" y="570"/>
                  <a:pt x="97" y="570"/>
                </a:cubicBezTo>
                <a:cubicBezTo>
                  <a:pt x="58" y="530"/>
                  <a:pt x="58" y="530"/>
                  <a:pt x="58" y="530"/>
                </a:cubicBezTo>
                <a:cubicBezTo>
                  <a:pt x="64" y="524"/>
                  <a:pt x="70" y="519"/>
                  <a:pt x="76" y="513"/>
                </a:cubicBezTo>
                <a:cubicBezTo>
                  <a:pt x="86" y="523"/>
                  <a:pt x="102" y="539"/>
                  <a:pt x="115" y="551"/>
                </a:cubicBezTo>
                <a:cubicBezTo>
                  <a:pt x="129" y="538"/>
                  <a:pt x="129" y="538"/>
                  <a:pt x="129" y="538"/>
                </a:cubicBezTo>
                <a:cubicBezTo>
                  <a:pt x="119" y="528"/>
                  <a:pt x="102" y="511"/>
                  <a:pt x="93" y="503"/>
                </a:cubicBezTo>
                <a:cubicBezTo>
                  <a:pt x="90" y="499"/>
                  <a:pt x="89" y="499"/>
                  <a:pt x="89" y="499"/>
                </a:cubicBezTo>
                <a:cubicBezTo>
                  <a:pt x="107" y="481"/>
                  <a:pt x="107" y="481"/>
                  <a:pt x="107" y="481"/>
                </a:cubicBezTo>
                <a:cubicBezTo>
                  <a:pt x="116" y="491"/>
                  <a:pt x="136" y="510"/>
                  <a:pt x="146" y="520"/>
                </a:cubicBezTo>
                <a:cubicBezTo>
                  <a:pt x="159" y="507"/>
                  <a:pt x="159" y="507"/>
                  <a:pt x="159" y="507"/>
                </a:cubicBezTo>
                <a:cubicBezTo>
                  <a:pt x="150" y="497"/>
                  <a:pt x="133" y="480"/>
                  <a:pt x="124" y="471"/>
                </a:cubicBezTo>
                <a:cubicBezTo>
                  <a:pt x="123" y="470"/>
                  <a:pt x="122" y="469"/>
                  <a:pt x="120" y="467"/>
                </a:cubicBezTo>
                <a:cubicBezTo>
                  <a:pt x="125" y="462"/>
                  <a:pt x="132" y="455"/>
                  <a:pt x="138" y="450"/>
                </a:cubicBezTo>
                <a:cubicBezTo>
                  <a:pt x="138" y="450"/>
                  <a:pt x="139" y="452"/>
                  <a:pt x="140" y="453"/>
                </a:cubicBezTo>
                <a:cubicBezTo>
                  <a:pt x="150" y="462"/>
                  <a:pt x="166" y="479"/>
                  <a:pt x="177" y="489"/>
                </a:cubicBezTo>
                <a:cubicBezTo>
                  <a:pt x="191" y="475"/>
                  <a:pt x="191" y="475"/>
                  <a:pt x="191" y="475"/>
                </a:cubicBezTo>
                <a:cubicBezTo>
                  <a:pt x="179" y="463"/>
                  <a:pt x="162" y="447"/>
                  <a:pt x="152" y="437"/>
                </a:cubicBezTo>
                <a:cubicBezTo>
                  <a:pt x="158" y="431"/>
                  <a:pt x="163" y="425"/>
                  <a:pt x="169" y="420"/>
                </a:cubicBezTo>
                <a:cubicBezTo>
                  <a:pt x="191" y="441"/>
                  <a:pt x="212" y="464"/>
                  <a:pt x="234" y="486"/>
                </a:cubicBezTo>
                <a:cubicBezTo>
                  <a:pt x="240" y="480"/>
                  <a:pt x="244" y="476"/>
                  <a:pt x="248" y="471"/>
                </a:cubicBezTo>
                <a:cubicBezTo>
                  <a:pt x="227" y="449"/>
                  <a:pt x="205" y="428"/>
                  <a:pt x="183" y="406"/>
                </a:cubicBezTo>
                <a:cubicBezTo>
                  <a:pt x="189" y="400"/>
                  <a:pt x="194" y="394"/>
                  <a:pt x="201" y="388"/>
                </a:cubicBezTo>
                <a:cubicBezTo>
                  <a:pt x="207" y="394"/>
                  <a:pt x="231" y="418"/>
                  <a:pt x="239" y="427"/>
                </a:cubicBezTo>
                <a:cubicBezTo>
                  <a:pt x="253" y="413"/>
                  <a:pt x="253" y="413"/>
                  <a:pt x="253" y="413"/>
                </a:cubicBezTo>
                <a:cubicBezTo>
                  <a:pt x="241" y="401"/>
                  <a:pt x="223" y="384"/>
                  <a:pt x="213" y="374"/>
                </a:cubicBezTo>
                <a:cubicBezTo>
                  <a:pt x="214" y="373"/>
                  <a:pt x="221" y="366"/>
                  <a:pt x="231" y="356"/>
                </a:cubicBezTo>
                <a:cubicBezTo>
                  <a:pt x="271" y="395"/>
                  <a:pt x="271" y="395"/>
                  <a:pt x="271" y="395"/>
                </a:cubicBezTo>
                <a:cubicBezTo>
                  <a:pt x="284" y="382"/>
                  <a:pt x="284" y="382"/>
                  <a:pt x="284" y="382"/>
                </a:cubicBezTo>
                <a:cubicBezTo>
                  <a:pt x="245" y="342"/>
                  <a:pt x="245" y="342"/>
                  <a:pt x="245" y="342"/>
                </a:cubicBezTo>
                <a:cubicBezTo>
                  <a:pt x="250" y="337"/>
                  <a:pt x="255" y="332"/>
                  <a:pt x="261" y="327"/>
                </a:cubicBezTo>
                <a:cubicBezTo>
                  <a:pt x="300" y="366"/>
                  <a:pt x="300" y="366"/>
                  <a:pt x="300" y="366"/>
                </a:cubicBezTo>
                <a:cubicBezTo>
                  <a:pt x="314" y="353"/>
                  <a:pt x="314" y="353"/>
                  <a:pt x="314" y="353"/>
                </a:cubicBezTo>
                <a:cubicBezTo>
                  <a:pt x="274" y="313"/>
                  <a:pt x="274" y="313"/>
                  <a:pt x="274" y="313"/>
                </a:cubicBezTo>
                <a:cubicBezTo>
                  <a:pt x="274" y="313"/>
                  <a:pt x="274" y="313"/>
                  <a:pt x="274" y="313"/>
                </a:cubicBezTo>
                <a:cubicBezTo>
                  <a:pt x="274" y="313"/>
                  <a:pt x="274" y="313"/>
                  <a:pt x="274" y="313"/>
                </a:cubicBezTo>
                <a:cubicBezTo>
                  <a:pt x="280" y="308"/>
                  <a:pt x="285" y="303"/>
                  <a:pt x="290" y="297"/>
                </a:cubicBezTo>
                <a:cubicBezTo>
                  <a:pt x="330" y="337"/>
                  <a:pt x="330" y="337"/>
                  <a:pt x="330" y="337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04" y="284"/>
                  <a:pt x="304" y="284"/>
                  <a:pt x="304" y="284"/>
                </a:cubicBezTo>
                <a:cubicBezTo>
                  <a:pt x="304" y="284"/>
                  <a:pt x="304" y="284"/>
                  <a:pt x="304" y="284"/>
                </a:cubicBezTo>
                <a:cubicBezTo>
                  <a:pt x="304" y="284"/>
                  <a:pt x="304" y="284"/>
                  <a:pt x="304" y="284"/>
                </a:cubicBezTo>
                <a:cubicBezTo>
                  <a:pt x="309" y="278"/>
                  <a:pt x="315" y="273"/>
                  <a:pt x="320" y="268"/>
                </a:cubicBezTo>
                <a:cubicBezTo>
                  <a:pt x="385" y="333"/>
                  <a:pt x="385" y="333"/>
                  <a:pt x="385" y="333"/>
                </a:cubicBezTo>
                <a:cubicBezTo>
                  <a:pt x="399" y="320"/>
                  <a:pt x="399" y="320"/>
                  <a:pt x="399" y="320"/>
                </a:cubicBezTo>
                <a:cubicBezTo>
                  <a:pt x="334" y="254"/>
                  <a:pt x="334" y="254"/>
                  <a:pt x="334" y="254"/>
                </a:cubicBezTo>
                <a:cubicBezTo>
                  <a:pt x="347" y="241"/>
                  <a:pt x="356" y="232"/>
                  <a:pt x="356" y="232"/>
                </a:cubicBezTo>
                <a:cubicBezTo>
                  <a:pt x="357" y="233"/>
                  <a:pt x="384" y="260"/>
                  <a:pt x="395" y="271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396" y="245"/>
                  <a:pt x="379" y="228"/>
                  <a:pt x="370" y="219"/>
                </a:cubicBezTo>
                <a:cubicBezTo>
                  <a:pt x="376" y="213"/>
                  <a:pt x="382" y="207"/>
                  <a:pt x="388" y="201"/>
                </a:cubicBezTo>
                <a:cubicBezTo>
                  <a:pt x="398" y="211"/>
                  <a:pt x="426" y="240"/>
                  <a:pt x="426" y="240"/>
                </a:cubicBezTo>
                <a:cubicBezTo>
                  <a:pt x="440" y="226"/>
                  <a:pt x="440" y="226"/>
                  <a:pt x="440" y="226"/>
                </a:cubicBezTo>
                <a:cubicBezTo>
                  <a:pt x="400" y="188"/>
                  <a:pt x="400" y="188"/>
                  <a:pt x="400" y="188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70"/>
                  <a:pt x="420" y="172"/>
                  <a:pt x="421" y="173"/>
                </a:cubicBezTo>
                <a:cubicBezTo>
                  <a:pt x="429" y="181"/>
                  <a:pt x="457" y="209"/>
                  <a:pt x="457" y="209"/>
                </a:cubicBezTo>
                <a:cubicBezTo>
                  <a:pt x="471" y="195"/>
                  <a:pt x="471" y="195"/>
                  <a:pt x="471" y="195"/>
                </a:cubicBezTo>
                <a:cubicBezTo>
                  <a:pt x="432" y="156"/>
                  <a:pt x="432" y="156"/>
                  <a:pt x="432" y="156"/>
                </a:cubicBezTo>
                <a:cubicBezTo>
                  <a:pt x="449" y="139"/>
                  <a:pt x="449" y="139"/>
                  <a:pt x="449" y="139"/>
                </a:cubicBezTo>
                <a:cubicBezTo>
                  <a:pt x="489" y="178"/>
                  <a:pt x="489" y="178"/>
                  <a:pt x="489" y="178"/>
                </a:cubicBezTo>
                <a:cubicBezTo>
                  <a:pt x="502" y="164"/>
                  <a:pt x="502" y="164"/>
                  <a:pt x="502" y="164"/>
                </a:cubicBezTo>
                <a:cubicBezTo>
                  <a:pt x="478" y="140"/>
                  <a:pt x="478" y="140"/>
                  <a:pt x="478" y="140"/>
                </a:cubicBezTo>
                <a:cubicBezTo>
                  <a:pt x="473" y="135"/>
                  <a:pt x="463" y="125"/>
                  <a:pt x="463" y="125"/>
                </a:cubicBezTo>
                <a:cubicBezTo>
                  <a:pt x="481" y="107"/>
                  <a:pt x="481" y="107"/>
                  <a:pt x="481" y="107"/>
                </a:cubicBezTo>
                <a:cubicBezTo>
                  <a:pt x="481" y="107"/>
                  <a:pt x="500" y="127"/>
                  <a:pt x="508" y="135"/>
                </a:cubicBezTo>
                <a:cubicBezTo>
                  <a:pt x="520" y="147"/>
                  <a:pt x="544" y="170"/>
                  <a:pt x="544" y="170"/>
                </a:cubicBezTo>
                <a:cubicBezTo>
                  <a:pt x="547" y="173"/>
                  <a:pt x="547" y="173"/>
                  <a:pt x="547" y="173"/>
                </a:cubicBezTo>
                <a:cubicBezTo>
                  <a:pt x="561" y="160"/>
                  <a:pt x="561" y="160"/>
                  <a:pt x="561" y="160"/>
                </a:cubicBezTo>
                <a:cubicBezTo>
                  <a:pt x="495" y="94"/>
                  <a:pt x="495" y="94"/>
                  <a:pt x="495" y="94"/>
                </a:cubicBezTo>
                <a:cubicBezTo>
                  <a:pt x="561" y="28"/>
                  <a:pt x="561" y="28"/>
                  <a:pt x="561" y="28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661" y="129"/>
                  <a:pt x="661" y="129"/>
                  <a:pt x="661" y="129"/>
                </a:cubicBezTo>
                <a:cubicBezTo>
                  <a:pt x="661" y="129"/>
                  <a:pt x="337" y="453"/>
                  <a:pt x="336" y="45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B3C5A31-F495-4AA6-97C4-3D6AA299BD9B}"/>
              </a:ext>
            </a:extLst>
          </p:cNvPr>
          <p:cNvGrpSpPr/>
          <p:nvPr/>
        </p:nvGrpSpPr>
        <p:grpSpPr>
          <a:xfrm>
            <a:off x="3167838" y="4287712"/>
            <a:ext cx="6574692" cy="6945576"/>
            <a:chOff x="3643638" y="3459163"/>
            <a:chExt cx="2108200" cy="222712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B36D4D1-D392-42D3-AFFD-41C8028A6B12}"/>
                </a:ext>
              </a:extLst>
            </p:cNvPr>
            <p:cNvSpPr/>
            <p:nvPr/>
          </p:nvSpPr>
          <p:spPr>
            <a:xfrm rot="2700000">
              <a:off x="3841095" y="4474516"/>
              <a:ext cx="2026170" cy="39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9C10D780-C59C-496E-8ABB-87D906FDA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3638" y="3459163"/>
              <a:ext cx="2108200" cy="2162175"/>
            </a:xfrm>
            <a:custGeom>
              <a:avLst/>
              <a:gdLst>
                <a:gd name="T0" fmla="*/ 54 w 663"/>
                <a:gd name="T1" fmla="*/ 111 h 679"/>
                <a:gd name="T2" fmla="*/ 93 w 663"/>
                <a:gd name="T3" fmla="*/ 193 h 679"/>
                <a:gd name="T4" fmla="*/ 102 w 663"/>
                <a:gd name="T5" fmla="*/ 211 h 679"/>
                <a:gd name="T6" fmla="*/ 514 w 663"/>
                <a:gd name="T7" fmla="*/ 623 h 679"/>
                <a:gd name="T8" fmla="*/ 592 w 663"/>
                <a:gd name="T9" fmla="*/ 649 h 679"/>
                <a:gd name="T10" fmla="*/ 644 w 663"/>
                <a:gd name="T11" fmla="*/ 597 h 679"/>
                <a:gd name="T12" fmla="*/ 645 w 663"/>
                <a:gd name="T13" fmla="*/ 535 h 679"/>
                <a:gd name="T14" fmla="*/ 217 w 663"/>
                <a:gd name="T15" fmla="*/ 107 h 679"/>
                <a:gd name="T16" fmla="*/ 207 w 663"/>
                <a:gd name="T17" fmla="*/ 99 h 679"/>
                <a:gd name="T18" fmla="*/ 188 w 663"/>
                <a:gd name="T19" fmla="*/ 89 h 679"/>
                <a:gd name="T20" fmla="*/ 124 w 663"/>
                <a:gd name="T21" fmla="*/ 59 h 679"/>
                <a:gd name="T22" fmla="*/ 61 w 663"/>
                <a:gd name="T23" fmla="*/ 29 h 679"/>
                <a:gd name="T24" fmla="*/ 4 w 663"/>
                <a:gd name="T25" fmla="*/ 1 h 679"/>
                <a:gd name="T26" fmla="*/ 0 w 663"/>
                <a:gd name="T27" fmla="*/ 0 h 679"/>
                <a:gd name="T28" fmla="*/ 33 w 663"/>
                <a:gd name="T29" fmla="*/ 68 h 679"/>
                <a:gd name="T30" fmla="*/ 54 w 663"/>
                <a:gd name="T31" fmla="*/ 111 h 679"/>
                <a:gd name="T32" fmla="*/ 579 w 663"/>
                <a:gd name="T33" fmla="*/ 499 h 679"/>
                <a:gd name="T34" fmla="*/ 629 w 663"/>
                <a:gd name="T35" fmla="*/ 550 h 679"/>
                <a:gd name="T36" fmla="*/ 630 w 663"/>
                <a:gd name="T37" fmla="*/ 582 h 679"/>
                <a:gd name="T38" fmla="*/ 582 w 663"/>
                <a:gd name="T39" fmla="*/ 629 h 679"/>
                <a:gd name="T40" fmla="*/ 552 w 663"/>
                <a:gd name="T41" fmla="*/ 630 h 679"/>
                <a:gd name="T42" fmla="*/ 487 w 663"/>
                <a:gd name="T43" fmla="*/ 565 h 679"/>
                <a:gd name="T44" fmla="*/ 485 w 663"/>
                <a:gd name="T45" fmla="*/ 563 h 679"/>
                <a:gd name="T46" fmla="*/ 563 w 663"/>
                <a:gd name="T47" fmla="*/ 484 h 679"/>
                <a:gd name="T48" fmla="*/ 579 w 663"/>
                <a:gd name="T49" fmla="*/ 499 h 679"/>
                <a:gd name="T50" fmla="*/ 189 w 663"/>
                <a:gd name="T51" fmla="*/ 140 h 679"/>
                <a:gd name="T52" fmla="*/ 202 w 663"/>
                <a:gd name="T53" fmla="*/ 141 h 679"/>
                <a:gd name="T54" fmla="*/ 295 w 663"/>
                <a:gd name="T55" fmla="*/ 234 h 679"/>
                <a:gd name="T56" fmla="*/ 531 w 663"/>
                <a:gd name="T57" fmla="*/ 471 h 679"/>
                <a:gd name="T58" fmla="*/ 530 w 663"/>
                <a:gd name="T59" fmla="*/ 482 h 679"/>
                <a:gd name="T60" fmla="*/ 519 w 663"/>
                <a:gd name="T61" fmla="*/ 482 h 679"/>
                <a:gd name="T62" fmla="*/ 475 w 663"/>
                <a:gd name="T63" fmla="*/ 438 h 679"/>
                <a:gd name="T64" fmla="*/ 350 w 663"/>
                <a:gd name="T65" fmla="*/ 312 h 679"/>
                <a:gd name="T66" fmla="*/ 201 w 663"/>
                <a:gd name="T67" fmla="*/ 164 h 679"/>
                <a:gd name="T68" fmla="*/ 190 w 663"/>
                <a:gd name="T69" fmla="*/ 153 h 679"/>
                <a:gd name="T70" fmla="*/ 189 w 663"/>
                <a:gd name="T71" fmla="*/ 140 h 679"/>
                <a:gd name="T72" fmla="*/ 208 w 663"/>
                <a:gd name="T73" fmla="*/ 244 h 679"/>
                <a:gd name="T74" fmla="*/ 348 w 663"/>
                <a:gd name="T75" fmla="*/ 383 h 679"/>
                <a:gd name="T76" fmla="*/ 481 w 663"/>
                <a:gd name="T77" fmla="*/ 517 h 679"/>
                <a:gd name="T78" fmla="*/ 481 w 663"/>
                <a:gd name="T79" fmla="*/ 531 h 679"/>
                <a:gd name="T80" fmla="*/ 469 w 663"/>
                <a:gd name="T81" fmla="*/ 528 h 679"/>
                <a:gd name="T82" fmla="*/ 409 w 663"/>
                <a:gd name="T83" fmla="*/ 468 h 679"/>
                <a:gd name="T84" fmla="*/ 221 w 663"/>
                <a:gd name="T85" fmla="*/ 280 h 679"/>
                <a:gd name="T86" fmla="*/ 140 w 663"/>
                <a:gd name="T87" fmla="*/ 199 h 679"/>
                <a:gd name="T88" fmla="*/ 141 w 663"/>
                <a:gd name="T89" fmla="*/ 184 h 679"/>
                <a:gd name="T90" fmla="*/ 150 w 663"/>
                <a:gd name="T91" fmla="*/ 186 h 679"/>
                <a:gd name="T92" fmla="*/ 208 w 663"/>
                <a:gd name="T93" fmla="*/ 244 h 679"/>
                <a:gd name="T94" fmla="*/ 63 w 663"/>
                <a:gd name="T95" fmla="*/ 86 h 679"/>
                <a:gd name="T96" fmla="*/ 87 w 663"/>
                <a:gd name="T97" fmla="*/ 62 h 679"/>
                <a:gd name="T98" fmla="*/ 94 w 663"/>
                <a:gd name="T99" fmla="*/ 61 h 679"/>
                <a:gd name="T100" fmla="*/ 163 w 663"/>
                <a:gd name="T101" fmla="*/ 94 h 679"/>
                <a:gd name="T102" fmla="*/ 175 w 663"/>
                <a:gd name="T103" fmla="*/ 100 h 679"/>
                <a:gd name="T104" fmla="*/ 152 w 663"/>
                <a:gd name="T105" fmla="*/ 107 h 679"/>
                <a:gd name="T106" fmla="*/ 143 w 663"/>
                <a:gd name="T107" fmla="*/ 142 h 679"/>
                <a:gd name="T108" fmla="*/ 109 w 663"/>
                <a:gd name="T109" fmla="*/ 152 h 679"/>
                <a:gd name="T110" fmla="*/ 101 w 663"/>
                <a:gd name="T111" fmla="*/ 175 h 679"/>
                <a:gd name="T112" fmla="*/ 93 w 663"/>
                <a:gd name="T113" fmla="*/ 158 h 679"/>
                <a:gd name="T114" fmla="*/ 62 w 663"/>
                <a:gd name="T115" fmla="*/ 94 h 679"/>
                <a:gd name="T116" fmla="*/ 63 w 663"/>
                <a:gd name="T117" fmla="*/ 86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3" h="679">
                  <a:moveTo>
                    <a:pt x="54" y="111"/>
                  </a:moveTo>
                  <a:cubicBezTo>
                    <a:pt x="67" y="138"/>
                    <a:pt x="80" y="166"/>
                    <a:pt x="93" y="193"/>
                  </a:cubicBezTo>
                  <a:cubicBezTo>
                    <a:pt x="96" y="199"/>
                    <a:pt x="98" y="206"/>
                    <a:pt x="102" y="211"/>
                  </a:cubicBezTo>
                  <a:cubicBezTo>
                    <a:pt x="130" y="239"/>
                    <a:pt x="457" y="564"/>
                    <a:pt x="514" y="623"/>
                  </a:cubicBezTo>
                  <a:cubicBezTo>
                    <a:pt x="531" y="640"/>
                    <a:pt x="558" y="679"/>
                    <a:pt x="592" y="649"/>
                  </a:cubicBezTo>
                  <a:cubicBezTo>
                    <a:pt x="593" y="649"/>
                    <a:pt x="639" y="602"/>
                    <a:pt x="644" y="597"/>
                  </a:cubicBezTo>
                  <a:cubicBezTo>
                    <a:pt x="663" y="581"/>
                    <a:pt x="662" y="552"/>
                    <a:pt x="645" y="535"/>
                  </a:cubicBezTo>
                  <a:cubicBezTo>
                    <a:pt x="590" y="480"/>
                    <a:pt x="250" y="140"/>
                    <a:pt x="217" y="107"/>
                  </a:cubicBezTo>
                  <a:cubicBezTo>
                    <a:pt x="214" y="104"/>
                    <a:pt x="211" y="101"/>
                    <a:pt x="207" y="99"/>
                  </a:cubicBezTo>
                  <a:cubicBezTo>
                    <a:pt x="201" y="95"/>
                    <a:pt x="194" y="93"/>
                    <a:pt x="188" y="89"/>
                  </a:cubicBezTo>
                  <a:cubicBezTo>
                    <a:pt x="166" y="79"/>
                    <a:pt x="145" y="69"/>
                    <a:pt x="124" y="59"/>
                  </a:cubicBezTo>
                  <a:cubicBezTo>
                    <a:pt x="103" y="49"/>
                    <a:pt x="82" y="39"/>
                    <a:pt x="61" y="29"/>
                  </a:cubicBezTo>
                  <a:cubicBezTo>
                    <a:pt x="42" y="20"/>
                    <a:pt x="23" y="10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1" y="23"/>
                    <a:pt x="22" y="46"/>
                    <a:pt x="33" y="68"/>
                  </a:cubicBezTo>
                  <a:cubicBezTo>
                    <a:pt x="40" y="82"/>
                    <a:pt x="47" y="96"/>
                    <a:pt x="54" y="111"/>
                  </a:cubicBezTo>
                  <a:close/>
                  <a:moveTo>
                    <a:pt x="579" y="499"/>
                  </a:moveTo>
                  <a:cubicBezTo>
                    <a:pt x="596" y="516"/>
                    <a:pt x="613" y="533"/>
                    <a:pt x="629" y="550"/>
                  </a:cubicBezTo>
                  <a:cubicBezTo>
                    <a:pt x="640" y="560"/>
                    <a:pt x="640" y="572"/>
                    <a:pt x="630" y="582"/>
                  </a:cubicBezTo>
                  <a:cubicBezTo>
                    <a:pt x="614" y="598"/>
                    <a:pt x="598" y="614"/>
                    <a:pt x="582" y="629"/>
                  </a:cubicBezTo>
                  <a:cubicBezTo>
                    <a:pt x="573" y="639"/>
                    <a:pt x="561" y="639"/>
                    <a:pt x="552" y="630"/>
                  </a:cubicBezTo>
                  <a:cubicBezTo>
                    <a:pt x="530" y="608"/>
                    <a:pt x="508" y="586"/>
                    <a:pt x="487" y="565"/>
                  </a:cubicBezTo>
                  <a:cubicBezTo>
                    <a:pt x="486" y="564"/>
                    <a:pt x="485" y="563"/>
                    <a:pt x="485" y="563"/>
                  </a:cubicBezTo>
                  <a:cubicBezTo>
                    <a:pt x="511" y="537"/>
                    <a:pt x="537" y="511"/>
                    <a:pt x="563" y="484"/>
                  </a:cubicBezTo>
                  <a:cubicBezTo>
                    <a:pt x="568" y="489"/>
                    <a:pt x="574" y="494"/>
                    <a:pt x="579" y="499"/>
                  </a:cubicBezTo>
                  <a:close/>
                  <a:moveTo>
                    <a:pt x="189" y="140"/>
                  </a:moveTo>
                  <a:cubicBezTo>
                    <a:pt x="192" y="137"/>
                    <a:pt x="198" y="137"/>
                    <a:pt x="202" y="141"/>
                  </a:cubicBezTo>
                  <a:cubicBezTo>
                    <a:pt x="233" y="172"/>
                    <a:pt x="264" y="203"/>
                    <a:pt x="295" y="234"/>
                  </a:cubicBezTo>
                  <a:cubicBezTo>
                    <a:pt x="365" y="304"/>
                    <a:pt x="528" y="466"/>
                    <a:pt x="531" y="471"/>
                  </a:cubicBezTo>
                  <a:cubicBezTo>
                    <a:pt x="534" y="475"/>
                    <a:pt x="533" y="479"/>
                    <a:pt x="530" y="482"/>
                  </a:cubicBezTo>
                  <a:cubicBezTo>
                    <a:pt x="527" y="485"/>
                    <a:pt x="522" y="485"/>
                    <a:pt x="519" y="482"/>
                  </a:cubicBezTo>
                  <a:cubicBezTo>
                    <a:pt x="475" y="438"/>
                    <a:pt x="475" y="438"/>
                    <a:pt x="475" y="438"/>
                  </a:cubicBezTo>
                  <a:cubicBezTo>
                    <a:pt x="350" y="312"/>
                    <a:pt x="350" y="312"/>
                    <a:pt x="350" y="312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64"/>
                    <a:pt x="194" y="157"/>
                    <a:pt x="190" y="153"/>
                  </a:cubicBezTo>
                  <a:cubicBezTo>
                    <a:pt x="186" y="148"/>
                    <a:pt x="185" y="144"/>
                    <a:pt x="189" y="140"/>
                  </a:cubicBezTo>
                  <a:close/>
                  <a:moveTo>
                    <a:pt x="208" y="244"/>
                  </a:moveTo>
                  <a:cubicBezTo>
                    <a:pt x="255" y="290"/>
                    <a:pt x="301" y="337"/>
                    <a:pt x="348" y="383"/>
                  </a:cubicBezTo>
                  <a:cubicBezTo>
                    <a:pt x="383" y="418"/>
                    <a:pt x="476" y="511"/>
                    <a:pt x="481" y="517"/>
                  </a:cubicBezTo>
                  <a:cubicBezTo>
                    <a:pt x="486" y="522"/>
                    <a:pt x="486" y="527"/>
                    <a:pt x="481" y="531"/>
                  </a:cubicBezTo>
                  <a:cubicBezTo>
                    <a:pt x="477" y="533"/>
                    <a:pt x="473" y="532"/>
                    <a:pt x="469" y="528"/>
                  </a:cubicBezTo>
                  <a:cubicBezTo>
                    <a:pt x="449" y="508"/>
                    <a:pt x="429" y="488"/>
                    <a:pt x="409" y="468"/>
                  </a:cubicBezTo>
                  <a:cubicBezTo>
                    <a:pt x="346" y="405"/>
                    <a:pt x="284" y="343"/>
                    <a:pt x="221" y="280"/>
                  </a:cubicBezTo>
                  <a:cubicBezTo>
                    <a:pt x="194" y="253"/>
                    <a:pt x="167" y="226"/>
                    <a:pt x="140" y="199"/>
                  </a:cubicBezTo>
                  <a:cubicBezTo>
                    <a:pt x="134" y="193"/>
                    <a:pt x="134" y="186"/>
                    <a:pt x="141" y="184"/>
                  </a:cubicBezTo>
                  <a:cubicBezTo>
                    <a:pt x="145" y="182"/>
                    <a:pt x="148" y="184"/>
                    <a:pt x="150" y="186"/>
                  </a:cubicBezTo>
                  <a:cubicBezTo>
                    <a:pt x="170" y="205"/>
                    <a:pt x="189" y="224"/>
                    <a:pt x="208" y="244"/>
                  </a:cubicBezTo>
                  <a:close/>
                  <a:moveTo>
                    <a:pt x="63" y="86"/>
                  </a:moveTo>
                  <a:cubicBezTo>
                    <a:pt x="72" y="79"/>
                    <a:pt x="79" y="70"/>
                    <a:pt x="87" y="62"/>
                  </a:cubicBezTo>
                  <a:cubicBezTo>
                    <a:pt x="89" y="60"/>
                    <a:pt x="91" y="60"/>
                    <a:pt x="94" y="61"/>
                  </a:cubicBezTo>
                  <a:cubicBezTo>
                    <a:pt x="117" y="72"/>
                    <a:pt x="140" y="83"/>
                    <a:pt x="163" y="94"/>
                  </a:cubicBezTo>
                  <a:cubicBezTo>
                    <a:pt x="167" y="96"/>
                    <a:pt x="171" y="98"/>
                    <a:pt x="175" y="100"/>
                  </a:cubicBezTo>
                  <a:cubicBezTo>
                    <a:pt x="172" y="105"/>
                    <a:pt x="172" y="105"/>
                    <a:pt x="152" y="107"/>
                  </a:cubicBezTo>
                  <a:cubicBezTo>
                    <a:pt x="155" y="120"/>
                    <a:pt x="153" y="132"/>
                    <a:pt x="143" y="142"/>
                  </a:cubicBezTo>
                  <a:cubicBezTo>
                    <a:pt x="134" y="151"/>
                    <a:pt x="122" y="154"/>
                    <a:pt x="109" y="152"/>
                  </a:cubicBezTo>
                  <a:cubicBezTo>
                    <a:pt x="107" y="159"/>
                    <a:pt x="109" y="168"/>
                    <a:pt x="101" y="175"/>
                  </a:cubicBezTo>
                  <a:cubicBezTo>
                    <a:pt x="98" y="169"/>
                    <a:pt x="96" y="164"/>
                    <a:pt x="93" y="158"/>
                  </a:cubicBezTo>
                  <a:cubicBezTo>
                    <a:pt x="83" y="137"/>
                    <a:pt x="72" y="116"/>
                    <a:pt x="62" y="94"/>
                  </a:cubicBezTo>
                  <a:cubicBezTo>
                    <a:pt x="61" y="91"/>
                    <a:pt x="60" y="89"/>
                    <a:pt x="63" y="86"/>
                  </a:cubicBezTo>
                  <a:close/>
                </a:path>
              </a:pathLst>
            </a:custGeom>
            <a:solidFill>
              <a:srgbClr val="E53C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6C4DD3-7CAC-469D-8B85-4D47F02B4DB5}"/>
              </a:ext>
            </a:extLst>
          </p:cNvPr>
          <p:cNvSpPr txBox="1"/>
          <p:nvPr/>
        </p:nvSpPr>
        <p:spPr>
          <a:xfrm>
            <a:off x="14926676" y="3685028"/>
            <a:ext cx="6521844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1С: Документооборот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E99609C-357B-44A4-A959-C44F77FDD59B}"/>
              </a:ext>
            </a:extLst>
          </p:cNvPr>
          <p:cNvSpPr/>
          <p:nvPr/>
        </p:nvSpPr>
        <p:spPr>
          <a:xfrm>
            <a:off x="13200112" y="3608400"/>
            <a:ext cx="1012732" cy="1012732"/>
          </a:xfrm>
          <a:prstGeom prst="ellipse">
            <a:avLst/>
          </a:prstGeom>
          <a:solidFill>
            <a:srgbClr val="00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F728B99-85BE-4FD9-BE87-C875755E03A3}"/>
              </a:ext>
            </a:extLst>
          </p:cNvPr>
          <p:cNvSpPr/>
          <p:nvPr/>
        </p:nvSpPr>
        <p:spPr>
          <a:xfrm>
            <a:off x="13200112" y="4976800"/>
            <a:ext cx="1012732" cy="1012732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F07C5BD-C1A9-4C45-889D-BE1E2760FA40}"/>
              </a:ext>
            </a:extLst>
          </p:cNvPr>
          <p:cNvSpPr/>
          <p:nvPr/>
        </p:nvSpPr>
        <p:spPr>
          <a:xfrm>
            <a:off x="13200112" y="6349324"/>
            <a:ext cx="1012732" cy="1012732"/>
          </a:xfrm>
          <a:prstGeom prst="ellipse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288B0F-26AA-4E50-8D9E-40D4C532E5CD}"/>
              </a:ext>
            </a:extLst>
          </p:cNvPr>
          <p:cNvSpPr txBox="1"/>
          <p:nvPr/>
        </p:nvSpPr>
        <p:spPr>
          <a:xfrm>
            <a:off x="14926676" y="5053180"/>
            <a:ext cx="5554036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Bizagi Modeler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F92311-A8EC-4621-8E75-F0D841E8A9E8}"/>
              </a:ext>
            </a:extLst>
          </p:cNvPr>
          <p:cNvSpPr txBox="1"/>
          <p:nvPr/>
        </p:nvSpPr>
        <p:spPr>
          <a:xfrm>
            <a:off x="14926676" y="6397432"/>
            <a:ext cx="5554036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2"/>
                </a:solidFill>
                <a:latin typeface="+mn-lt"/>
              </a:rPr>
              <a:t>Business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smtClean="0">
                <a:solidFill>
                  <a:schemeClr val="bg2"/>
                </a:solidFill>
                <a:latin typeface="+mn-lt"/>
              </a:rPr>
              <a:t>Studio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 Box 3"/>
          <p:cNvSpPr txBox="1">
            <a:spLocks/>
          </p:cNvSpPr>
          <p:nvPr/>
        </p:nvSpPr>
        <p:spPr bwMode="auto">
          <a:xfrm>
            <a:off x="1966987" y="809179"/>
            <a:ext cx="642721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Инструменты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26" name="Rectangle 3"/>
          <p:cNvSpPr/>
          <p:nvPr/>
        </p:nvSpPr>
        <p:spPr bwMode="auto">
          <a:xfrm>
            <a:off x="1967854" y="2078562"/>
            <a:ext cx="6173600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7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19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xmlns="" id="{8F728B99-85BE-4FD9-BE87-C875755E03A3}"/>
              </a:ext>
            </a:extLst>
          </p:cNvPr>
          <p:cNvSpPr/>
          <p:nvPr/>
        </p:nvSpPr>
        <p:spPr>
          <a:xfrm>
            <a:off x="13200112" y="7789484"/>
            <a:ext cx="1012732" cy="1012732"/>
          </a:xfrm>
          <a:prstGeom prst="ellipse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xmlns="" id="{BF07C5BD-C1A9-4C45-889D-BE1E2760FA40}"/>
              </a:ext>
            </a:extLst>
          </p:cNvPr>
          <p:cNvSpPr/>
          <p:nvPr/>
        </p:nvSpPr>
        <p:spPr>
          <a:xfrm>
            <a:off x="13200112" y="9157636"/>
            <a:ext cx="1012732" cy="1012732"/>
          </a:xfrm>
          <a:prstGeom prst="ellipse">
            <a:avLst/>
          </a:prstGeom>
          <a:solidFill>
            <a:srgbClr val="FBB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5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288B0F-26AA-4E50-8D9E-40D4C532E5CD}"/>
              </a:ext>
            </a:extLst>
          </p:cNvPr>
          <p:cNvSpPr txBox="1"/>
          <p:nvPr/>
        </p:nvSpPr>
        <p:spPr>
          <a:xfrm>
            <a:off x="14926676" y="7894384"/>
            <a:ext cx="5554036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Microsoft Power BI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6F92311-A8EC-4621-8E75-F0D841E8A9E8}"/>
              </a:ext>
            </a:extLst>
          </p:cNvPr>
          <p:cNvSpPr txBox="1"/>
          <p:nvPr/>
        </p:nvSpPr>
        <p:spPr>
          <a:xfrm>
            <a:off x="14926676" y="9234264"/>
            <a:ext cx="7313932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2"/>
                </a:solidFill>
                <a:latin typeface="+mn-lt"/>
              </a:rPr>
              <a:t>bpm’online service</a:t>
            </a:r>
            <a:endParaRPr lang="en-GB" sz="44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277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22" grpId="0" animBg="1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47" y="4292600"/>
            <a:ext cx="4304824" cy="5614987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134" y="4292600"/>
            <a:ext cx="4304824" cy="5614987"/>
          </a:xfrm>
        </p:spPr>
      </p:pic>
      <p:sp>
        <p:nvSpPr>
          <p:cNvPr id="20" name="Text Box 3"/>
          <p:cNvSpPr txBox="1">
            <a:spLocks/>
          </p:cNvSpPr>
          <p:nvPr/>
        </p:nvSpPr>
        <p:spPr bwMode="auto">
          <a:xfrm>
            <a:off x="1966987" y="809179"/>
            <a:ext cx="9432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Докладчики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3923" y="10125040"/>
            <a:ext cx="5546484" cy="2153304"/>
            <a:chOff x="1100875" y="10197048"/>
            <a:chExt cx="5546484" cy="2153304"/>
          </a:xfrm>
        </p:grpSpPr>
        <p:sp>
          <p:nvSpPr>
            <p:cNvPr id="26" name="Text Box 3"/>
            <p:cNvSpPr txBox="1">
              <a:spLocks/>
            </p:cNvSpPr>
            <p:nvPr/>
          </p:nvSpPr>
          <p:spPr bwMode="auto">
            <a:xfrm>
              <a:off x="1174749" y="10945787"/>
              <a:ext cx="4708697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r>
                <a:rPr lang="ru-RU" altLang="x-none" sz="2800" b="1" dirty="0" smtClean="0">
                  <a:solidFill>
                    <a:srgbClr val="000000"/>
                  </a:solidFill>
                  <a:latin typeface="+mn-lt"/>
                  <a:ea typeface="Montserrat Semi" charset="0"/>
                  <a:cs typeface="Montserrat Semi" charset="0"/>
                  <a:sym typeface="Poppins Medium" charset="0"/>
                </a:rPr>
                <a:t>Сазандрашвили Арсен</a:t>
              </a:r>
              <a:endParaRPr lang="x-none" altLang="x-none" sz="2800" b="1" dirty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100875" y="11642466"/>
              <a:ext cx="55464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292829"/>
                  </a:solidFill>
                  <a:latin typeface="+mn-lt"/>
                  <a:ea typeface="Open Sans" charset="0"/>
                  <a:cs typeface="Open Sans" charset="0"/>
                </a:rPr>
                <a:t>Руководитель</a:t>
              </a:r>
              <a:r>
                <a:rPr lang="en-US" dirty="0" smtClean="0">
                  <a:solidFill>
                    <a:srgbClr val="292829"/>
                  </a:solidFill>
                  <a:latin typeface="+mn-lt"/>
                  <a:ea typeface="Open Sans" charset="0"/>
                  <a:cs typeface="Open Sans" charset="0"/>
                </a:rPr>
                <a:t> </a:t>
              </a:r>
              <a:r>
                <a:rPr lang="ru-RU" dirty="0" smtClean="0">
                  <a:solidFill>
                    <a:srgbClr val="292829"/>
                  </a:solidFill>
                  <a:latin typeface="+mn-lt"/>
                  <a:ea typeface="Open Sans" charset="0"/>
                  <a:cs typeface="Open Sans" charset="0"/>
                </a:rPr>
                <a:t>службы технической поддержки</a:t>
              </a:r>
              <a:endParaRPr lang="en-US" dirty="0">
                <a:latin typeface="+mn-lt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174927" y="10197048"/>
              <a:ext cx="5274000" cy="160524"/>
            </a:xfrm>
            <a:prstGeom prst="rect">
              <a:avLst/>
            </a:prstGeom>
            <a:solidFill>
              <a:srgbClr val="FFB718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460572" y="10125040"/>
            <a:ext cx="5348052" cy="2153304"/>
            <a:chOff x="1100875" y="10197048"/>
            <a:chExt cx="5348052" cy="2153304"/>
          </a:xfrm>
        </p:grpSpPr>
        <p:sp>
          <p:nvSpPr>
            <p:cNvPr id="29" name="Text Box 3"/>
            <p:cNvSpPr txBox="1">
              <a:spLocks/>
            </p:cNvSpPr>
            <p:nvPr/>
          </p:nvSpPr>
          <p:spPr bwMode="auto">
            <a:xfrm>
              <a:off x="1174750" y="10945787"/>
              <a:ext cx="4356560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r>
                <a:rPr lang="ru-RU" altLang="x-none" sz="2800" b="1" dirty="0" smtClean="0">
                  <a:solidFill>
                    <a:srgbClr val="000000"/>
                  </a:solidFill>
                  <a:latin typeface="+mn-lt"/>
                  <a:ea typeface="Montserrat Semi" charset="0"/>
                  <a:cs typeface="Montserrat Semi" charset="0"/>
                  <a:sym typeface="Poppins Medium" charset="0"/>
                </a:rPr>
                <a:t>Плотников Денис</a:t>
              </a:r>
              <a:endParaRPr lang="x-none" altLang="x-none" sz="2800" b="1" dirty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00875" y="11642466"/>
              <a:ext cx="53480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292829"/>
                  </a:solidFill>
                  <a:latin typeface="+mn-lt"/>
                  <a:ea typeface="Open Sans" charset="0"/>
                  <a:cs typeface="Open Sans" charset="0"/>
                </a:rPr>
                <a:t>Заместитель руководителя службы технической поддержки</a:t>
              </a:r>
              <a:endParaRPr lang="en-US" dirty="0">
                <a:latin typeface="+mn-l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174927" y="10197048"/>
              <a:ext cx="5274000" cy="160524"/>
            </a:xfrm>
            <a:prstGeom prst="rect">
              <a:avLst/>
            </a:prstGeom>
            <a:solidFill>
              <a:srgbClr val="FFB718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</p:grpSp>
      <p:sp>
        <p:nvSpPr>
          <p:cNvPr id="17" name="Shape"/>
          <p:cNvSpPr/>
          <p:nvPr/>
        </p:nvSpPr>
        <p:spPr>
          <a:xfrm>
            <a:off x="10463808" y="10475563"/>
            <a:ext cx="778267" cy="846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585" extrusionOk="0">
                <a:moveTo>
                  <a:pt x="10716" y="1"/>
                </a:moveTo>
                <a:cubicBezTo>
                  <a:pt x="9147" y="-15"/>
                  <a:pt x="7629" y="516"/>
                  <a:pt x="6463" y="1490"/>
                </a:cubicBezTo>
                <a:cubicBezTo>
                  <a:pt x="5663" y="2158"/>
                  <a:pt x="5072" y="3013"/>
                  <a:pt x="4750" y="3966"/>
                </a:cubicBezTo>
                <a:cubicBezTo>
                  <a:pt x="4032" y="6089"/>
                  <a:pt x="4608" y="8255"/>
                  <a:pt x="5555" y="10144"/>
                </a:cubicBezTo>
                <a:cubicBezTo>
                  <a:pt x="6012" y="11054"/>
                  <a:pt x="6568" y="11931"/>
                  <a:pt x="7292" y="12701"/>
                </a:cubicBezTo>
                <a:cubicBezTo>
                  <a:pt x="7356" y="12769"/>
                  <a:pt x="7423" y="12835"/>
                  <a:pt x="7489" y="12901"/>
                </a:cubicBezTo>
                <a:cubicBezTo>
                  <a:pt x="5629" y="13155"/>
                  <a:pt x="3903" y="13959"/>
                  <a:pt x="2572" y="15197"/>
                </a:cubicBezTo>
                <a:cubicBezTo>
                  <a:pt x="760" y="16882"/>
                  <a:pt x="-111" y="19200"/>
                  <a:pt x="12" y="21585"/>
                </a:cubicBezTo>
                <a:lnTo>
                  <a:pt x="21370" y="21585"/>
                </a:lnTo>
                <a:cubicBezTo>
                  <a:pt x="21489" y="19678"/>
                  <a:pt x="20896" y="17792"/>
                  <a:pt x="19691" y="16244"/>
                </a:cubicBezTo>
                <a:cubicBezTo>
                  <a:pt x="18298" y="14455"/>
                  <a:pt x="16202" y="13253"/>
                  <a:pt x="13861" y="12891"/>
                </a:cubicBezTo>
                <a:cubicBezTo>
                  <a:pt x="14266" y="12500"/>
                  <a:pt x="14638" y="12069"/>
                  <a:pt x="14960" y="11613"/>
                </a:cubicBezTo>
                <a:cubicBezTo>
                  <a:pt x="15763" y="10477"/>
                  <a:pt x="16298" y="9192"/>
                  <a:pt x="16640" y="7851"/>
                </a:cubicBezTo>
                <a:cubicBezTo>
                  <a:pt x="16940" y="6671"/>
                  <a:pt x="17084" y="5453"/>
                  <a:pt x="16771" y="4293"/>
                </a:cubicBezTo>
                <a:cubicBezTo>
                  <a:pt x="16477" y="3205"/>
                  <a:pt x="15801" y="2236"/>
                  <a:pt x="14878" y="1490"/>
                </a:cubicBezTo>
                <a:cubicBezTo>
                  <a:pt x="13722" y="554"/>
                  <a:pt x="12250" y="16"/>
                  <a:pt x="10716" y="1"/>
                </a:cubicBezTo>
                <a:close/>
                <a:moveTo>
                  <a:pt x="10691" y="884"/>
                </a:moveTo>
                <a:cubicBezTo>
                  <a:pt x="11872" y="890"/>
                  <a:pt x="13016" y="1264"/>
                  <a:pt x="13948" y="1938"/>
                </a:cubicBezTo>
                <a:cubicBezTo>
                  <a:pt x="14846" y="2586"/>
                  <a:pt x="15494" y="3474"/>
                  <a:pt x="15794" y="4473"/>
                </a:cubicBezTo>
                <a:cubicBezTo>
                  <a:pt x="16126" y="5573"/>
                  <a:pt x="16020" y="6741"/>
                  <a:pt x="15718" y="7869"/>
                </a:cubicBezTo>
                <a:cubicBezTo>
                  <a:pt x="15423" y="8965"/>
                  <a:pt x="14924" y="10025"/>
                  <a:pt x="14294" y="10950"/>
                </a:cubicBezTo>
                <a:cubicBezTo>
                  <a:pt x="13968" y="11429"/>
                  <a:pt x="13599" y="11878"/>
                  <a:pt x="13185" y="12278"/>
                </a:cubicBezTo>
                <a:cubicBezTo>
                  <a:pt x="12788" y="12661"/>
                  <a:pt x="12346" y="13002"/>
                  <a:pt x="11803" y="13237"/>
                </a:cubicBezTo>
                <a:cubicBezTo>
                  <a:pt x="11448" y="13391"/>
                  <a:pt x="11065" y="13485"/>
                  <a:pt x="10676" y="13481"/>
                </a:cubicBezTo>
                <a:cubicBezTo>
                  <a:pt x="10304" y="13476"/>
                  <a:pt x="9941" y="13381"/>
                  <a:pt x="9599" y="13237"/>
                </a:cubicBezTo>
                <a:cubicBezTo>
                  <a:pt x="8547" y="12793"/>
                  <a:pt x="7801" y="11949"/>
                  <a:pt x="7200" y="11057"/>
                </a:cubicBezTo>
                <a:cubicBezTo>
                  <a:pt x="6575" y="10130"/>
                  <a:pt x="6078" y="9121"/>
                  <a:pt x="5741" y="8051"/>
                </a:cubicBezTo>
                <a:cubicBezTo>
                  <a:pt x="5378" y="6893"/>
                  <a:pt x="5217" y="5688"/>
                  <a:pt x="5529" y="4549"/>
                </a:cubicBezTo>
                <a:cubicBezTo>
                  <a:pt x="5810" y="3523"/>
                  <a:pt x="6461" y="2605"/>
                  <a:pt x="7382" y="1938"/>
                </a:cubicBezTo>
                <a:cubicBezTo>
                  <a:pt x="8327" y="1252"/>
                  <a:pt x="9491" y="878"/>
                  <a:pt x="10691" y="884"/>
                </a:cubicBezTo>
                <a:close/>
                <a:moveTo>
                  <a:pt x="8418" y="13662"/>
                </a:moveTo>
                <a:cubicBezTo>
                  <a:pt x="8850" y="13944"/>
                  <a:pt x="9330" y="14162"/>
                  <a:pt x="9864" y="14267"/>
                </a:cubicBezTo>
                <a:cubicBezTo>
                  <a:pt x="10167" y="14327"/>
                  <a:pt x="10477" y="14346"/>
                  <a:pt x="10787" y="14339"/>
                </a:cubicBezTo>
                <a:cubicBezTo>
                  <a:pt x="11106" y="14332"/>
                  <a:pt x="11425" y="14298"/>
                  <a:pt x="11732" y="14217"/>
                </a:cubicBezTo>
                <a:cubicBezTo>
                  <a:pt x="12174" y="14102"/>
                  <a:pt x="12567" y="13906"/>
                  <a:pt x="12927" y="13664"/>
                </a:cubicBezTo>
                <a:cubicBezTo>
                  <a:pt x="13911" y="13761"/>
                  <a:pt x="14863" y="14001"/>
                  <a:pt x="15748" y="14372"/>
                </a:cubicBezTo>
                <a:cubicBezTo>
                  <a:pt x="16748" y="14790"/>
                  <a:pt x="17671" y="15374"/>
                  <a:pt x="18418" y="16147"/>
                </a:cubicBezTo>
                <a:cubicBezTo>
                  <a:pt x="19022" y="16771"/>
                  <a:pt x="19484" y="17493"/>
                  <a:pt x="19806" y="18263"/>
                </a:cubicBezTo>
                <a:cubicBezTo>
                  <a:pt x="20130" y="19038"/>
                  <a:pt x="20315" y="19865"/>
                  <a:pt x="20344" y="20710"/>
                </a:cubicBezTo>
                <a:lnTo>
                  <a:pt x="1018" y="20710"/>
                </a:lnTo>
                <a:cubicBezTo>
                  <a:pt x="1033" y="18992"/>
                  <a:pt x="1739" y="17342"/>
                  <a:pt x="2996" y="16080"/>
                </a:cubicBezTo>
                <a:cubicBezTo>
                  <a:pt x="3755" y="15319"/>
                  <a:pt x="4677" y="14734"/>
                  <a:pt x="5679" y="14324"/>
                </a:cubicBezTo>
                <a:cubicBezTo>
                  <a:pt x="6541" y="13970"/>
                  <a:pt x="7465" y="13745"/>
                  <a:pt x="8418" y="13662"/>
                </a:cubicBezTo>
                <a:close/>
              </a:path>
            </a:pathLst>
          </a:custGeom>
          <a:solidFill>
            <a:srgbClr val="B5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" name="Shape"/>
          <p:cNvSpPr/>
          <p:nvPr/>
        </p:nvSpPr>
        <p:spPr>
          <a:xfrm>
            <a:off x="16944528" y="10475563"/>
            <a:ext cx="778267" cy="846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585" extrusionOk="0">
                <a:moveTo>
                  <a:pt x="10716" y="1"/>
                </a:moveTo>
                <a:cubicBezTo>
                  <a:pt x="9147" y="-15"/>
                  <a:pt x="7629" y="516"/>
                  <a:pt x="6463" y="1490"/>
                </a:cubicBezTo>
                <a:cubicBezTo>
                  <a:pt x="5663" y="2158"/>
                  <a:pt x="5072" y="3013"/>
                  <a:pt x="4750" y="3966"/>
                </a:cubicBezTo>
                <a:cubicBezTo>
                  <a:pt x="4032" y="6089"/>
                  <a:pt x="4608" y="8255"/>
                  <a:pt x="5555" y="10144"/>
                </a:cubicBezTo>
                <a:cubicBezTo>
                  <a:pt x="6012" y="11054"/>
                  <a:pt x="6568" y="11931"/>
                  <a:pt x="7292" y="12701"/>
                </a:cubicBezTo>
                <a:cubicBezTo>
                  <a:pt x="7356" y="12769"/>
                  <a:pt x="7423" y="12835"/>
                  <a:pt x="7489" y="12901"/>
                </a:cubicBezTo>
                <a:cubicBezTo>
                  <a:pt x="5629" y="13155"/>
                  <a:pt x="3903" y="13959"/>
                  <a:pt x="2572" y="15197"/>
                </a:cubicBezTo>
                <a:cubicBezTo>
                  <a:pt x="760" y="16882"/>
                  <a:pt x="-111" y="19200"/>
                  <a:pt x="12" y="21585"/>
                </a:cubicBezTo>
                <a:lnTo>
                  <a:pt x="21370" y="21585"/>
                </a:lnTo>
                <a:cubicBezTo>
                  <a:pt x="21489" y="19678"/>
                  <a:pt x="20896" y="17792"/>
                  <a:pt x="19691" y="16244"/>
                </a:cubicBezTo>
                <a:cubicBezTo>
                  <a:pt x="18298" y="14455"/>
                  <a:pt x="16202" y="13253"/>
                  <a:pt x="13861" y="12891"/>
                </a:cubicBezTo>
                <a:cubicBezTo>
                  <a:pt x="14266" y="12500"/>
                  <a:pt x="14638" y="12069"/>
                  <a:pt x="14960" y="11613"/>
                </a:cubicBezTo>
                <a:cubicBezTo>
                  <a:pt x="15763" y="10477"/>
                  <a:pt x="16298" y="9192"/>
                  <a:pt x="16640" y="7851"/>
                </a:cubicBezTo>
                <a:cubicBezTo>
                  <a:pt x="16940" y="6671"/>
                  <a:pt x="17084" y="5453"/>
                  <a:pt x="16771" y="4293"/>
                </a:cubicBezTo>
                <a:cubicBezTo>
                  <a:pt x="16477" y="3205"/>
                  <a:pt x="15801" y="2236"/>
                  <a:pt x="14878" y="1490"/>
                </a:cubicBezTo>
                <a:cubicBezTo>
                  <a:pt x="13722" y="554"/>
                  <a:pt x="12250" y="16"/>
                  <a:pt x="10716" y="1"/>
                </a:cubicBezTo>
                <a:close/>
                <a:moveTo>
                  <a:pt x="10691" y="884"/>
                </a:moveTo>
                <a:cubicBezTo>
                  <a:pt x="11872" y="890"/>
                  <a:pt x="13016" y="1264"/>
                  <a:pt x="13948" y="1938"/>
                </a:cubicBezTo>
                <a:cubicBezTo>
                  <a:pt x="14846" y="2586"/>
                  <a:pt x="15494" y="3474"/>
                  <a:pt x="15794" y="4473"/>
                </a:cubicBezTo>
                <a:cubicBezTo>
                  <a:pt x="16126" y="5573"/>
                  <a:pt x="16020" y="6741"/>
                  <a:pt x="15718" y="7869"/>
                </a:cubicBezTo>
                <a:cubicBezTo>
                  <a:pt x="15423" y="8965"/>
                  <a:pt x="14924" y="10025"/>
                  <a:pt x="14294" y="10950"/>
                </a:cubicBezTo>
                <a:cubicBezTo>
                  <a:pt x="13968" y="11429"/>
                  <a:pt x="13599" y="11878"/>
                  <a:pt x="13185" y="12278"/>
                </a:cubicBezTo>
                <a:cubicBezTo>
                  <a:pt x="12788" y="12661"/>
                  <a:pt x="12346" y="13002"/>
                  <a:pt x="11803" y="13237"/>
                </a:cubicBezTo>
                <a:cubicBezTo>
                  <a:pt x="11448" y="13391"/>
                  <a:pt x="11065" y="13485"/>
                  <a:pt x="10676" y="13481"/>
                </a:cubicBezTo>
                <a:cubicBezTo>
                  <a:pt x="10304" y="13476"/>
                  <a:pt x="9941" y="13381"/>
                  <a:pt x="9599" y="13237"/>
                </a:cubicBezTo>
                <a:cubicBezTo>
                  <a:pt x="8547" y="12793"/>
                  <a:pt x="7801" y="11949"/>
                  <a:pt x="7200" y="11057"/>
                </a:cubicBezTo>
                <a:cubicBezTo>
                  <a:pt x="6575" y="10130"/>
                  <a:pt x="6078" y="9121"/>
                  <a:pt x="5741" y="8051"/>
                </a:cubicBezTo>
                <a:cubicBezTo>
                  <a:pt x="5378" y="6893"/>
                  <a:pt x="5217" y="5688"/>
                  <a:pt x="5529" y="4549"/>
                </a:cubicBezTo>
                <a:cubicBezTo>
                  <a:pt x="5810" y="3523"/>
                  <a:pt x="6461" y="2605"/>
                  <a:pt x="7382" y="1938"/>
                </a:cubicBezTo>
                <a:cubicBezTo>
                  <a:pt x="8327" y="1252"/>
                  <a:pt x="9491" y="878"/>
                  <a:pt x="10691" y="884"/>
                </a:cubicBezTo>
                <a:close/>
                <a:moveTo>
                  <a:pt x="8418" y="13662"/>
                </a:moveTo>
                <a:cubicBezTo>
                  <a:pt x="8850" y="13944"/>
                  <a:pt x="9330" y="14162"/>
                  <a:pt x="9864" y="14267"/>
                </a:cubicBezTo>
                <a:cubicBezTo>
                  <a:pt x="10167" y="14327"/>
                  <a:pt x="10477" y="14346"/>
                  <a:pt x="10787" y="14339"/>
                </a:cubicBezTo>
                <a:cubicBezTo>
                  <a:pt x="11106" y="14332"/>
                  <a:pt x="11425" y="14298"/>
                  <a:pt x="11732" y="14217"/>
                </a:cubicBezTo>
                <a:cubicBezTo>
                  <a:pt x="12174" y="14102"/>
                  <a:pt x="12567" y="13906"/>
                  <a:pt x="12927" y="13664"/>
                </a:cubicBezTo>
                <a:cubicBezTo>
                  <a:pt x="13911" y="13761"/>
                  <a:pt x="14863" y="14001"/>
                  <a:pt x="15748" y="14372"/>
                </a:cubicBezTo>
                <a:cubicBezTo>
                  <a:pt x="16748" y="14790"/>
                  <a:pt x="17671" y="15374"/>
                  <a:pt x="18418" y="16147"/>
                </a:cubicBezTo>
                <a:cubicBezTo>
                  <a:pt x="19022" y="16771"/>
                  <a:pt x="19484" y="17493"/>
                  <a:pt x="19806" y="18263"/>
                </a:cubicBezTo>
                <a:cubicBezTo>
                  <a:pt x="20130" y="19038"/>
                  <a:pt x="20315" y="19865"/>
                  <a:pt x="20344" y="20710"/>
                </a:cubicBezTo>
                <a:lnTo>
                  <a:pt x="1018" y="20710"/>
                </a:lnTo>
                <a:cubicBezTo>
                  <a:pt x="1033" y="18992"/>
                  <a:pt x="1739" y="17342"/>
                  <a:pt x="2996" y="16080"/>
                </a:cubicBezTo>
                <a:cubicBezTo>
                  <a:pt x="3755" y="15319"/>
                  <a:pt x="4677" y="14734"/>
                  <a:pt x="5679" y="14324"/>
                </a:cubicBezTo>
                <a:cubicBezTo>
                  <a:pt x="6541" y="13970"/>
                  <a:pt x="7465" y="13745"/>
                  <a:pt x="8418" y="13662"/>
                </a:cubicBezTo>
                <a:close/>
              </a:path>
            </a:pathLst>
          </a:custGeom>
          <a:solidFill>
            <a:srgbClr val="B5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Rectangle 3"/>
          <p:cNvSpPr/>
          <p:nvPr/>
        </p:nvSpPr>
        <p:spPr bwMode="auto">
          <a:xfrm>
            <a:off x="1966987" y="2028144"/>
            <a:ext cx="5615758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3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"/>
          <p:cNvSpPr txBox="1">
            <a:spLocks/>
          </p:cNvSpPr>
          <p:nvPr/>
        </p:nvSpPr>
        <p:spPr bwMode="auto">
          <a:xfrm>
            <a:off x="1966987" y="-126776"/>
            <a:ext cx="10008989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Результаты проекта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5" name="Rectangle 3"/>
          <p:cNvSpPr/>
          <p:nvPr/>
        </p:nvSpPr>
        <p:spPr bwMode="auto">
          <a:xfrm>
            <a:off x="1967854" y="1142607"/>
            <a:ext cx="9072018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070" y="1313384"/>
            <a:ext cx="1930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Анализ показателей процесса «Управление обращениями»: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144" y="2321496"/>
            <a:ext cx="1339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к</a:t>
            </a: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оличество </a:t>
            </a:r>
            <a:r>
              <a:rPr lang="ru-RU" sz="4800" dirty="0">
                <a:solidFill>
                  <a:schemeClr val="bg1"/>
                </a:solidFill>
                <a:latin typeface="+mn-lt"/>
              </a:rPr>
              <a:t>созданных обращений в месяц</a:t>
            </a:r>
            <a:endParaRPr lang="ru-RU" sz="48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707" y="3329521"/>
            <a:ext cx="15876587" cy="44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87144" y="7683187"/>
            <a:ext cx="1468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с</a:t>
            </a: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реднее количество новых обращений в день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673" y="8514183"/>
            <a:ext cx="14232655" cy="501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20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748" y="4168225"/>
            <a:ext cx="20754504" cy="729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3"/>
          <p:cNvSpPr txBox="1">
            <a:spLocks/>
          </p:cNvSpPr>
          <p:nvPr/>
        </p:nvSpPr>
        <p:spPr bwMode="auto">
          <a:xfrm>
            <a:off x="1966987" y="-126776"/>
            <a:ext cx="10008989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Результаты проекта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5" name="Rectangle 3"/>
          <p:cNvSpPr/>
          <p:nvPr/>
        </p:nvSpPr>
        <p:spPr bwMode="auto">
          <a:xfrm>
            <a:off x="1967854" y="1142607"/>
            <a:ext cx="9072018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070" y="1313384"/>
            <a:ext cx="1930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Анализ показателей процесса «Управление обращениями»: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144" y="2321496"/>
            <a:ext cx="1339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своевременность решения обращений</a:t>
            </a:r>
          </a:p>
        </p:txBody>
      </p:sp>
      <p:sp>
        <p:nvSpPr>
          <p:cNvPr id="13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21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"/>
          <p:cNvSpPr txBox="1">
            <a:spLocks/>
          </p:cNvSpPr>
          <p:nvPr/>
        </p:nvSpPr>
        <p:spPr bwMode="auto">
          <a:xfrm>
            <a:off x="1966987" y="-126776"/>
            <a:ext cx="10008989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Результаты проекта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5" name="Rectangle 3"/>
          <p:cNvSpPr/>
          <p:nvPr/>
        </p:nvSpPr>
        <p:spPr bwMode="auto">
          <a:xfrm>
            <a:off x="1967854" y="1142607"/>
            <a:ext cx="9072018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070" y="1313384"/>
            <a:ext cx="1930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Анализ показателей процесса «Управление обращениями»: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144" y="2321496"/>
            <a:ext cx="1634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п</a:t>
            </a: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роцент выставленных оценок сотрудниками</a:t>
            </a:r>
          </a:p>
        </p:txBody>
      </p:sp>
      <p:sp>
        <p:nvSpPr>
          <p:cNvPr id="13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22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4" name="Oval 23">
            <a:extLst>
              <a:ext uri="{FF2B5EF4-FFF2-40B4-BE49-F238E27FC236}">
                <a16:creationId xmlns:a16="http://schemas.microsoft.com/office/drawing/2014/main" xmlns="" id="{58677F0B-0122-454F-8389-0FC2B2EDEB80}"/>
              </a:ext>
            </a:extLst>
          </p:cNvPr>
          <p:cNvSpPr/>
          <p:nvPr/>
        </p:nvSpPr>
        <p:spPr>
          <a:xfrm>
            <a:off x="1679470" y="3341961"/>
            <a:ext cx="4757952" cy="475793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6" name="Group 4">
            <a:extLst>
              <a:ext uri="{FF2B5EF4-FFF2-40B4-BE49-F238E27FC236}">
                <a16:creationId xmlns:a16="http://schemas.microsoft.com/office/drawing/2014/main" xmlns="" id="{96160B34-674D-4E74-99DF-ECBE81C7EDB4}"/>
              </a:ext>
            </a:extLst>
          </p:cNvPr>
          <p:cNvGrpSpPr/>
          <p:nvPr/>
        </p:nvGrpSpPr>
        <p:grpSpPr>
          <a:xfrm>
            <a:off x="1678832" y="3337801"/>
            <a:ext cx="4759956" cy="4759962"/>
            <a:chOff x="1789825" y="2640526"/>
            <a:chExt cx="2379978" cy="2379981"/>
          </a:xfrm>
        </p:grpSpPr>
        <p:sp>
          <p:nvSpPr>
            <p:cNvPr id="47" name="Oval 88">
              <a:extLst>
                <a:ext uri="{FF2B5EF4-FFF2-40B4-BE49-F238E27FC236}">
                  <a16:creationId xmlns:a16="http://schemas.microsoft.com/office/drawing/2014/main" xmlns="" id="{816041D0-3FDB-4F79-8B12-A4F42A3C0D83}"/>
                </a:ext>
              </a:extLst>
            </p:cNvPr>
            <p:cNvSpPr/>
            <p:nvPr/>
          </p:nvSpPr>
          <p:spPr>
            <a:xfrm>
              <a:off x="1789935" y="2641539"/>
              <a:ext cx="2378976" cy="2378968"/>
            </a:xfrm>
            <a:prstGeom prst="ellipse">
              <a:avLst/>
            </a:prstGeom>
            <a:solidFill>
              <a:srgbClr val="FFB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8" name="Partial Circle 89">
              <a:extLst>
                <a:ext uri="{FF2B5EF4-FFF2-40B4-BE49-F238E27FC236}">
                  <a16:creationId xmlns:a16="http://schemas.microsoft.com/office/drawing/2014/main" xmlns="" id="{163349C5-725D-4D0F-A9D3-BDE242F1869C}"/>
                </a:ext>
              </a:extLst>
            </p:cNvPr>
            <p:cNvSpPr/>
            <p:nvPr/>
          </p:nvSpPr>
          <p:spPr>
            <a:xfrm>
              <a:off x="1789825" y="2640526"/>
              <a:ext cx="2379978" cy="2379978"/>
            </a:xfrm>
            <a:prstGeom prst="pie">
              <a:avLst>
                <a:gd name="adj1" fmla="val 2845424"/>
                <a:gd name="adj2" fmla="val 8270357"/>
              </a:avLst>
            </a:prstGeom>
            <a:solidFill>
              <a:srgbClr val="009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sp>
        <p:nvSpPr>
          <p:cNvPr id="49" name="Oval 90">
            <a:extLst>
              <a:ext uri="{FF2B5EF4-FFF2-40B4-BE49-F238E27FC236}">
                <a16:creationId xmlns:a16="http://schemas.microsoft.com/office/drawing/2014/main" xmlns="" id="{A47E5523-84A4-4FE9-A08D-1AFBCF920225}"/>
              </a:ext>
            </a:extLst>
          </p:cNvPr>
          <p:cNvSpPr/>
          <p:nvPr/>
        </p:nvSpPr>
        <p:spPr>
          <a:xfrm>
            <a:off x="2274579" y="3913507"/>
            <a:ext cx="3616882" cy="36168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17EBAB3-31E5-427D-BEF3-DEB22E2CCA3A}"/>
              </a:ext>
            </a:extLst>
          </p:cNvPr>
          <p:cNvSpPr txBox="1"/>
          <p:nvPr/>
        </p:nvSpPr>
        <p:spPr>
          <a:xfrm>
            <a:off x="2412850" y="4146089"/>
            <a:ext cx="3459036" cy="350865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Сентябрь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2017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bg1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33.33</a:t>
            </a:r>
            <a:r>
              <a:rPr lang="en-US" sz="7200" b="1" dirty="0" smtClean="0">
                <a:solidFill>
                  <a:schemeClr val="bg1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%</a:t>
            </a:r>
            <a:endParaRPr lang="en-GB" sz="7200" b="1" dirty="0">
              <a:solidFill>
                <a:schemeClr val="bg1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1" name="Oval 25">
            <a:extLst>
              <a:ext uri="{FF2B5EF4-FFF2-40B4-BE49-F238E27FC236}">
                <a16:creationId xmlns:a16="http://schemas.microsoft.com/office/drawing/2014/main" xmlns="" id="{2A7E15B4-CAA5-41A4-A411-864A9E2813AC}"/>
              </a:ext>
            </a:extLst>
          </p:cNvPr>
          <p:cNvSpPr/>
          <p:nvPr/>
        </p:nvSpPr>
        <p:spPr>
          <a:xfrm>
            <a:off x="6920104" y="3341961"/>
            <a:ext cx="4757952" cy="475793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3" name="Group 27">
            <a:extLst>
              <a:ext uri="{FF2B5EF4-FFF2-40B4-BE49-F238E27FC236}">
                <a16:creationId xmlns:a16="http://schemas.microsoft.com/office/drawing/2014/main" xmlns="" id="{4F9CD2E6-6CB1-4AFC-A382-655475070B2A}"/>
              </a:ext>
            </a:extLst>
          </p:cNvPr>
          <p:cNvGrpSpPr/>
          <p:nvPr/>
        </p:nvGrpSpPr>
        <p:grpSpPr>
          <a:xfrm>
            <a:off x="6919466" y="3337801"/>
            <a:ext cx="4759956" cy="4759962"/>
            <a:chOff x="1789825" y="2640526"/>
            <a:chExt cx="2379978" cy="2379981"/>
          </a:xfrm>
        </p:grpSpPr>
        <p:sp>
          <p:nvSpPr>
            <p:cNvPr id="54" name="Oval 28">
              <a:extLst>
                <a:ext uri="{FF2B5EF4-FFF2-40B4-BE49-F238E27FC236}">
                  <a16:creationId xmlns:a16="http://schemas.microsoft.com/office/drawing/2014/main" xmlns="" id="{27411D4E-A641-4F20-88FF-0801F66F15F2}"/>
                </a:ext>
              </a:extLst>
            </p:cNvPr>
            <p:cNvSpPr/>
            <p:nvPr/>
          </p:nvSpPr>
          <p:spPr>
            <a:xfrm>
              <a:off x="1789935" y="2641539"/>
              <a:ext cx="2378976" cy="2378968"/>
            </a:xfrm>
            <a:prstGeom prst="ellipse">
              <a:avLst/>
            </a:prstGeom>
            <a:solidFill>
              <a:srgbClr val="FFB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5" name="Partial Circle 29">
              <a:extLst>
                <a:ext uri="{FF2B5EF4-FFF2-40B4-BE49-F238E27FC236}">
                  <a16:creationId xmlns:a16="http://schemas.microsoft.com/office/drawing/2014/main" xmlns="" id="{32D55990-5305-445E-9C2E-C3AA77A54223}"/>
                </a:ext>
              </a:extLst>
            </p:cNvPr>
            <p:cNvSpPr/>
            <p:nvPr/>
          </p:nvSpPr>
          <p:spPr>
            <a:xfrm>
              <a:off x="1789825" y="2640526"/>
              <a:ext cx="2379978" cy="2379978"/>
            </a:xfrm>
            <a:prstGeom prst="pie">
              <a:avLst>
                <a:gd name="adj1" fmla="val 20399733"/>
                <a:gd name="adj2" fmla="val 11686927"/>
              </a:avLst>
            </a:prstGeom>
            <a:solidFill>
              <a:srgbClr val="009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sp>
        <p:nvSpPr>
          <p:cNvPr id="56" name="Oval 30">
            <a:extLst>
              <a:ext uri="{FF2B5EF4-FFF2-40B4-BE49-F238E27FC236}">
                <a16:creationId xmlns:a16="http://schemas.microsoft.com/office/drawing/2014/main" xmlns="" id="{CF372DA4-3D4D-4AEF-86C9-3DBCC0E648D2}"/>
              </a:ext>
            </a:extLst>
          </p:cNvPr>
          <p:cNvSpPr/>
          <p:nvPr/>
        </p:nvSpPr>
        <p:spPr>
          <a:xfrm>
            <a:off x="7515213" y="3913507"/>
            <a:ext cx="3616882" cy="36168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551A5BA-4F35-4392-B31C-8E1B3A319450}"/>
              </a:ext>
            </a:extLst>
          </p:cNvPr>
          <p:cNvSpPr txBox="1"/>
          <p:nvPr/>
        </p:nvSpPr>
        <p:spPr>
          <a:xfrm>
            <a:off x="7653484" y="4146089"/>
            <a:ext cx="3459036" cy="350865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Март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2018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bg1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61.38</a:t>
            </a:r>
            <a:r>
              <a:rPr lang="en-US" sz="7200" b="1" dirty="0" smtClean="0">
                <a:solidFill>
                  <a:schemeClr val="bg1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%</a:t>
            </a:r>
            <a:endParaRPr lang="en-GB" sz="7200" b="1" dirty="0">
              <a:solidFill>
                <a:schemeClr val="bg1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8" name="Oval 23">
            <a:extLst>
              <a:ext uri="{FF2B5EF4-FFF2-40B4-BE49-F238E27FC236}">
                <a16:creationId xmlns:a16="http://schemas.microsoft.com/office/drawing/2014/main" xmlns="" id="{58677F0B-0122-454F-8389-0FC2B2EDEB80}"/>
              </a:ext>
            </a:extLst>
          </p:cNvPr>
          <p:cNvSpPr/>
          <p:nvPr/>
        </p:nvSpPr>
        <p:spPr>
          <a:xfrm>
            <a:off x="12192638" y="3333768"/>
            <a:ext cx="4757952" cy="475793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60" name="Group 4">
            <a:extLst>
              <a:ext uri="{FF2B5EF4-FFF2-40B4-BE49-F238E27FC236}">
                <a16:creationId xmlns:a16="http://schemas.microsoft.com/office/drawing/2014/main" xmlns="" id="{96160B34-674D-4E74-99DF-ECBE81C7EDB4}"/>
              </a:ext>
            </a:extLst>
          </p:cNvPr>
          <p:cNvGrpSpPr/>
          <p:nvPr/>
        </p:nvGrpSpPr>
        <p:grpSpPr>
          <a:xfrm>
            <a:off x="12192000" y="3329608"/>
            <a:ext cx="4759956" cy="4759962"/>
            <a:chOff x="1789825" y="2640526"/>
            <a:chExt cx="2379978" cy="2379981"/>
          </a:xfrm>
        </p:grpSpPr>
        <p:sp>
          <p:nvSpPr>
            <p:cNvPr id="61" name="Oval 88">
              <a:extLst>
                <a:ext uri="{FF2B5EF4-FFF2-40B4-BE49-F238E27FC236}">
                  <a16:creationId xmlns:a16="http://schemas.microsoft.com/office/drawing/2014/main" xmlns="" id="{816041D0-3FDB-4F79-8B12-A4F42A3C0D83}"/>
                </a:ext>
              </a:extLst>
            </p:cNvPr>
            <p:cNvSpPr/>
            <p:nvPr/>
          </p:nvSpPr>
          <p:spPr>
            <a:xfrm>
              <a:off x="1789935" y="2641539"/>
              <a:ext cx="2378976" cy="2378968"/>
            </a:xfrm>
            <a:prstGeom prst="ellipse">
              <a:avLst/>
            </a:prstGeom>
            <a:solidFill>
              <a:srgbClr val="FFB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2" name="Partial Circle 89">
              <a:extLst>
                <a:ext uri="{FF2B5EF4-FFF2-40B4-BE49-F238E27FC236}">
                  <a16:creationId xmlns:a16="http://schemas.microsoft.com/office/drawing/2014/main" xmlns="" id="{163349C5-725D-4D0F-A9D3-BDE242F1869C}"/>
                </a:ext>
              </a:extLst>
            </p:cNvPr>
            <p:cNvSpPr/>
            <p:nvPr/>
          </p:nvSpPr>
          <p:spPr>
            <a:xfrm>
              <a:off x="1789825" y="2640526"/>
              <a:ext cx="2379978" cy="2379978"/>
            </a:xfrm>
            <a:prstGeom prst="pie">
              <a:avLst>
                <a:gd name="adj1" fmla="val 19680590"/>
                <a:gd name="adj2" fmla="val 12255096"/>
              </a:avLst>
            </a:prstGeom>
            <a:solidFill>
              <a:srgbClr val="009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sp>
        <p:nvSpPr>
          <p:cNvPr id="63" name="Oval 90">
            <a:extLst>
              <a:ext uri="{FF2B5EF4-FFF2-40B4-BE49-F238E27FC236}">
                <a16:creationId xmlns:a16="http://schemas.microsoft.com/office/drawing/2014/main" xmlns="" id="{A47E5523-84A4-4FE9-A08D-1AFBCF920225}"/>
              </a:ext>
            </a:extLst>
          </p:cNvPr>
          <p:cNvSpPr/>
          <p:nvPr/>
        </p:nvSpPr>
        <p:spPr>
          <a:xfrm>
            <a:off x="12787747" y="3905314"/>
            <a:ext cx="3616882" cy="36168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17EBAB3-31E5-427D-BEF3-DEB22E2CCA3A}"/>
              </a:ext>
            </a:extLst>
          </p:cNvPr>
          <p:cNvSpPr txBox="1"/>
          <p:nvPr/>
        </p:nvSpPr>
        <p:spPr>
          <a:xfrm>
            <a:off x="12926018" y="4146089"/>
            <a:ext cx="3459036" cy="350865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Декабрь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2018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bg1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73.35</a:t>
            </a:r>
            <a:r>
              <a:rPr lang="en-US" sz="7200" b="1" dirty="0" smtClean="0">
                <a:solidFill>
                  <a:schemeClr val="bg1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%</a:t>
            </a:r>
            <a:endParaRPr lang="en-GB" sz="7200" b="1" dirty="0">
              <a:solidFill>
                <a:schemeClr val="bg1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Oval 25">
            <a:extLst>
              <a:ext uri="{FF2B5EF4-FFF2-40B4-BE49-F238E27FC236}">
                <a16:creationId xmlns:a16="http://schemas.microsoft.com/office/drawing/2014/main" xmlns="" id="{2A7E15B4-CAA5-41A4-A411-864A9E2813AC}"/>
              </a:ext>
            </a:extLst>
          </p:cNvPr>
          <p:cNvSpPr/>
          <p:nvPr/>
        </p:nvSpPr>
        <p:spPr>
          <a:xfrm>
            <a:off x="17512708" y="3333768"/>
            <a:ext cx="4757952" cy="475793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67" name="Group 27">
            <a:extLst>
              <a:ext uri="{FF2B5EF4-FFF2-40B4-BE49-F238E27FC236}">
                <a16:creationId xmlns:a16="http://schemas.microsoft.com/office/drawing/2014/main" xmlns="" id="{4F9CD2E6-6CB1-4AFC-A382-655475070B2A}"/>
              </a:ext>
            </a:extLst>
          </p:cNvPr>
          <p:cNvGrpSpPr/>
          <p:nvPr/>
        </p:nvGrpSpPr>
        <p:grpSpPr>
          <a:xfrm>
            <a:off x="17512070" y="3329608"/>
            <a:ext cx="4759956" cy="4759962"/>
            <a:chOff x="1789825" y="2640526"/>
            <a:chExt cx="2379978" cy="2379981"/>
          </a:xfrm>
        </p:grpSpPr>
        <p:sp>
          <p:nvSpPr>
            <p:cNvPr id="68" name="Oval 28">
              <a:extLst>
                <a:ext uri="{FF2B5EF4-FFF2-40B4-BE49-F238E27FC236}">
                  <a16:creationId xmlns:a16="http://schemas.microsoft.com/office/drawing/2014/main" xmlns="" id="{27411D4E-A641-4F20-88FF-0801F66F15F2}"/>
                </a:ext>
              </a:extLst>
            </p:cNvPr>
            <p:cNvSpPr/>
            <p:nvPr/>
          </p:nvSpPr>
          <p:spPr>
            <a:xfrm>
              <a:off x="1789935" y="2641539"/>
              <a:ext cx="2378976" cy="2378968"/>
            </a:xfrm>
            <a:prstGeom prst="ellipse">
              <a:avLst/>
            </a:prstGeom>
            <a:solidFill>
              <a:srgbClr val="FFB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9" name="Partial Circle 29">
              <a:extLst>
                <a:ext uri="{FF2B5EF4-FFF2-40B4-BE49-F238E27FC236}">
                  <a16:creationId xmlns:a16="http://schemas.microsoft.com/office/drawing/2014/main" xmlns="" id="{32D55990-5305-445E-9C2E-C3AA77A54223}"/>
                </a:ext>
              </a:extLst>
            </p:cNvPr>
            <p:cNvSpPr/>
            <p:nvPr/>
          </p:nvSpPr>
          <p:spPr>
            <a:xfrm>
              <a:off x="1789825" y="2640526"/>
              <a:ext cx="2379978" cy="2379978"/>
            </a:xfrm>
            <a:prstGeom prst="pie">
              <a:avLst>
                <a:gd name="adj1" fmla="val 19173700"/>
                <a:gd name="adj2" fmla="val 13007884"/>
              </a:avLst>
            </a:prstGeom>
            <a:solidFill>
              <a:srgbClr val="009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sp>
        <p:nvSpPr>
          <p:cNvPr id="70" name="Oval 30">
            <a:extLst>
              <a:ext uri="{FF2B5EF4-FFF2-40B4-BE49-F238E27FC236}">
                <a16:creationId xmlns:a16="http://schemas.microsoft.com/office/drawing/2014/main" xmlns="" id="{CF372DA4-3D4D-4AEF-86C9-3DBCC0E648D2}"/>
              </a:ext>
            </a:extLst>
          </p:cNvPr>
          <p:cNvSpPr/>
          <p:nvPr/>
        </p:nvSpPr>
        <p:spPr>
          <a:xfrm>
            <a:off x="18107817" y="3905314"/>
            <a:ext cx="3616882" cy="36168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551A5BA-4F35-4392-B31C-8E1B3A319450}"/>
              </a:ext>
            </a:extLst>
          </p:cNvPr>
          <p:cNvSpPr txBox="1"/>
          <p:nvPr/>
        </p:nvSpPr>
        <p:spPr>
          <a:xfrm>
            <a:off x="18246088" y="4049688"/>
            <a:ext cx="3459036" cy="350865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Март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2019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bg1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76.46</a:t>
            </a:r>
            <a:r>
              <a:rPr lang="en-US" sz="7200" b="1" dirty="0" smtClean="0">
                <a:solidFill>
                  <a:schemeClr val="bg1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%</a:t>
            </a:r>
            <a:endParaRPr lang="en-GB" sz="7200" b="1" dirty="0">
              <a:solidFill>
                <a:schemeClr val="bg1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87144" y="8226152"/>
            <a:ext cx="1677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средняя оценка удовлетворенности по обращениям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68" y="9234264"/>
            <a:ext cx="16341064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4" grpId="0" animBg="1"/>
      <p:bldP spid="49" grpId="0" animBg="1"/>
      <p:bldP spid="51" grpId="0" animBg="1"/>
      <p:bldP spid="56" grpId="0" animBg="1"/>
      <p:bldP spid="58" grpId="0" animBg="1"/>
      <p:bldP spid="63" grpId="0" animBg="1"/>
      <p:bldP spid="65" grpId="0" animBg="1"/>
      <p:bldP spid="70" grpId="0" animBg="1"/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"/>
          <p:cNvSpPr txBox="1">
            <a:spLocks/>
          </p:cNvSpPr>
          <p:nvPr/>
        </p:nvSpPr>
        <p:spPr bwMode="auto">
          <a:xfrm>
            <a:off x="1966987" y="-126776"/>
            <a:ext cx="10008989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Результаты проекта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5" name="Rectangle 3"/>
          <p:cNvSpPr/>
          <p:nvPr/>
        </p:nvSpPr>
        <p:spPr bwMode="auto">
          <a:xfrm>
            <a:off x="1967854" y="1142607"/>
            <a:ext cx="9072018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070" y="1313384"/>
            <a:ext cx="19300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Анализ показателей процесса «Управление пользовательской документацией»: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144" y="2930659"/>
            <a:ext cx="11161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количество просмотров новостей</a:t>
            </a: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ru-RU" sz="4800" dirty="0" smtClean="0">
                <a:solidFill>
                  <a:srgbClr val="B5925F"/>
                </a:solidFill>
                <a:latin typeface="+mn-lt"/>
              </a:rPr>
              <a:t>2016 г. — 4 075 просмотров</a:t>
            </a: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ru-RU" sz="4800" dirty="0" smtClean="0">
                <a:solidFill>
                  <a:srgbClr val="B5925F"/>
                </a:solidFill>
                <a:latin typeface="+mn-lt"/>
              </a:rPr>
              <a:t>2017 г. — 9 955 просмотров</a:t>
            </a: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2018 г. — </a:t>
            </a: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11 088 просмотров</a:t>
            </a:r>
            <a:endParaRPr lang="ru-RU" sz="4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7144" y="6171019"/>
            <a:ext cx="11953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к</a:t>
            </a: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оличество скачиваний документации</a:t>
            </a: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ru-RU" sz="4800" dirty="0">
                <a:solidFill>
                  <a:srgbClr val="B5925F"/>
                </a:solidFill>
                <a:latin typeface="+mn-lt"/>
              </a:rPr>
              <a:t>2016 г. — </a:t>
            </a:r>
            <a:r>
              <a:rPr lang="ru-RU" sz="4800" dirty="0" smtClean="0">
                <a:solidFill>
                  <a:srgbClr val="B5925F"/>
                </a:solidFill>
                <a:latin typeface="+mn-lt"/>
              </a:rPr>
              <a:t>нет данных</a:t>
            </a:r>
            <a:endParaRPr lang="ru-RU" sz="4800" dirty="0">
              <a:solidFill>
                <a:srgbClr val="B5925F"/>
              </a:solidFill>
              <a:latin typeface="+mn-lt"/>
            </a:endParaRP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ru-RU" sz="4800" dirty="0">
                <a:solidFill>
                  <a:srgbClr val="B5925F"/>
                </a:solidFill>
                <a:latin typeface="+mn-lt"/>
              </a:rPr>
              <a:t>2017 г. — </a:t>
            </a:r>
            <a:r>
              <a:rPr lang="ru-RU" sz="4800" dirty="0" smtClean="0">
                <a:solidFill>
                  <a:srgbClr val="B5925F"/>
                </a:solidFill>
                <a:latin typeface="+mn-lt"/>
              </a:rPr>
              <a:t>740 скачиваний</a:t>
            </a:r>
            <a:endParaRPr lang="ru-RU" sz="4800" dirty="0">
              <a:solidFill>
                <a:srgbClr val="B5925F"/>
              </a:solidFill>
              <a:latin typeface="+mn-lt"/>
            </a:endParaRP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2018 г. — </a:t>
            </a: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1 976 скачивания</a:t>
            </a:r>
            <a:endParaRPr lang="ru-RU" sz="4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23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181" y="9411379"/>
            <a:ext cx="119642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а</a:t>
            </a: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ктуальность документации</a:t>
            </a: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ru-RU" sz="4800" dirty="0">
                <a:solidFill>
                  <a:srgbClr val="B5925F"/>
                </a:solidFill>
                <a:latin typeface="+mn-lt"/>
              </a:rPr>
              <a:t>2016 г. — нет данных</a:t>
            </a: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ru-RU" sz="4800" dirty="0">
                <a:solidFill>
                  <a:srgbClr val="B5925F"/>
                </a:solidFill>
                <a:latin typeface="+mn-lt"/>
              </a:rPr>
              <a:t>2017 г. — </a:t>
            </a:r>
            <a:r>
              <a:rPr lang="ru-RU" sz="4800" dirty="0" smtClean="0">
                <a:solidFill>
                  <a:srgbClr val="B5925F"/>
                </a:solidFill>
                <a:latin typeface="+mn-lt"/>
              </a:rPr>
              <a:t>31.91%</a:t>
            </a:r>
            <a:endParaRPr lang="ru-RU" sz="4800" dirty="0">
              <a:solidFill>
                <a:srgbClr val="B5925F"/>
              </a:solidFill>
              <a:latin typeface="+mn-lt"/>
            </a:endParaRP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2018 г. — </a:t>
            </a: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98.48%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="" xmlns:a16="http://schemas.microsoft.com/office/drawing/2014/main" id="{105EF9C0-C94D-473B-BEC3-A2F5D98B2E21}"/>
              </a:ext>
            </a:extLst>
          </p:cNvPr>
          <p:cNvGrpSpPr/>
          <p:nvPr/>
        </p:nvGrpSpPr>
        <p:grpSpPr>
          <a:xfrm>
            <a:off x="18419335" y="3983143"/>
            <a:ext cx="3175308" cy="7404646"/>
            <a:chOff x="3301909" y="-66396"/>
            <a:chExt cx="1587654" cy="3702323"/>
          </a:xfrm>
        </p:grpSpPr>
        <p:sp>
          <p:nvSpPr>
            <p:cNvPr id="14" name="Oval 44">
              <a:extLst>
                <a:ext uri="{FF2B5EF4-FFF2-40B4-BE49-F238E27FC236}">
                  <a16:creationId xmlns="" xmlns:a16="http://schemas.microsoft.com/office/drawing/2014/main" id="{26EF3A67-EDB7-457A-918A-ED48C0302370}"/>
                </a:ext>
              </a:extLst>
            </p:cNvPr>
            <p:cNvSpPr/>
            <p:nvPr/>
          </p:nvSpPr>
          <p:spPr>
            <a:xfrm>
              <a:off x="3833660" y="619366"/>
              <a:ext cx="541298" cy="5825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" name="Oval 32">
              <a:extLst>
                <a:ext uri="{FF2B5EF4-FFF2-40B4-BE49-F238E27FC236}">
                  <a16:creationId xmlns="" xmlns:a16="http://schemas.microsoft.com/office/drawing/2014/main" id="{7525CAF3-B983-4F04-BFFA-FE107A0BD341}"/>
                </a:ext>
              </a:extLst>
            </p:cNvPr>
            <p:cNvSpPr/>
            <p:nvPr/>
          </p:nvSpPr>
          <p:spPr>
            <a:xfrm>
              <a:off x="3791585" y="2468744"/>
              <a:ext cx="543331" cy="817765"/>
            </a:xfrm>
            <a:prstGeom prst="ellipse">
              <a:avLst/>
            </a:prstGeom>
            <a:solidFill>
              <a:srgbClr val="AB1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0555A1B5-3638-434B-8C4E-DF1D34153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1850" y="432248"/>
              <a:ext cx="1028366" cy="2162261"/>
            </a:xfrm>
            <a:custGeom>
              <a:avLst/>
              <a:gdLst>
                <a:gd name="T0" fmla="*/ 39 w 233"/>
                <a:gd name="T1" fmla="*/ 495 h 500"/>
                <a:gd name="T2" fmla="*/ 32 w 233"/>
                <a:gd name="T3" fmla="*/ 475 h 500"/>
                <a:gd name="T4" fmla="*/ 10 w 233"/>
                <a:gd name="T5" fmla="*/ 385 h 500"/>
                <a:gd name="T6" fmla="*/ 1 w 233"/>
                <a:gd name="T7" fmla="*/ 262 h 500"/>
                <a:gd name="T8" fmla="*/ 14 w 233"/>
                <a:gd name="T9" fmla="*/ 133 h 500"/>
                <a:gd name="T10" fmla="*/ 43 w 233"/>
                <a:gd name="T11" fmla="*/ 30 h 500"/>
                <a:gd name="T12" fmla="*/ 53 w 233"/>
                <a:gd name="T13" fmla="*/ 4 h 500"/>
                <a:gd name="T14" fmla="*/ 59 w 233"/>
                <a:gd name="T15" fmla="*/ 0 h 500"/>
                <a:gd name="T16" fmla="*/ 157 w 233"/>
                <a:gd name="T17" fmla="*/ 3 h 500"/>
                <a:gd name="T18" fmla="*/ 183 w 233"/>
                <a:gd name="T19" fmla="*/ 3 h 500"/>
                <a:gd name="T20" fmla="*/ 190 w 233"/>
                <a:gd name="T21" fmla="*/ 8 h 500"/>
                <a:gd name="T22" fmla="*/ 226 w 233"/>
                <a:gd name="T23" fmla="*/ 170 h 500"/>
                <a:gd name="T24" fmla="*/ 215 w 233"/>
                <a:gd name="T25" fmla="*/ 378 h 500"/>
                <a:gd name="T26" fmla="*/ 179 w 233"/>
                <a:gd name="T27" fmla="*/ 497 h 500"/>
                <a:gd name="T28" fmla="*/ 174 w 233"/>
                <a:gd name="T29" fmla="*/ 500 h 500"/>
                <a:gd name="T30" fmla="*/ 90 w 233"/>
                <a:gd name="T31" fmla="*/ 497 h 500"/>
                <a:gd name="T32" fmla="*/ 44 w 233"/>
                <a:gd name="T33" fmla="*/ 496 h 500"/>
                <a:gd name="T34" fmla="*/ 39 w 233"/>
                <a:gd name="T35" fmla="*/ 495 h 500"/>
                <a:gd name="T36" fmla="*/ 148 w 233"/>
                <a:gd name="T37" fmla="*/ 145 h 500"/>
                <a:gd name="T38" fmla="*/ 154 w 233"/>
                <a:gd name="T39" fmla="*/ 80 h 500"/>
                <a:gd name="T40" fmla="*/ 90 w 233"/>
                <a:gd name="T41" fmla="*/ 74 h 500"/>
                <a:gd name="T42" fmla="*/ 83 w 233"/>
                <a:gd name="T43" fmla="*/ 139 h 500"/>
                <a:gd name="T44" fmla="*/ 148 w 233"/>
                <a:gd name="T45" fmla="*/ 14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500">
                  <a:moveTo>
                    <a:pt x="39" y="495"/>
                  </a:moveTo>
                  <a:cubicBezTo>
                    <a:pt x="36" y="488"/>
                    <a:pt x="34" y="481"/>
                    <a:pt x="32" y="475"/>
                  </a:cubicBezTo>
                  <a:cubicBezTo>
                    <a:pt x="22" y="445"/>
                    <a:pt x="15" y="415"/>
                    <a:pt x="10" y="385"/>
                  </a:cubicBezTo>
                  <a:cubicBezTo>
                    <a:pt x="3" y="344"/>
                    <a:pt x="0" y="303"/>
                    <a:pt x="1" y="262"/>
                  </a:cubicBezTo>
                  <a:cubicBezTo>
                    <a:pt x="1" y="219"/>
                    <a:pt x="5" y="176"/>
                    <a:pt x="14" y="133"/>
                  </a:cubicBezTo>
                  <a:cubicBezTo>
                    <a:pt x="20" y="98"/>
                    <a:pt x="30" y="63"/>
                    <a:pt x="43" y="30"/>
                  </a:cubicBezTo>
                  <a:cubicBezTo>
                    <a:pt x="46" y="21"/>
                    <a:pt x="49" y="13"/>
                    <a:pt x="53" y="4"/>
                  </a:cubicBezTo>
                  <a:cubicBezTo>
                    <a:pt x="54" y="1"/>
                    <a:pt x="55" y="0"/>
                    <a:pt x="59" y="0"/>
                  </a:cubicBezTo>
                  <a:cubicBezTo>
                    <a:pt x="91" y="1"/>
                    <a:pt x="124" y="2"/>
                    <a:pt x="157" y="3"/>
                  </a:cubicBezTo>
                  <a:cubicBezTo>
                    <a:pt x="165" y="3"/>
                    <a:pt x="174" y="3"/>
                    <a:pt x="183" y="3"/>
                  </a:cubicBezTo>
                  <a:cubicBezTo>
                    <a:pt x="186" y="3"/>
                    <a:pt x="188" y="4"/>
                    <a:pt x="190" y="8"/>
                  </a:cubicBezTo>
                  <a:cubicBezTo>
                    <a:pt x="210" y="60"/>
                    <a:pt x="221" y="115"/>
                    <a:pt x="226" y="170"/>
                  </a:cubicBezTo>
                  <a:cubicBezTo>
                    <a:pt x="233" y="240"/>
                    <a:pt x="229" y="309"/>
                    <a:pt x="215" y="378"/>
                  </a:cubicBezTo>
                  <a:cubicBezTo>
                    <a:pt x="207" y="419"/>
                    <a:pt x="195" y="459"/>
                    <a:pt x="179" y="497"/>
                  </a:cubicBezTo>
                  <a:cubicBezTo>
                    <a:pt x="178" y="498"/>
                    <a:pt x="176" y="500"/>
                    <a:pt x="174" y="500"/>
                  </a:cubicBezTo>
                  <a:cubicBezTo>
                    <a:pt x="146" y="499"/>
                    <a:pt x="118" y="498"/>
                    <a:pt x="90" y="497"/>
                  </a:cubicBezTo>
                  <a:cubicBezTo>
                    <a:pt x="75" y="497"/>
                    <a:pt x="59" y="497"/>
                    <a:pt x="44" y="496"/>
                  </a:cubicBezTo>
                  <a:cubicBezTo>
                    <a:pt x="42" y="496"/>
                    <a:pt x="40" y="496"/>
                    <a:pt x="39" y="495"/>
                  </a:cubicBezTo>
                  <a:close/>
                  <a:moveTo>
                    <a:pt x="148" y="145"/>
                  </a:moveTo>
                  <a:cubicBezTo>
                    <a:pt x="168" y="129"/>
                    <a:pt x="171" y="100"/>
                    <a:pt x="154" y="80"/>
                  </a:cubicBezTo>
                  <a:cubicBezTo>
                    <a:pt x="139" y="61"/>
                    <a:pt x="109" y="58"/>
                    <a:pt x="90" y="74"/>
                  </a:cubicBezTo>
                  <a:cubicBezTo>
                    <a:pt x="70" y="90"/>
                    <a:pt x="67" y="119"/>
                    <a:pt x="83" y="139"/>
                  </a:cubicBezTo>
                  <a:cubicBezTo>
                    <a:pt x="99" y="159"/>
                    <a:pt x="128" y="161"/>
                    <a:pt x="148" y="145"/>
                  </a:cubicBezTo>
                  <a:close/>
                </a:path>
              </a:pathLst>
            </a:custGeom>
            <a:solidFill>
              <a:srgbClr val="007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D5C6E3A4-C414-4AD5-8C95-B7946E3C9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139" y="1901703"/>
              <a:ext cx="401424" cy="1134084"/>
            </a:xfrm>
            <a:custGeom>
              <a:avLst/>
              <a:gdLst>
                <a:gd name="T0" fmla="*/ 38 w 91"/>
                <a:gd name="T1" fmla="*/ 0 h 262"/>
                <a:gd name="T2" fmla="*/ 53 w 91"/>
                <a:gd name="T3" fmla="*/ 12 h 262"/>
                <a:gd name="T4" fmla="*/ 83 w 91"/>
                <a:gd name="T5" fmla="*/ 36 h 262"/>
                <a:gd name="T6" fmla="*/ 89 w 91"/>
                <a:gd name="T7" fmla="*/ 42 h 262"/>
                <a:gd name="T8" fmla="*/ 90 w 91"/>
                <a:gd name="T9" fmla="*/ 47 h 262"/>
                <a:gd name="T10" fmla="*/ 71 w 91"/>
                <a:gd name="T11" fmla="*/ 164 h 262"/>
                <a:gd name="T12" fmla="*/ 57 w 91"/>
                <a:gd name="T13" fmla="*/ 256 h 262"/>
                <a:gd name="T14" fmla="*/ 55 w 91"/>
                <a:gd name="T15" fmla="*/ 262 h 262"/>
                <a:gd name="T16" fmla="*/ 49 w 91"/>
                <a:gd name="T17" fmla="*/ 248 h 262"/>
                <a:gd name="T18" fmla="*/ 23 w 91"/>
                <a:gd name="T19" fmla="*/ 194 h 262"/>
                <a:gd name="T20" fmla="*/ 5 w 91"/>
                <a:gd name="T21" fmla="*/ 157 h 262"/>
                <a:gd name="T22" fmla="*/ 4 w 91"/>
                <a:gd name="T23" fmla="*/ 134 h 262"/>
                <a:gd name="T24" fmla="*/ 37 w 91"/>
                <a:gd name="T25" fmla="*/ 4 h 262"/>
                <a:gd name="T26" fmla="*/ 38 w 91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62">
                  <a:moveTo>
                    <a:pt x="38" y="0"/>
                  </a:moveTo>
                  <a:cubicBezTo>
                    <a:pt x="43" y="4"/>
                    <a:pt x="48" y="8"/>
                    <a:pt x="53" y="12"/>
                  </a:cubicBezTo>
                  <a:cubicBezTo>
                    <a:pt x="63" y="20"/>
                    <a:pt x="73" y="28"/>
                    <a:pt x="83" y="36"/>
                  </a:cubicBezTo>
                  <a:cubicBezTo>
                    <a:pt x="85" y="38"/>
                    <a:pt x="88" y="40"/>
                    <a:pt x="89" y="42"/>
                  </a:cubicBezTo>
                  <a:cubicBezTo>
                    <a:pt x="90" y="43"/>
                    <a:pt x="91" y="46"/>
                    <a:pt x="90" y="47"/>
                  </a:cubicBezTo>
                  <a:cubicBezTo>
                    <a:pt x="84" y="86"/>
                    <a:pt x="78" y="125"/>
                    <a:pt x="71" y="164"/>
                  </a:cubicBezTo>
                  <a:cubicBezTo>
                    <a:pt x="66" y="195"/>
                    <a:pt x="61" y="225"/>
                    <a:pt x="57" y="256"/>
                  </a:cubicBezTo>
                  <a:cubicBezTo>
                    <a:pt x="56" y="258"/>
                    <a:pt x="56" y="259"/>
                    <a:pt x="55" y="262"/>
                  </a:cubicBezTo>
                  <a:cubicBezTo>
                    <a:pt x="53" y="257"/>
                    <a:pt x="51" y="252"/>
                    <a:pt x="49" y="248"/>
                  </a:cubicBezTo>
                  <a:cubicBezTo>
                    <a:pt x="40" y="230"/>
                    <a:pt x="32" y="212"/>
                    <a:pt x="23" y="194"/>
                  </a:cubicBezTo>
                  <a:cubicBezTo>
                    <a:pt x="17" y="182"/>
                    <a:pt x="12" y="169"/>
                    <a:pt x="5" y="157"/>
                  </a:cubicBezTo>
                  <a:cubicBezTo>
                    <a:pt x="0" y="149"/>
                    <a:pt x="1" y="142"/>
                    <a:pt x="4" y="134"/>
                  </a:cubicBezTo>
                  <a:cubicBezTo>
                    <a:pt x="20" y="92"/>
                    <a:pt x="30" y="48"/>
                    <a:pt x="37" y="4"/>
                  </a:cubicBezTo>
                  <a:cubicBezTo>
                    <a:pt x="37" y="3"/>
                    <a:pt x="37" y="2"/>
                    <a:pt x="38" y="0"/>
                  </a:cubicBezTo>
                  <a:close/>
                </a:path>
              </a:pathLst>
            </a:custGeom>
            <a:solidFill>
              <a:srgbClr val="007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D776285F-D75E-46BE-844B-A2A24659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909" y="1875227"/>
              <a:ext cx="369851" cy="1116433"/>
            </a:xfrm>
            <a:custGeom>
              <a:avLst/>
              <a:gdLst>
                <a:gd name="T0" fmla="*/ 55 w 84"/>
                <a:gd name="T1" fmla="*/ 0 h 258"/>
                <a:gd name="T2" fmla="*/ 59 w 84"/>
                <a:gd name="T3" fmla="*/ 34 h 258"/>
                <a:gd name="T4" fmla="*/ 76 w 84"/>
                <a:gd name="T5" fmla="*/ 117 h 258"/>
                <a:gd name="T6" fmla="*/ 84 w 84"/>
                <a:gd name="T7" fmla="*/ 145 h 258"/>
                <a:gd name="T8" fmla="*/ 83 w 84"/>
                <a:gd name="T9" fmla="*/ 149 h 258"/>
                <a:gd name="T10" fmla="*/ 55 w 84"/>
                <a:gd name="T11" fmla="*/ 201 h 258"/>
                <a:gd name="T12" fmla="*/ 28 w 84"/>
                <a:gd name="T13" fmla="*/ 251 h 258"/>
                <a:gd name="T14" fmla="*/ 23 w 84"/>
                <a:gd name="T15" fmla="*/ 258 h 258"/>
                <a:gd name="T16" fmla="*/ 20 w 84"/>
                <a:gd name="T17" fmla="*/ 234 h 258"/>
                <a:gd name="T18" fmla="*/ 7 w 84"/>
                <a:gd name="T19" fmla="*/ 109 h 258"/>
                <a:gd name="T20" fmla="*/ 0 w 84"/>
                <a:gd name="T21" fmla="*/ 44 h 258"/>
                <a:gd name="T22" fmla="*/ 2 w 84"/>
                <a:gd name="T23" fmla="*/ 38 h 258"/>
                <a:gd name="T24" fmla="*/ 53 w 84"/>
                <a:gd name="T25" fmla="*/ 1 h 258"/>
                <a:gd name="T26" fmla="*/ 55 w 84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58">
                  <a:moveTo>
                    <a:pt x="55" y="0"/>
                  </a:moveTo>
                  <a:cubicBezTo>
                    <a:pt x="56" y="12"/>
                    <a:pt x="57" y="23"/>
                    <a:pt x="59" y="34"/>
                  </a:cubicBezTo>
                  <a:cubicBezTo>
                    <a:pt x="63" y="62"/>
                    <a:pt x="68" y="90"/>
                    <a:pt x="76" y="117"/>
                  </a:cubicBezTo>
                  <a:cubicBezTo>
                    <a:pt x="79" y="127"/>
                    <a:pt x="81" y="136"/>
                    <a:pt x="84" y="145"/>
                  </a:cubicBezTo>
                  <a:cubicBezTo>
                    <a:pt x="84" y="146"/>
                    <a:pt x="84" y="148"/>
                    <a:pt x="83" y="149"/>
                  </a:cubicBezTo>
                  <a:cubicBezTo>
                    <a:pt x="74" y="167"/>
                    <a:pt x="65" y="184"/>
                    <a:pt x="55" y="201"/>
                  </a:cubicBezTo>
                  <a:cubicBezTo>
                    <a:pt x="46" y="218"/>
                    <a:pt x="37" y="234"/>
                    <a:pt x="28" y="251"/>
                  </a:cubicBezTo>
                  <a:cubicBezTo>
                    <a:pt x="27" y="253"/>
                    <a:pt x="25" y="256"/>
                    <a:pt x="23" y="258"/>
                  </a:cubicBezTo>
                  <a:cubicBezTo>
                    <a:pt x="22" y="250"/>
                    <a:pt x="21" y="242"/>
                    <a:pt x="20" y="234"/>
                  </a:cubicBezTo>
                  <a:cubicBezTo>
                    <a:pt x="16" y="193"/>
                    <a:pt x="11" y="151"/>
                    <a:pt x="7" y="109"/>
                  </a:cubicBezTo>
                  <a:cubicBezTo>
                    <a:pt x="5" y="88"/>
                    <a:pt x="2" y="66"/>
                    <a:pt x="0" y="44"/>
                  </a:cubicBezTo>
                  <a:cubicBezTo>
                    <a:pt x="0" y="42"/>
                    <a:pt x="1" y="39"/>
                    <a:pt x="2" y="38"/>
                  </a:cubicBezTo>
                  <a:cubicBezTo>
                    <a:pt x="19" y="26"/>
                    <a:pt x="36" y="13"/>
                    <a:pt x="53" y="1"/>
                  </a:cubicBezTo>
                  <a:cubicBezTo>
                    <a:pt x="54" y="0"/>
                    <a:pt x="54" y="0"/>
                    <a:pt x="55" y="0"/>
                  </a:cubicBezTo>
                  <a:close/>
                </a:path>
              </a:pathLst>
            </a:custGeom>
            <a:solidFill>
              <a:srgbClr val="007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2218DFDB-58AA-47BC-A0B8-B901A14AF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994" y="2709877"/>
              <a:ext cx="623841" cy="926050"/>
            </a:xfrm>
            <a:custGeom>
              <a:avLst/>
              <a:gdLst>
                <a:gd name="T0" fmla="*/ 55 w 147"/>
                <a:gd name="T1" fmla="*/ 36 h 214"/>
                <a:gd name="T2" fmla="*/ 50 w 147"/>
                <a:gd name="T3" fmla="*/ 59 h 214"/>
                <a:gd name="T4" fmla="*/ 59 w 147"/>
                <a:gd name="T5" fmla="*/ 99 h 214"/>
                <a:gd name="T6" fmla="*/ 74 w 147"/>
                <a:gd name="T7" fmla="*/ 125 h 214"/>
                <a:gd name="T8" fmla="*/ 87 w 147"/>
                <a:gd name="T9" fmla="*/ 80 h 214"/>
                <a:gd name="T10" fmla="*/ 117 w 147"/>
                <a:gd name="T11" fmla="*/ 43 h 214"/>
                <a:gd name="T12" fmla="*/ 119 w 147"/>
                <a:gd name="T13" fmla="*/ 85 h 214"/>
                <a:gd name="T14" fmla="*/ 127 w 147"/>
                <a:gd name="T15" fmla="*/ 75 h 214"/>
                <a:gd name="T16" fmla="*/ 134 w 147"/>
                <a:gd name="T17" fmla="*/ 22 h 214"/>
                <a:gd name="T18" fmla="*/ 133 w 147"/>
                <a:gd name="T19" fmla="*/ 10 h 214"/>
                <a:gd name="T20" fmla="*/ 139 w 147"/>
                <a:gd name="T21" fmla="*/ 25 h 214"/>
                <a:gd name="T22" fmla="*/ 135 w 147"/>
                <a:gd name="T23" fmla="*/ 96 h 214"/>
                <a:gd name="T24" fmla="*/ 118 w 147"/>
                <a:gd name="T25" fmla="*/ 140 h 214"/>
                <a:gd name="T26" fmla="*/ 114 w 147"/>
                <a:gd name="T27" fmla="*/ 154 h 214"/>
                <a:gd name="T28" fmla="*/ 99 w 147"/>
                <a:gd name="T29" fmla="*/ 125 h 214"/>
                <a:gd name="T30" fmla="*/ 102 w 147"/>
                <a:gd name="T31" fmla="*/ 93 h 214"/>
                <a:gd name="T32" fmla="*/ 94 w 147"/>
                <a:gd name="T33" fmla="*/ 114 h 214"/>
                <a:gd name="T34" fmla="*/ 94 w 147"/>
                <a:gd name="T35" fmla="*/ 155 h 214"/>
                <a:gd name="T36" fmla="*/ 85 w 147"/>
                <a:gd name="T37" fmla="*/ 191 h 214"/>
                <a:gd name="T38" fmla="*/ 61 w 147"/>
                <a:gd name="T39" fmla="*/ 214 h 214"/>
                <a:gd name="T40" fmla="*/ 50 w 147"/>
                <a:gd name="T41" fmla="*/ 173 h 214"/>
                <a:gd name="T42" fmla="*/ 33 w 147"/>
                <a:gd name="T43" fmla="*/ 107 h 214"/>
                <a:gd name="T44" fmla="*/ 38 w 147"/>
                <a:gd name="T45" fmla="*/ 86 h 214"/>
                <a:gd name="T46" fmla="*/ 29 w 147"/>
                <a:gd name="T47" fmla="*/ 103 h 214"/>
                <a:gd name="T48" fmla="*/ 25 w 147"/>
                <a:gd name="T49" fmla="*/ 125 h 214"/>
                <a:gd name="T50" fmla="*/ 13 w 147"/>
                <a:gd name="T51" fmla="*/ 141 h 214"/>
                <a:gd name="T52" fmla="*/ 3 w 147"/>
                <a:gd name="T53" fmla="*/ 70 h 214"/>
                <a:gd name="T54" fmla="*/ 12 w 147"/>
                <a:gd name="T55" fmla="*/ 12 h 214"/>
                <a:gd name="T56" fmla="*/ 21 w 147"/>
                <a:gd name="T57" fmla="*/ 0 h 214"/>
                <a:gd name="T58" fmla="*/ 21 w 147"/>
                <a:gd name="T59" fmla="*/ 72 h 214"/>
                <a:gd name="T60" fmla="*/ 55 w 147"/>
                <a:gd name="T61" fmla="*/ 36 h 214"/>
                <a:gd name="connsiteX0" fmla="*/ 3624 w 9654"/>
                <a:gd name="connsiteY0" fmla="*/ 1699 h 10017"/>
                <a:gd name="connsiteX1" fmla="*/ 3284 w 9654"/>
                <a:gd name="connsiteY1" fmla="*/ 2774 h 10017"/>
                <a:gd name="connsiteX2" fmla="*/ 3897 w 9654"/>
                <a:gd name="connsiteY2" fmla="*/ 4643 h 10017"/>
                <a:gd name="connsiteX3" fmla="*/ 4917 w 9654"/>
                <a:gd name="connsiteY3" fmla="*/ 5858 h 10017"/>
                <a:gd name="connsiteX4" fmla="*/ 5801 w 9654"/>
                <a:gd name="connsiteY4" fmla="*/ 3755 h 10017"/>
                <a:gd name="connsiteX5" fmla="*/ 7842 w 9654"/>
                <a:gd name="connsiteY5" fmla="*/ 2026 h 10017"/>
                <a:gd name="connsiteX6" fmla="*/ 7978 w 9654"/>
                <a:gd name="connsiteY6" fmla="*/ 3989 h 10017"/>
                <a:gd name="connsiteX7" fmla="*/ 8522 w 9654"/>
                <a:gd name="connsiteY7" fmla="*/ 3522 h 10017"/>
                <a:gd name="connsiteX8" fmla="*/ 8999 w 9654"/>
                <a:gd name="connsiteY8" fmla="*/ 1045 h 10017"/>
                <a:gd name="connsiteX9" fmla="*/ 8931 w 9654"/>
                <a:gd name="connsiteY9" fmla="*/ 484 h 10017"/>
                <a:gd name="connsiteX10" fmla="*/ 9339 w 9654"/>
                <a:gd name="connsiteY10" fmla="*/ 1185 h 10017"/>
                <a:gd name="connsiteX11" fmla="*/ 9067 w 9654"/>
                <a:gd name="connsiteY11" fmla="*/ 4503 h 10017"/>
                <a:gd name="connsiteX12" fmla="*/ 7910 w 9654"/>
                <a:gd name="connsiteY12" fmla="*/ 6559 h 10017"/>
                <a:gd name="connsiteX13" fmla="*/ 7638 w 9654"/>
                <a:gd name="connsiteY13" fmla="*/ 7213 h 10017"/>
                <a:gd name="connsiteX14" fmla="*/ 6618 w 9654"/>
                <a:gd name="connsiteY14" fmla="*/ 5858 h 10017"/>
                <a:gd name="connsiteX15" fmla="*/ 6822 w 9654"/>
                <a:gd name="connsiteY15" fmla="*/ 4363 h 10017"/>
                <a:gd name="connsiteX16" fmla="*/ 6278 w 9654"/>
                <a:gd name="connsiteY16" fmla="*/ 5344 h 10017"/>
                <a:gd name="connsiteX17" fmla="*/ 6278 w 9654"/>
                <a:gd name="connsiteY17" fmla="*/ 7260 h 10017"/>
                <a:gd name="connsiteX18" fmla="*/ 5665 w 9654"/>
                <a:gd name="connsiteY18" fmla="*/ 8942 h 10017"/>
                <a:gd name="connsiteX19" fmla="*/ 4033 w 9654"/>
                <a:gd name="connsiteY19" fmla="*/ 10017 h 10017"/>
                <a:gd name="connsiteX20" fmla="*/ 3284 w 9654"/>
                <a:gd name="connsiteY20" fmla="*/ 8101 h 10017"/>
                <a:gd name="connsiteX21" fmla="*/ 2128 w 9654"/>
                <a:gd name="connsiteY21" fmla="*/ 5017 h 10017"/>
                <a:gd name="connsiteX22" fmla="*/ 2468 w 9654"/>
                <a:gd name="connsiteY22" fmla="*/ 4036 h 10017"/>
                <a:gd name="connsiteX23" fmla="*/ 1856 w 9654"/>
                <a:gd name="connsiteY23" fmla="*/ 4830 h 10017"/>
                <a:gd name="connsiteX24" fmla="*/ 1584 w 9654"/>
                <a:gd name="connsiteY24" fmla="*/ 5858 h 10017"/>
                <a:gd name="connsiteX25" fmla="*/ 767 w 9654"/>
                <a:gd name="connsiteY25" fmla="*/ 6606 h 10017"/>
                <a:gd name="connsiteX26" fmla="*/ 87 w 9654"/>
                <a:gd name="connsiteY26" fmla="*/ 3288 h 10017"/>
                <a:gd name="connsiteX27" fmla="*/ 699 w 9654"/>
                <a:gd name="connsiteY27" fmla="*/ 578 h 10017"/>
                <a:gd name="connsiteX28" fmla="*/ 1067 w 9654"/>
                <a:gd name="connsiteY28" fmla="*/ 0 h 10017"/>
                <a:gd name="connsiteX29" fmla="*/ 1312 w 9654"/>
                <a:gd name="connsiteY29" fmla="*/ 3381 h 10017"/>
                <a:gd name="connsiteX30" fmla="*/ 3624 w 9654"/>
                <a:gd name="connsiteY30" fmla="*/ 1699 h 10017"/>
                <a:gd name="connsiteX0" fmla="*/ 3754 w 10000"/>
                <a:gd name="connsiteY0" fmla="*/ 1696 h 10000"/>
                <a:gd name="connsiteX1" fmla="*/ 3402 w 10000"/>
                <a:gd name="connsiteY1" fmla="*/ 2769 h 10000"/>
                <a:gd name="connsiteX2" fmla="*/ 4037 w 10000"/>
                <a:gd name="connsiteY2" fmla="*/ 4635 h 10000"/>
                <a:gd name="connsiteX3" fmla="*/ 5093 w 10000"/>
                <a:gd name="connsiteY3" fmla="*/ 5848 h 10000"/>
                <a:gd name="connsiteX4" fmla="*/ 6009 w 10000"/>
                <a:gd name="connsiteY4" fmla="*/ 3749 h 10000"/>
                <a:gd name="connsiteX5" fmla="*/ 8123 w 10000"/>
                <a:gd name="connsiteY5" fmla="*/ 2023 h 10000"/>
                <a:gd name="connsiteX6" fmla="*/ 8264 w 10000"/>
                <a:gd name="connsiteY6" fmla="*/ 3982 h 10000"/>
                <a:gd name="connsiteX7" fmla="*/ 8827 w 10000"/>
                <a:gd name="connsiteY7" fmla="*/ 3516 h 10000"/>
                <a:gd name="connsiteX8" fmla="*/ 9322 w 10000"/>
                <a:gd name="connsiteY8" fmla="*/ 1043 h 10000"/>
                <a:gd name="connsiteX9" fmla="*/ 9251 w 10000"/>
                <a:gd name="connsiteY9" fmla="*/ 483 h 10000"/>
                <a:gd name="connsiteX10" fmla="*/ 9674 w 10000"/>
                <a:gd name="connsiteY10" fmla="*/ 1183 h 10000"/>
                <a:gd name="connsiteX11" fmla="*/ 9392 w 10000"/>
                <a:gd name="connsiteY11" fmla="*/ 4495 h 10000"/>
                <a:gd name="connsiteX12" fmla="*/ 8193 w 10000"/>
                <a:gd name="connsiteY12" fmla="*/ 6548 h 10000"/>
                <a:gd name="connsiteX13" fmla="*/ 7912 w 10000"/>
                <a:gd name="connsiteY13" fmla="*/ 7201 h 10000"/>
                <a:gd name="connsiteX14" fmla="*/ 6855 w 10000"/>
                <a:gd name="connsiteY14" fmla="*/ 5848 h 10000"/>
                <a:gd name="connsiteX15" fmla="*/ 7067 w 10000"/>
                <a:gd name="connsiteY15" fmla="*/ 4356 h 10000"/>
                <a:gd name="connsiteX16" fmla="*/ 6503 w 10000"/>
                <a:gd name="connsiteY16" fmla="*/ 5335 h 10000"/>
                <a:gd name="connsiteX17" fmla="*/ 6503 w 10000"/>
                <a:gd name="connsiteY17" fmla="*/ 7248 h 10000"/>
                <a:gd name="connsiteX18" fmla="*/ 5868 w 10000"/>
                <a:gd name="connsiteY18" fmla="*/ 8927 h 10000"/>
                <a:gd name="connsiteX19" fmla="*/ 4178 w 10000"/>
                <a:gd name="connsiteY19" fmla="*/ 10000 h 10000"/>
                <a:gd name="connsiteX20" fmla="*/ 3402 w 10000"/>
                <a:gd name="connsiteY20" fmla="*/ 8087 h 10000"/>
                <a:gd name="connsiteX21" fmla="*/ 2204 w 10000"/>
                <a:gd name="connsiteY21" fmla="*/ 5008 h 10000"/>
                <a:gd name="connsiteX22" fmla="*/ 2556 w 10000"/>
                <a:gd name="connsiteY22" fmla="*/ 4029 h 10000"/>
                <a:gd name="connsiteX23" fmla="*/ 1923 w 10000"/>
                <a:gd name="connsiteY23" fmla="*/ 4822 h 10000"/>
                <a:gd name="connsiteX24" fmla="*/ 1641 w 10000"/>
                <a:gd name="connsiteY24" fmla="*/ 5848 h 10000"/>
                <a:gd name="connsiteX25" fmla="*/ 794 w 10000"/>
                <a:gd name="connsiteY25" fmla="*/ 6595 h 10000"/>
                <a:gd name="connsiteX26" fmla="*/ 90 w 10000"/>
                <a:gd name="connsiteY26" fmla="*/ 3282 h 10000"/>
                <a:gd name="connsiteX27" fmla="*/ 724 w 10000"/>
                <a:gd name="connsiteY27" fmla="*/ 526 h 10000"/>
                <a:gd name="connsiteX28" fmla="*/ 1105 w 10000"/>
                <a:gd name="connsiteY28" fmla="*/ 0 h 10000"/>
                <a:gd name="connsiteX29" fmla="*/ 1359 w 10000"/>
                <a:gd name="connsiteY29" fmla="*/ 3375 h 10000"/>
                <a:gd name="connsiteX30" fmla="*/ 3754 w 10000"/>
                <a:gd name="connsiteY30" fmla="*/ 1696 h 10000"/>
                <a:gd name="connsiteX0" fmla="*/ 3935 w 10181"/>
                <a:gd name="connsiteY0" fmla="*/ 1847 h 10151"/>
                <a:gd name="connsiteX1" fmla="*/ 3583 w 10181"/>
                <a:gd name="connsiteY1" fmla="*/ 2920 h 10151"/>
                <a:gd name="connsiteX2" fmla="*/ 4218 w 10181"/>
                <a:gd name="connsiteY2" fmla="*/ 4786 h 10151"/>
                <a:gd name="connsiteX3" fmla="*/ 5274 w 10181"/>
                <a:gd name="connsiteY3" fmla="*/ 5999 h 10151"/>
                <a:gd name="connsiteX4" fmla="*/ 6190 w 10181"/>
                <a:gd name="connsiteY4" fmla="*/ 3900 h 10151"/>
                <a:gd name="connsiteX5" fmla="*/ 8304 w 10181"/>
                <a:gd name="connsiteY5" fmla="*/ 2174 h 10151"/>
                <a:gd name="connsiteX6" fmla="*/ 8445 w 10181"/>
                <a:gd name="connsiteY6" fmla="*/ 4133 h 10151"/>
                <a:gd name="connsiteX7" fmla="*/ 9008 w 10181"/>
                <a:gd name="connsiteY7" fmla="*/ 3667 h 10151"/>
                <a:gd name="connsiteX8" fmla="*/ 9503 w 10181"/>
                <a:gd name="connsiteY8" fmla="*/ 1194 h 10151"/>
                <a:gd name="connsiteX9" fmla="*/ 9432 w 10181"/>
                <a:gd name="connsiteY9" fmla="*/ 634 h 10151"/>
                <a:gd name="connsiteX10" fmla="*/ 9855 w 10181"/>
                <a:gd name="connsiteY10" fmla="*/ 1334 h 10151"/>
                <a:gd name="connsiteX11" fmla="*/ 9573 w 10181"/>
                <a:gd name="connsiteY11" fmla="*/ 4646 h 10151"/>
                <a:gd name="connsiteX12" fmla="*/ 8374 w 10181"/>
                <a:gd name="connsiteY12" fmla="*/ 6699 h 10151"/>
                <a:gd name="connsiteX13" fmla="*/ 8093 w 10181"/>
                <a:gd name="connsiteY13" fmla="*/ 7352 h 10151"/>
                <a:gd name="connsiteX14" fmla="*/ 7036 w 10181"/>
                <a:gd name="connsiteY14" fmla="*/ 5999 h 10151"/>
                <a:gd name="connsiteX15" fmla="*/ 7248 w 10181"/>
                <a:gd name="connsiteY15" fmla="*/ 4507 h 10151"/>
                <a:gd name="connsiteX16" fmla="*/ 6684 w 10181"/>
                <a:gd name="connsiteY16" fmla="*/ 5486 h 10151"/>
                <a:gd name="connsiteX17" fmla="*/ 6684 w 10181"/>
                <a:gd name="connsiteY17" fmla="*/ 7399 h 10151"/>
                <a:gd name="connsiteX18" fmla="*/ 6049 w 10181"/>
                <a:gd name="connsiteY18" fmla="*/ 9078 h 10151"/>
                <a:gd name="connsiteX19" fmla="*/ 4359 w 10181"/>
                <a:gd name="connsiteY19" fmla="*/ 10151 h 10151"/>
                <a:gd name="connsiteX20" fmla="*/ 3583 w 10181"/>
                <a:gd name="connsiteY20" fmla="*/ 8238 h 10151"/>
                <a:gd name="connsiteX21" fmla="*/ 2385 w 10181"/>
                <a:gd name="connsiteY21" fmla="*/ 5159 h 10151"/>
                <a:gd name="connsiteX22" fmla="*/ 2737 w 10181"/>
                <a:gd name="connsiteY22" fmla="*/ 4180 h 10151"/>
                <a:gd name="connsiteX23" fmla="*/ 2104 w 10181"/>
                <a:gd name="connsiteY23" fmla="*/ 4973 h 10151"/>
                <a:gd name="connsiteX24" fmla="*/ 1822 w 10181"/>
                <a:gd name="connsiteY24" fmla="*/ 5999 h 10151"/>
                <a:gd name="connsiteX25" fmla="*/ 975 w 10181"/>
                <a:gd name="connsiteY25" fmla="*/ 6746 h 10151"/>
                <a:gd name="connsiteX26" fmla="*/ 271 w 10181"/>
                <a:gd name="connsiteY26" fmla="*/ 3433 h 10151"/>
                <a:gd name="connsiteX27" fmla="*/ 422 w 10181"/>
                <a:gd name="connsiteY27" fmla="*/ 43 h 10151"/>
                <a:gd name="connsiteX28" fmla="*/ 1286 w 10181"/>
                <a:gd name="connsiteY28" fmla="*/ 151 h 10151"/>
                <a:gd name="connsiteX29" fmla="*/ 1540 w 10181"/>
                <a:gd name="connsiteY29" fmla="*/ 3526 h 10151"/>
                <a:gd name="connsiteX30" fmla="*/ 3935 w 10181"/>
                <a:gd name="connsiteY30" fmla="*/ 1847 h 10151"/>
                <a:gd name="connsiteX0" fmla="*/ 3935 w 10181"/>
                <a:gd name="connsiteY0" fmla="*/ 1847 h 10151"/>
                <a:gd name="connsiteX1" fmla="*/ 3583 w 10181"/>
                <a:gd name="connsiteY1" fmla="*/ 2920 h 10151"/>
                <a:gd name="connsiteX2" fmla="*/ 4218 w 10181"/>
                <a:gd name="connsiteY2" fmla="*/ 4786 h 10151"/>
                <a:gd name="connsiteX3" fmla="*/ 5274 w 10181"/>
                <a:gd name="connsiteY3" fmla="*/ 5999 h 10151"/>
                <a:gd name="connsiteX4" fmla="*/ 6190 w 10181"/>
                <a:gd name="connsiteY4" fmla="*/ 3900 h 10151"/>
                <a:gd name="connsiteX5" fmla="*/ 8304 w 10181"/>
                <a:gd name="connsiteY5" fmla="*/ 2174 h 10151"/>
                <a:gd name="connsiteX6" fmla="*/ 8445 w 10181"/>
                <a:gd name="connsiteY6" fmla="*/ 4133 h 10151"/>
                <a:gd name="connsiteX7" fmla="*/ 9008 w 10181"/>
                <a:gd name="connsiteY7" fmla="*/ 3667 h 10151"/>
                <a:gd name="connsiteX8" fmla="*/ 9503 w 10181"/>
                <a:gd name="connsiteY8" fmla="*/ 1194 h 10151"/>
                <a:gd name="connsiteX9" fmla="*/ 9432 w 10181"/>
                <a:gd name="connsiteY9" fmla="*/ 634 h 10151"/>
                <a:gd name="connsiteX10" fmla="*/ 9855 w 10181"/>
                <a:gd name="connsiteY10" fmla="*/ 1334 h 10151"/>
                <a:gd name="connsiteX11" fmla="*/ 9573 w 10181"/>
                <a:gd name="connsiteY11" fmla="*/ 4646 h 10151"/>
                <a:gd name="connsiteX12" fmla="*/ 8374 w 10181"/>
                <a:gd name="connsiteY12" fmla="*/ 6699 h 10151"/>
                <a:gd name="connsiteX13" fmla="*/ 8093 w 10181"/>
                <a:gd name="connsiteY13" fmla="*/ 7352 h 10151"/>
                <a:gd name="connsiteX14" fmla="*/ 7036 w 10181"/>
                <a:gd name="connsiteY14" fmla="*/ 5999 h 10151"/>
                <a:gd name="connsiteX15" fmla="*/ 7248 w 10181"/>
                <a:gd name="connsiteY15" fmla="*/ 4507 h 10151"/>
                <a:gd name="connsiteX16" fmla="*/ 6684 w 10181"/>
                <a:gd name="connsiteY16" fmla="*/ 5486 h 10151"/>
                <a:gd name="connsiteX17" fmla="*/ 6684 w 10181"/>
                <a:gd name="connsiteY17" fmla="*/ 7399 h 10151"/>
                <a:gd name="connsiteX18" fmla="*/ 6049 w 10181"/>
                <a:gd name="connsiteY18" fmla="*/ 9078 h 10151"/>
                <a:gd name="connsiteX19" fmla="*/ 4359 w 10181"/>
                <a:gd name="connsiteY19" fmla="*/ 10151 h 10151"/>
                <a:gd name="connsiteX20" fmla="*/ 3583 w 10181"/>
                <a:gd name="connsiteY20" fmla="*/ 8238 h 10151"/>
                <a:gd name="connsiteX21" fmla="*/ 2385 w 10181"/>
                <a:gd name="connsiteY21" fmla="*/ 5159 h 10151"/>
                <a:gd name="connsiteX22" fmla="*/ 2737 w 10181"/>
                <a:gd name="connsiteY22" fmla="*/ 4180 h 10151"/>
                <a:gd name="connsiteX23" fmla="*/ 2104 w 10181"/>
                <a:gd name="connsiteY23" fmla="*/ 4973 h 10151"/>
                <a:gd name="connsiteX24" fmla="*/ 1822 w 10181"/>
                <a:gd name="connsiteY24" fmla="*/ 5999 h 10151"/>
                <a:gd name="connsiteX25" fmla="*/ 975 w 10181"/>
                <a:gd name="connsiteY25" fmla="*/ 6746 h 10151"/>
                <a:gd name="connsiteX26" fmla="*/ 271 w 10181"/>
                <a:gd name="connsiteY26" fmla="*/ 3433 h 10151"/>
                <a:gd name="connsiteX27" fmla="*/ 422 w 10181"/>
                <a:gd name="connsiteY27" fmla="*/ 43 h 10151"/>
                <a:gd name="connsiteX28" fmla="*/ 1286 w 10181"/>
                <a:gd name="connsiteY28" fmla="*/ 151 h 10151"/>
                <a:gd name="connsiteX29" fmla="*/ 1540 w 10181"/>
                <a:gd name="connsiteY29" fmla="*/ 3526 h 10151"/>
                <a:gd name="connsiteX30" fmla="*/ 3935 w 10181"/>
                <a:gd name="connsiteY30" fmla="*/ 1847 h 10151"/>
                <a:gd name="connsiteX0" fmla="*/ 3717 w 9963"/>
                <a:gd name="connsiteY0" fmla="*/ 1696 h 10000"/>
                <a:gd name="connsiteX1" fmla="*/ 3365 w 9963"/>
                <a:gd name="connsiteY1" fmla="*/ 2769 h 10000"/>
                <a:gd name="connsiteX2" fmla="*/ 4000 w 9963"/>
                <a:gd name="connsiteY2" fmla="*/ 4635 h 10000"/>
                <a:gd name="connsiteX3" fmla="*/ 5056 w 9963"/>
                <a:gd name="connsiteY3" fmla="*/ 5848 h 10000"/>
                <a:gd name="connsiteX4" fmla="*/ 5972 w 9963"/>
                <a:gd name="connsiteY4" fmla="*/ 3749 h 10000"/>
                <a:gd name="connsiteX5" fmla="*/ 8086 w 9963"/>
                <a:gd name="connsiteY5" fmla="*/ 2023 h 10000"/>
                <a:gd name="connsiteX6" fmla="*/ 8227 w 9963"/>
                <a:gd name="connsiteY6" fmla="*/ 3982 h 10000"/>
                <a:gd name="connsiteX7" fmla="*/ 8790 w 9963"/>
                <a:gd name="connsiteY7" fmla="*/ 3516 h 10000"/>
                <a:gd name="connsiteX8" fmla="*/ 9285 w 9963"/>
                <a:gd name="connsiteY8" fmla="*/ 1043 h 10000"/>
                <a:gd name="connsiteX9" fmla="*/ 9214 w 9963"/>
                <a:gd name="connsiteY9" fmla="*/ 483 h 10000"/>
                <a:gd name="connsiteX10" fmla="*/ 9637 w 9963"/>
                <a:gd name="connsiteY10" fmla="*/ 1183 h 10000"/>
                <a:gd name="connsiteX11" fmla="*/ 9355 w 9963"/>
                <a:gd name="connsiteY11" fmla="*/ 4495 h 10000"/>
                <a:gd name="connsiteX12" fmla="*/ 8156 w 9963"/>
                <a:gd name="connsiteY12" fmla="*/ 6548 h 10000"/>
                <a:gd name="connsiteX13" fmla="*/ 7875 w 9963"/>
                <a:gd name="connsiteY13" fmla="*/ 7201 h 10000"/>
                <a:gd name="connsiteX14" fmla="*/ 6818 w 9963"/>
                <a:gd name="connsiteY14" fmla="*/ 5848 h 10000"/>
                <a:gd name="connsiteX15" fmla="*/ 7030 w 9963"/>
                <a:gd name="connsiteY15" fmla="*/ 4356 h 10000"/>
                <a:gd name="connsiteX16" fmla="*/ 6466 w 9963"/>
                <a:gd name="connsiteY16" fmla="*/ 5335 h 10000"/>
                <a:gd name="connsiteX17" fmla="*/ 6466 w 9963"/>
                <a:gd name="connsiteY17" fmla="*/ 7248 h 10000"/>
                <a:gd name="connsiteX18" fmla="*/ 5831 w 9963"/>
                <a:gd name="connsiteY18" fmla="*/ 8927 h 10000"/>
                <a:gd name="connsiteX19" fmla="*/ 4141 w 9963"/>
                <a:gd name="connsiteY19" fmla="*/ 10000 h 10000"/>
                <a:gd name="connsiteX20" fmla="*/ 3365 w 9963"/>
                <a:gd name="connsiteY20" fmla="*/ 8087 h 10000"/>
                <a:gd name="connsiteX21" fmla="*/ 2167 w 9963"/>
                <a:gd name="connsiteY21" fmla="*/ 5008 h 10000"/>
                <a:gd name="connsiteX22" fmla="*/ 2519 w 9963"/>
                <a:gd name="connsiteY22" fmla="*/ 4029 h 10000"/>
                <a:gd name="connsiteX23" fmla="*/ 1886 w 9963"/>
                <a:gd name="connsiteY23" fmla="*/ 4822 h 10000"/>
                <a:gd name="connsiteX24" fmla="*/ 1604 w 9963"/>
                <a:gd name="connsiteY24" fmla="*/ 5848 h 10000"/>
                <a:gd name="connsiteX25" fmla="*/ 757 w 9963"/>
                <a:gd name="connsiteY25" fmla="*/ 6595 h 10000"/>
                <a:gd name="connsiteX26" fmla="*/ 53 w 9963"/>
                <a:gd name="connsiteY26" fmla="*/ 3282 h 10000"/>
                <a:gd name="connsiteX27" fmla="*/ 992 w 9963"/>
                <a:gd name="connsiteY27" fmla="*/ 132 h 10000"/>
                <a:gd name="connsiteX28" fmla="*/ 1068 w 9963"/>
                <a:gd name="connsiteY28" fmla="*/ 0 h 10000"/>
                <a:gd name="connsiteX29" fmla="*/ 1322 w 9963"/>
                <a:gd name="connsiteY29" fmla="*/ 3375 h 10000"/>
                <a:gd name="connsiteX30" fmla="*/ 3717 w 9963"/>
                <a:gd name="connsiteY30" fmla="*/ 1696 h 10000"/>
                <a:gd name="connsiteX0" fmla="*/ 3752 w 10021"/>
                <a:gd name="connsiteY0" fmla="*/ 1696 h 10000"/>
                <a:gd name="connsiteX1" fmla="*/ 3398 w 10021"/>
                <a:gd name="connsiteY1" fmla="*/ 2769 h 10000"/>
                <a:gd name="connsiteX2" fmla="*/ 4036 w 10021"/>
                <a:gd name="connsiteY2" fmla="*/ 4635 h 10000"/>
                <a:gd name="connsiteX3" fmla="*/ 5096 w 10021"/>
                <a:gd name="connsiteY3" fmla="*/ 5848 h 10000"/>
                <a:gd name="connsiteX4" fmla="*/ 6015 w 10021"/>
                <a:gd name="connsiteY4" fmla="*/ 3749 h 10000"/>
                <a:gd name="connsiteX5" fmla="*/ 8137 w 10021"/>
                <a:gd name="connsiteY5" fmla="*/ 2023 h 10000"/>
                <a:gd name="connsiteX6" fmla="*/ 8279 w 10021"/>
                <a:gd name="connsiteY6" fmla="*/ 3982 h 10000"/>
                <a:gd name="connsiteX7" fmla="*/ 8844 w 10021"/>
                <a:gd name="connsiteY7" fmla="*/ 3516 h 10000"/>
                <a:gd name="connsiteX8" fmla="*/ 9340 w 10021"/>
                <a:gd name="connsiteY8" fmla="*/ 1043 h 10000"/>
                <a:gd name="connsiteX9" fmla="*/ 9269 w 10021"/>
                <a:gd name="connsiteY9" fmla="*/ 483 h 10000"/>
                <a:gd name="connsiteX10" fmla="*/ 9694 w 10021"/>
                <a:gd name="connsiteY10" fmla="*/ 1183 h 10000"/>
                <a:gd name="connsiteX11" fmla="*/ 9411 w 10021"/>
                <a:gd name="connsiteY11" fmla="*/ 4495 h 10000"/>
                <a:gd name="connsiteX12" fmla="*/ 8207 w 10021"/>
                <a:gd name="connsiteY12" fmla="*/ 6548 h 10000"/>
                <a:gd name="connsiteX13" fmla="*/ 7925 w 10021"/>
                <a:gd name="connsiteY13" fmla="*/ 7201 h 10000"/>
                <a:gd name="connsiteX14" fmla="*/ 6864 w 10021"/>
                <a:gd name="connsiteY14" fmla="*/ 5848 h 10000"/>
                <a:gd name="connsiteX15" fmla="*/ 7077 w 10021"/>
                <a:gd name="connsiteY15" fmla="*/ 4356 h 10000"/>
                <a:gd name="connsiteX16" fmla="*/ 6511 w 10021"/>
                <a:gd name="connsiteY16" fmla="*/ 5335 h 10000"/>
                <a:gd name="connsiteX17" fmla="*/ 6511 w 10021"/>
                <a:gd name="connsiteY17" fmla="*/ 7248 h 10000"/>
                <a:gd name="connsiteX18" fmla="*/ 5874 w 10021"/>
                <a:gd name="connsiteY18" fmla="*/ 8927 h 10000"/>
                <a:gd name="connsiteX19" fmla="*/ 4177 w 10021"/>
                <a:gd name="connsiteY19" fmla="*/ 10000 h 10000"/>
                <a:gd name="connsiteX20" fmla="*/ 3398 w 10021"/>
                <a:gd name="connsiteY20" fmla="*/ 8087 h 10000"/>
                <a:gd name="connsiteX21" fmla="*/ 2196 w 10021"/>
                <a:gd name="connsiteY21" fmla="*/ 5008 h 10000"/>
                <a:gd name="connsiteX22" fmla="*/ 2549 w 10021"/>
                <a:gd name="connsiteY22" fmla="*/ 4029 h 10000"/>
                <a:gd name="connsiteX23" fmla="*/ 1914 w 10021"/>
                <a:gd name="connsiteY23" fmla="*/ 4822 h 10000"/>
                <a:gd name="connsiteX24" fmla="*/ 1631 w 10021"/>
                <a:gd name="connsiteY24" fmla="*/ 5848 h 10000"/>
                <a:gd name="connsiteX25" fmla="*/ 781 w 10021"/>
                <a:gd name="connsiteY25" fmla="*/ 6595 h 10000"/>
                <a:gd name="connsiteX26" fmla="*/ 74 w 10021"/>
                <a:gd name="connsiteY26" fmla="*/ 3282 h 10000"/>
                <a:gd name="connsiteX27" fmla="*/ 1017 w 10021"/>
                <a:gd name="connsiteY27" fmla="*/ 132 h 10000"/>
                <a:gd name="connsiteX28" fmla="*/ 1093 w 10021"/>
                <a:gd name="connsiteY28" fmla="*/ 0 h 10000"/>
                <a:gd name="connsiteX29" fmla="*/ 1348 w 10021"/>
                <a:gd name="connsiteY29" fmla="*/ 3375 h 10000"/>
                <a:gd name="connsiteX30" fmla="*/ 3752 w 10021"/>
                <a:gd name="connsiteY30" fmla="*/ 1696 h 10000"/>
                <a:gd name="connsiteX0" fmla="*/ 3752 w 10021"/>
                <a:gd name="connsiteY0" fmla="*/ 1696 h 10000"/>
                <a:gd name="connsiteX1" fmla="*/ 3398 w 10021"/>
                <a:gd name="connsiteY1" fmla="*/ 2769 h 10000"/>
                <a:gd name="connsiteX2" fmla="*/ 4036 w 10021"/>
                <a:gd name="connsiteY2" fmla="*/ 4635 h 10000"/>
                <a:gd name="connsiteX3" fmla="*/ 5096 w 10021"/>
                <a:gd name="connsiteY3" fmla="*/ 5848 h 10000"/>
                <a:gd name="connsiteX4" fmla="*/ 6015 w 10021"/>
                <a:gd name="connsiteY4" fmla="*/ 3749 h 10000"/>
                <a:gd name="connsiteX5" fmla="*/ 8137 w 10021"/>
                <a:gd name="connsiteY5" fmla="*/ 2023 h 10000"/>
                <a:gd name="connsiteX6" fmla="*/ 8279 w 10021"/>
                <a:gd name="connsiteY6" fmla="*/ 3982 h 10000"/>
                <a:gd name="connsiteX7" fmla="*/ 8844 w 10021"/>
                <a:gd name="connsiteY7" fmla="*/ 3516 h 10000"/>
                <a:gd name="connsiteX8" fmla="*/ 9340 w 10021"/>
                <a:gd name="connsiteY8" fmla="*/ 1043 h 10000"/>
                <a:gd name="connsiteX9" fmla="*/ 9269 w 10021"/>
                <a:gd name="connsiteY9" fmla="*/ 483 h 10000"/>
                <a:gd name="connsiteX10" fmla="*/ 9694 w 10021"/>
                <a:gd name="connsiteY10" fmla="*/ 1183 h 10000"/>
                <a:gd name="connsiteX11" fmla="*/ 9411 w 10021"/>
                <a:gd name="connsiteY11" fmla="*/ 4495 h 10000"/>
                <a:gd name="connsiteX12" fmla="*/ 8207 w 10021"/>
                <a:gd name="connsiteY12" fmla="*/ 6548 h 10000"/>
                <a:gd name="connsiteX13" fmla="*/ 7925 w 10021"/>
                <a:gd name="connsiteY13" fmla="*/ 7201 h 10000"/>
                <a:gd name="connsiteX14" fmla="*/ 6864 w 10021"/>
                <a:gd name="connsiteY14" fmla="*/ 5848 h 10000"/>
                <a:gd name="connsiteX15" fmla="*/ 7077 w 10021"/>
                <a:gd name="connsiteY15" fmla="*/ 4356 h 10000"/>
                <a:gd name="connsiteX16" fmla="*/ 6511 w 10021"/>
                <a:gd name="connsiteY16" fmla="*/ 5335 h 10000"/>
                <a:gd name="connsiteX17" fmla="*/ 6511 w 10021"/>
                <a:gd name="connsiteY17" fmla="*/ 7248 h 10000"/>
                <a:gd name="connsiteX18" fmla="*/ 5874 w 10021"/>
                <a:gd name="connsiteY18" fmla="*/ 8927 h 10000"/>
                <a:gd name="connsiteX19" fmla="*/ 4177 w 10021"/>
                <a:gd name="connsiteY19" fmla="*/ 10000 h 10000"/>
                <a:gd name="connsiteX20" fmla="*/ 3398 w 10021"/>
                <a:gd name="connsiteY20" fmla="*/ 8087 h 10000"/>
                <a:gd name="connsiteX21" fmla="*/ 2196 w 10021"/>
                <a:gd name="connsiteY21" fmla="*/ 5008 h 10000"/>
                <a:gd name="connsiteX22" fmla="*/ 2549 w 10021"/>
                <a:gd name="connsiteY22" fmla="*/ 4029 h 10000"/>
                <a:gd name="connsiteX23" fmla="*/ 1914 w 10021"/>
                <a:gd name="connsiteY23" fmla="*/ 4822 h 10000"/>
                <a:gd name="connsiteX24" fmla="*/ 1631 w 10021"/>
                <a:gd name="connsiteY24" fmla="*/ 5848 h 10000"/>
                <a:gd name="connsiteX25" fmla="*/ 781 w 10021"/>
                <a:gd name="connsiteY25" fmla="*/ 6595 h 10000"/>
                <a:gd name="connsiteX26" fmla="*/ 74 w 10021"/>
                <a:gd name="connsiteY26" fmla="*/ 3282 h 10000"/>
                <a:gd name="connsiteX27" fmla="*/ 1017 w 10021"/>
                <a:gd name="connsiteY27" fmla="*/ 132 h 10000"/>
                <a:gd name="connsiteX28" fmla="*/ 1093 w 10021"/>
                <a:gd name="connsiteY28" fmla="*/ 0 h 10000"/>
                <a:gd name="connsiteX29" fmla="*/ 1348 w 10021"/>
                <a:gd name="connsiteY29" fmla="*/ 3375 h 10000"/>
                <a:gd name="connsiteX30" fmla="*/ 3752 w 10021"/>
                <a:gd name="connsiteY30" fmla="*/ 169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21" h="10000">
                  <a:moveTo>
                    <a:pt x="3752" y="1696"/>
                  </a:moveTo>
                  <a:cubicBezTo>
                    <a:pt x="3610" y="2069"/>
                    <a:pt x="3469" y="2396"/>
                    <a:pt x="3398" y="2769"/>
                  </a:cubicBezTo>
                  <a:cubicBezTo>
                    <a:pt x="3257" y="3469"/>
                    <a:pt x="3540" y="4029"/>
                    <a:pt x="4036" y="4635"/>
                  </a:cubicBezTo>
                  <a:cubicBezTo>
                    <a:pt x="4389" y="5008"/>
                    <a:pt x="4742" y="5429"/>
                    <a:pt x="5096" y="5848"/>
                  </a:cubicBezTo>
                  <a:cubicBezTo>
                    <a:pt x="5167" y="5101"/>
                    <a:pt x="5449" y="4403"/>
                    <a:pt x="6015" y="3749"/>
                  </a:cubicBezTo>
                  <a:cubicBezTo>
                    <a:pt x="6511" y="3096"/>
                    <a:pt x="7218" y="2536"/>
                    <a:pt x="8137" y="2023"/>
                  </a:cubicBezTo>
                  <a:cubicBezTo>
                    <a:pt x="8349" y="2676"/>
                    <a:pt x="8420" y="3329"/>
                    <a:pt x="8279" y="3982"/>
                  </a:cubicBezTo>
                  <a:cubicBezTo>
                    <a:pt x="8632" y="3889"/>
                    <a:pt x="8773" y="3703"/>
                    <a:pt x="8844" y="3516"/>
                  </a:cubicBezTo>
                  <a:cubicBezTo>
                    <a:pt x="9411" y="2722"/>
                    <a:pt x="9481" y="1883"/>
                    <a:pt x="9340" y="1043"/>
                  </a:cubicBezTo>
                  <a:cubicBezTo>
                    <a:pt x="9340" y="857"/>
                    <a:pt x="9269" y="670"/>
                    <a:pt x="9269" y="483"/>
                  </a:cubicBezTo>
                  <a:cubicBezTo>
                    <a:pt x="9411" y="717"/>
                    <a:pt x="9623" y="950"/>
                    <a:pt x="9694" y="1183"/>
                  </a:cubicBezTo>
                  <a:cubicBezTo>
                    <a:pt x="10259" y="2349"/>
                    <a:pt x="10047" y="3422"/>
                    <a:pt x="9411" y="4495"/>
                  </a:cubicBezTo>
                  <a:cubicBezTo>
                    <a:pt x="9057" y="5195"/>
                    <a:pt x="8562" y="5895"/>
                    <a:pt x="8207" y="6548"/>
                  </a:cubicBezTo>
                  <a:cubicBezTo>
                    <a:pt x="8067" y="6781"/>
                    <a:pt x="7996" y="6968"/>
                    <a:pt x="7925" y="7201"/>
                  </a:cubicBezTo>
                  <a:cubicBezTo>
                    <a:pt x="7501" y="6781"/>
                    <a:pt x="7077" y="6361"/>
                    <a:pt x="6864" y="5848"/>
                  </a:cubicBezTo>
                  <a:cubicBezTo>
                    <a:pt x="6723" y="5335"/>
                    <a:pt x="6864" y="4822"/>
                    <a:pt x="7077" y="4356"/>
                  </a:cubicBezTo>
                  <a:cubicBezTo>
                    <a:pt x="6723" y="4635"/>
                    <a:pt x="6581" y="4962"/>
                    <a:pt x="6511" y="5335"/>
                  </a:cubicBezTo>
                  <a:lnTo>
                    <a:pt x="6511" y="7248"/>
                  </a:lnTo>
                  <a:cubicBezTo>
                    <a:pt x="6511" y="7808"/>
                    <a:pt x="6369" y="8414"/>
                    <a:pt x="5874" y="8927"/>
                  </a:cubicBezTo>
                  <a:cubicBezTo>
                    <a:pt x="5449" y="9394"/>
                    <a:pt x="4954" y="9766"/>
                    <a:pt x="4177" y="10000"/>
                  </a:cubicBezTo>
                  <a:cubicBezTo>
                    <a:pt x="4318" y="9253"/>
                    <a:pt x="3752" y="8694"/>
                    <a:pt x="3398" y="8087"/>
                  </a:cubicBezTo>
                  <a:cubicBezTo>
                    <a:pt x="2691" y="7108"/>
                    <a:pt x="1984" y="6128"/>
                    <a:pt x="2196" y="5008"/>
                  </a:cubicBezTo>
                  <a:cubicBezTo>
                    <a:pt x="2267" y="4682"/>
                    <a:pt x="2409" y="4403"/>
                    <a:pt x="2549" y="4029"/>
                  </a:cubicBezTo>
                  <a:cubicBezTo>
                    <a:pt x="2126" y="4262"/>
                    <a:pt x="1984" y="4542"/>
                    <a:pt x="1914" y="4822"/>
                  </a:cubicBezTo>
                  <a:cubicBezTo>
                    <a:pt x="1772" y="5148"/>
                    <a:pt x="1701" y="5522"/>
                    <a:pt x="1631" y="5848"/>
                  </a:cubicBezTo>
                  <a:cubicBezTo>
                    <a:pt x="1489" y="6175"/>
                    <a:pt x="1206" y="6455"/>
                    <a:pt x="781" y="6595"/>
                  </a:cubicBezTo>
                  <a:cubicBezTo>
                    <a:pt x="499" y="5475"/>
                    <a:pt x="216" y="4403"/>
                    <a:pt x="74" y="3282"/>
                  </a:cubicBezTo>
                  <a:cubicBezTo>
                    <a:pt x="-138" y="2349"/>
                    <a:pt x="80" y="1023"/>
                    <a:pt x="1017" y="132"/>
                  </a:cubicBezTo>
                  <a:cubicBezTo>
                    <a:pt x="1228" y="-55"/>
                    <a:pt x="880" y="187"/>
                    <a:pt x="1093" y="0"/>
                  </a:cubicBezTo>
                  <a:cubicBezTo>
                    <a:pt x="658" y="1479"/>
                    <a:pt x="711" y="2209"/>
                    <a:pt x="1348" y="3375"/>
                  </a:cubicBezTo>
                  <a:cubicBezTo>
                    <a:pt x="1843" y="2583"/>
                    <a:pt x="2691" y="2069"/>
                    <a:pt x="3752" y="169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631EFFFF-51A8-430F-BACD-B21E283F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238" y="-66396"/>
              <a:ext cx="525460" cy="445691"/>
            </a:xfrm>
            <a:custGeom>
              <a:avLst/>
              <a:gdLst>
                <a:gd name="T0" fmla="*/ 119 w 119"/>
                <a:gd name="T1" fmla="*/ 103 h 103"/>
                <a:gd name="T2" fmla="*/ 0 w 119"/>
                <a:gd name="T3" fmla="*/ 100 h 103"/>
                <a:gd name="T4" fmla="*/ 62 w 119"/>
                <a:gd name="T5" fmla="*/ 0 h 103"/>
                <a:gd name="T6" fmla="*/ 119 w 119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3">
                  <a:moveTo>
                    <a:pt x="119" y="103"/>
                  </a:moveTo>
                  <a:cubicBezTo>
                    <a:pt x="79" y="102"/>
                    <a:pt x="39" y="101"/>
                    <a:pt x="0" y="100"/>
                  </a:cubicBezTo>
                  <a:cubicBezTo>
                    <a:pt x="3" y="84"/>
                    <a:pt x="47" y="12"/>
                    <a:pt x="62" y="0"/>
                  </a:cubicBezTo>
                  <a:cubicBezTo>
                    <a:pt x="76" y="12"/>
                    <a:pt x="118" y="90"/>
                    <a:pt x="119" y="103"/>
                  </a:cubicBezTo>
                  <a:close/>
                </a:path>
              </a:pathLst>
            </a:custGeom>
            <a:solidFill>
              <a:srgbClr val="009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 8">
            <a:extLst>
              <a:ext uri="{FF2B5EF4-FFF2-40B4-BE49-F238E27FC236}">
                <a16:creationId xmlns="" xmlns:a16="http://schemas.microsoft.com/office/drawing/2014/main" id="{C790DB2B-BBBF-47DF-ABAA-423A3328D14F}"/>
              </a:ext>
            </a:extLst>
          </p:cNvPr>
          <p:cNvSpPr>
            <a:spLocks/>
          </p:cNvSpPr>
          <p:nvPr/>
        </p:nvSpPr>
        <p:spPr bwMode="auto">
          <a:xfrm>
            <a:off x="19311506" y="9535590"/>
            <a:ext cx="1247682" cy="1852100"/>
          </a:xfrm>
          <a:custGeom>
            <a:avLst/>
            <a:gdLst>
              <a:gd name="T0" fmla="*/ 55 w 147"/>
              <a:gd name="T1" fmla="*/ 36 h 214"/>
              <a:gd name="T2" fmla="*/ 50 w 147"/>
              <a:gd name="T3" fmla="*/ 59 h 214"/>
              <a:gd name="T4" fmla="*/ 59 w 147"/>
              <a:gd name="T5" fmla="*/ 99 h 214"/>
              <a:gd name="T6" fmla="*/ 74 w 147"/>
              <a:gd name="T7" fmla="*/ 125 h 214"/>
              <a:gd name="T8" fmla="*/ 87 w 147"/>
              <a:gd name="T9" fmla="*/ 80 h 214"/>
              <a:gd name="T10" fmla="*/ 117 w 147"/>
              <a:gd name="T11" fmla="*/ 43 h 214"/>
              <a:gd name="T12" fmla="*/ 119 w 147"/>
              <a:gd name="T13" fmla="*/ 85 h 214"/>
              <a:gd name="T14" fmla="*/ 127 w 147"/>
              <a:gd name="T15" fmla="*/ 75 h 214"/>
              <a:gd name="T16" fmla="*/ 134 w 147"/>
              <a:gd name="T17" fmla="*/ 22 h 214"/>
              <a:gd name="T18" fmla="*/ 133 w 147"/>
              <a:gd name="T19" fmla="*/ 10 h 214"/>
              <a:gd name="T20" fmla="*/ 139 w 147"/>
              <a:gd name="T21" fmla="*/ 25 h 214"/>
              <a:gd name="T22" fmla="*/ 135 w 147"/>
              <a:gd name="T23" fmla="*/ 96 h 214"/>
              <a:gd name="T24" fmla="*/ 118 w 147"/>
              <a:gd name="T25" fmla="*/ 140 h 214"/>
              <a:gd name="T26" fmla="*/ 114 w 147"/>
              <a:gd name="T27" fmla="*/ 154 h 214"/>
              <a:gd name="T28" fmla="*/ 99 w 147"/>
              <a:gd name="T29" fmla="*/ 125 h 214"/>
              <a:gd name="T30" fmla="*/ 102 w 147"/>
              <a:gd name="T31" fmla="*/ 93 h 214"/>
              <a:gd name="T32" fmla="*/ 94 w 147"/>
              <a:gd name="T33" fmla="*/ 114 h 214"/>
              <a:gd name="T34" fmla="*/ 94 w 147"/>
              <a:gd name="T35" fmla="*/ 155 h 214"/>
              <a:gd name="T36" fmla="*/ 85 w 147"/>
              <a:gd name="T37" fmla="*/ 191 h 214"/>
              <a:gd name="T38" fmla="*/ 61 w 147"/>
              <a:gd name="T39" fmla="*/ 214 h 214"/>
              <a:gd name="T40" fmla="*/ 50 w 147"/>
              <a:gd name="T41" fmla="*/ 173 h 214"/>
              <a:gd name="T42" fmla="*/ 33 w 147"/>
              <a:gd name="T43" fmla="*/ 107 h 214"/>
              <a:gd name="T44" fmla="*/ 38 w 147"/>
              <a:gd name="T45" fmla="*/ 86 h 214"/>
              <a:gd name="T46" fmla="*/ 29 w 147"/>
              <a:gd name="T47" fmla="*/ 103 h 214"/>
              <a:gd name="T48" fmla="*/ 25 w 147"/>
              <a:gd name="T49" fmla="*/ 125 h 214"/>
              <a:gd name="T50" fmla="*/ 13 w 147"/>
              <a:gd name="T51" fmla="*/ 141 h 214"/>
              <a:gd name="T52" fmla="*/ 3 w 147"/>
              <a:gd name="T53" fmla="*/ 70 h 214"/>
              <a:gd name="T54" fmla="*/ 12 w 147"/>
              <a:gd name="T55" fmla="*/ 12 h 214"/>
              <a:gd name="T56" fmla="*/ 21 w 147"/>
              <a:gd name="T57" fmla="*/ 0 h 214"/>
              <a:gd name="T58" fmla="*/ 21 w 147"/>
              <a:gd name="T59" fmla="*/ 72 h 214"/>
              <a:gd name="T60" fmla="*/ 55 w 147"/>
              <a:gd name="T61" fmla="*/ 36 h 214"/>
              <a:gd name="connsiteX0" fmla="*/ 3624 w 9654"/>
              <a:gd name="connsiteY0" fmla="*/ 1699 h 10017"/>
              <a:gd name="connsiteX1" fmla="*/ 3284 w 9654"/>
              <a:gd name="connsiteY1" fmla="*/ 2774 h 10017"/>
              <a:gd name="connsiteX2" fmla="*/ 3897 w 9654"/>
              <a:gd name="connsiteY2" fmla="*/ 4643 h 10017"/>
              <a:gd name="connsiteX3" fmla="*/ 4917 w 9654"/>
              <a:gd name="connsiteY3" fmla="*/ 5858 h 10017"/>
              <a:gd name="connsiteX4" fmla="*/ 5801 w 9654"/>
              <a:gd name="connsiteY4" fmla="*/ 3755 h 10017"/>
              <a:gd name="connsiteX5" fmla="*/ 7842 w 9654"/>
              <a:gd name="connsiteY5" fmla="*/ 2026 h 10017"/>
              <a:gd name="connsiteX6" fmla="*/ 7978 w 9654"/>
              <a:gd name="connsiteY6" fmla="*/ 3989 h 10017"/>
              <a:gd name="connsiteX7" fmla="*/ 8522 w 9654"/>
              <a:gd name="connsiteY7" fmla="*/ 3522 h 10017"/>
              <a:gd name="connsiteX8" fmla="*/ 8999 w 9654"/>
              <a:gd name="connsiteY8" fmla="*/ 1045 h 10017"/>
              <a:gd name="connsiteX9" fmla="*/ 8931 w 9654"/>
              <a:gd name="connsiteY9" fmla="*/ 484 h 10017"/>
              <a:gd name="connsiteX10" fmla="*/ 9339 w 9654"/>
              <a:gd name="connsiteY10" fmla="*/ 1185 h 10017"/>
              <a:gd name="connsiteX11" fmla="*/ 9067 w 9654"/>
              <a:gd name="connsiteY11" fmla="*/ 4503 h 10017"/>
              <a:gd name="connsiteX12" fmla="*/ 7910 w 9654"/>
              <a:gd name="connsiteY12" fmla="*/ 6559 h 10017"/>
              <a:gd name="connsiteX13" fmla="*/ 7638 w 9654"/>
              <a:gd name="connsiteY13" fmla="*/ 7213 h 10017"/>
              <a:gd name="connsiteX14" fmla="*/ 6618 w 9654"/>
              <a:gd name="connsiteY14" fmla="*/ 5858 h 10017"/>
              <a:gd name="connsiteX15" fmla="*/ 6822 w 9654"/>
              <a:gd name="connsiteY15" fmla="*/ 4363 h 10017"/>
              <a:gd name="connsiteX16" fmla="*/ 6278 w 9654"/>
              <a:gd name="connsiteY16" fmla="*/ 5344 h 10017"/>
              <a:gd name="connsiteX17" fmla="*/ 6278 w 9654"/>
              <a:gd name="connsiteY17" fmla="*/ 7260 h 10017"/>
              <a:gd name="connsiteX18" fmla="*/ 5665 w 9654"/>
              <a:gd name="connsiteY18" fmla="*/ 8942 h 10017"/>
              <a:gd name="connsiteX19" fmla="*/ 4033 w 9654"/>
              <a:gd name="connsiteY19" fmla="*/ 10017 h 10017"/>
              <a:gd name="connsiteX20" fmla="*/ 3284 w 9654"/>
              <a:gd name="connsiteY20" fmla="*/ 8101 h 10017"/>
              <a:gd name="connsiteX21" fmla="*/ 2128 w 9654"/>
              <a:gd name="connsiteY21" fmla="*/ 5017 h 10017"/>
              <a:gd name="connsiteX22" fmla="*/ 2468 w 9654"/>
              <a:gd name="connsiteY22" fmla="*/ 4036 h 10017"/>
              <a:gd name="connsiteX23" fmla="*/ 1856 w 9654"/>
              <a:gd name="connsiteY23" fmla="*/ 4830 h 10017"/>
              <a:gd name="connsiteX24" fmla="*/ 1584 w 9654"/>
              <a:gd name="connsiteY24" fmla="*/ 5858 h 10017"/>
              <a:gd name="connsiteX25" fmla="*/ 767 w 9654"/>
              <a:gd name="connsiteY25" fmla="*/ 6606 h 10017"/>
              <a:gd name="connsiteX26" fmla="*/ 87 w 9654"/>
              <a:gd name="connsiteY26" fmla="*/ 3288 h 10017"/>
              <a:gd name="connsiteX27" fmla="*/ 699 w 9654"/>
              <a:gd name="connsiteY27" fmla="*/ 578 h 10017"/>
              <a:gd name="connsiteX28" fmla="*/ 1067 w 9654"/>
              <a:gd name="connsiteY28" fmla="*/ 0 h 10017"/>
              <a:gd name="connsiteX29" fmla="*/ 1312 w 9654"/>
              <a:gd name="connsiteY29" fmla="*/ 3381 h 10017"/>
              <a:gd name="connsiteX30" fmla="*/ 3624 w 9654"/>
              <a:gd name="connsiteY30" fmla="*/ 1699 h 10017"/>
              <a:gd name="connsiteX0" fmla="*/ 3754 w 10000"/>
              <a:gd name="connsiteY0" fmla="*/ 1696 h 10000"/>
              <a:gd name="connsiteX1" fmla="*/ 3402 w 10000"/>
              <a:gd name="connsiteY1" fmla="*/ 2769 h 10000"/>
              <a:gd name="connsiteX2" fmla="*/ 4037 w 10000"/>
              <a:gd name="connsiteY2" fmla="*/ 4635 h 10000"/>
              <a:gd name="connsiteX3" fmla="*/ 5093 w 10000"/>
              <a:gd name="connsiteY3" fmla="*/ 5848 h 10000"/>
              <a:gd name="connsiteX4" fmla="*/ 6009 w 10000"/>
              <a:gd name="connsiteY4" fmla="*/ 3749 h 10000"/>
              <a:gd name="connsiteX5" fmla="*/ 8123 w 10000"/>
              <a:gd name="connsiteY5" fmla="*/ 2023 h 10000"/>
              <a:gd name="connsiteX6" fmla="*/ 8264 w 10000"/>
              <a:gd name="connsiteY6" fmla="*/ 3982 h 10000"/>
              <a:gd name="connsiteX7" fmla="*/ 8827 w 10000"/>
              <a:gd name="connsiteY7" fmla="*/ 3516 h 10000"/>
              <a:gd name="connsiteX8" fmla="*/ 9322 w 10000"/>
              <a:gd name="connsiteY8" fmla="*/ 1043 h 10000"/>
              <a:gd name="connsiteX9" fmla="*/ 9251 w 10000"/>
              <a:gd name="connsiteY9" fmla="*/ 483 h 10000"/>
              <a:gd name="connsiteX10" fmla="*/ 9674 w 10000"/>
              <a:gd name="connsiteY10" fmla="*/ 1183 h 10000"/>
              <a:gd name="connsiteX11" fmla="*/ 9392 w 10000"/>
              <a:gd name="connsiteY11" fmla="*/ 4495 h 10000"/>
              <a:gd name="connsiteX12" fmla="*/ 8193 w 10000"/>
              <a:gd name="connsiteY12" fmla="*/ 6548 h 10000"/>
              <a:gd name="connsiteX13" fmla="*/ 7912 w 10000"/>
              <a:gd name="connsiteY13" fmla="*/ 7201 h 10000"/>
              <a:gd name="connsiteX14" fmla="*/ 6855 w 10000"/>
              <a:gd name="connsiteY14" fmla="*/ 5848 h 10000"/>
              <a:gd name="connsiteX15" fmla="*/ 7067 w 10000"/>
              <a:gd name="connsiteY15" fmla="*/ 4356 h 10000"/>
              <a:gd name="connsiteX16" fmla="*/ 6503 w 10000"/>
              <a:gd name="connsiteY16" fmla="*/ 5335 h 10000"/>
              <a:gd name="connsiteX17" fmla="*/ 6503 w 10000"/>
              <a:gd name="connsiteY17" fmla="*/ 7248 h 10000"/>
              <a:gd name="connsiteX18" fmla="*/ 5868 w 10000"/>
              <a:gd name="connsiteY18" fmla="*/ 8927 h 10000"/>
              <a:gd name="connsiteX19" fmla="*/ 4178 w 10000"/>
              <a:gd name="connsiteY19" fmla="*/ 10000 h 10000"/>
              <a:gd name="connsiteX20" fmla="*/ 3402 w 10000"/>
              <a:gd name="connsiteY20" fmla="*/ 8087 h 10000"/>
              <a:gd name="connsiteX21" fmla="*/ 2204 w 10000"/>
              <a:gd name="connsiteY21" fmla="*/ 5008 h 10000"/>
              <a:gd name="connsiteX22" fmla="*/ 2556 w 10000"/>
              <a:gd name="connsiteY22" fmla="*/ 4029 h 10000"/>
              <a:gd name="connsiteX23" fmla="*/ 1923 w 10000"/>
              <a:gd name="connsiteY23" fmla="*/ 4822 h 10000"/>
              <a:gd name="connsiteX24" fmla="*/ 1641 w 10000"/>
              <a:gd name="connsiteY24" fmla="*/ 5848 h 10000"/>
              <a:gd name="connsiteX25" fmla="*/ 794 w 10000"/>
              <a:gd name="connsiteY25" fmla="*/ 6595 h 10000"/>
              <a:gd name="connsiteX26" fmla="*/ 90 w 10000"/>
              <a:gd name="connsiteY26" fmla="*/ 3282 h 10000"/>
              <a:gd name="connsiteX27" fmla="*/ 724 w 10000"/>
              <a:gd name="connsiteY27" fmla="*/ 526 h 10000"/>
              <a:gd name="connsiteX28" fmla="*/ 1105 w 10000"/>
              <a:gd name="connsiteY28" fmla="*/ 0 h 10000"/>
              <a:gd name="connsiteX29" fmla="*/ 1359 w 10000"/>
              <a:gd name="connsiteY29" fmla="*/ 3375 h 10000"/>
              <a:gd name="connsiteX30" fmla="*/ 3754 w 10000"/>
              <a:gd name="connsiteY30" fmla="*/ 1696 h 10000"/>
              <a:gd name="connsiteX0" fmla="*/ 3935 w 10181"/>
              <a:gd name="connsiteY0" fmla="*/ 1847 h 10151"/>
              <a:gd name="connsiteX1" fmla="*/ 3583 w 10181"/>
              <a:gd name="connsiteY1" fmla="*/ 2920 h 10151"/>
              <a:gd name="connsiteX2" fmla="*/ 4218 w 10181"/>
              <a:gd name="connsiteY2" fmla="*/ 4786 h 10151"/>
              <a:gd name="connsiteX3" fmla="*/ 5274 w 10181"/>
              <a:gd name="connsiteY3" fmla="*/ 5999 h 10151"/>
              <a:gd name="connsiteX4" fmla="*/ 6190 w 10181"/>
              <a:gd name="connsiteY4" fmla="*/ 3900 h 10151"/>
              <a:gd name="connsiteX5" fmla="*/ 8304 w 10181"/>
              <a:gd name="connsiteY5" fmla="*/ 2174 h 10151"/>
              <a:gd name="connsiteX6" fmla="*/ 8445 w 10181"/>
              <a:gd name="connsiteY6" fmla="*/ 4133 h 10151"/>
              <a:gd name="connsiteX7" fmla="*/ 9008 w 10181"/>
              <a:gd name="connsiteY7" fmla="*/ 3667 h 10151"/>
              <a:gd name="connsiteX8" fmla="*/ 9503 w 10181"/>
              <a:gd name="connsiteY8" fmla="*/ 1194 h 10151"/>
              <a:gd name="connsiteX9" fmla="*/ 9432 w 10181"/>
              <a:gd name="connsiteY9" fmla="*/ 634 h 10151"/>
              <a:gd name="connsiteX10" fmla="*/ 9855 w 10181"/>
              <a:gd name="connsiteY10" fmla="*/ 1334 h 10151"/>
              <a:gd name="connsiteX11" fmla="*/ 9573 w 10181"/>
              <a:gd name="connsiteY11" fmla="*/ 4646 h 10151"/>
              <a:gd name="connsiteX12" fmla="*/ 8374 w 10181"/>
              <a:gd name="connsiteY12" fmla="*/ 6699 h 10151"/>
              <a:gd name="connsiteX13" fmla="*/ 8093 w 10181"/>
              <a:gd name="connsiteY13" fmla="*/ 7352 h 10151"/>
              <a:gd name="connsiteX14" fmla="*/ 7036 w 10181"/>
              <a:gd name="connsiteY14" fmla="*/ 5999 h 10151"/>
              <a:gd name="connsiteX15" fmla="*/ 7248 w 10181"/>
              <a:gd name="connsiteY15" fmla="*/ 4507 h 10151"/>
              <a:gd name="connsiteX16" fmla="*/ 6684 w 10181"/>
              <a:gd name="connsiteY16" fmla="*/ 5486 h 10151"/>
              <a:gd name="connsiteX17" fmla="*/ 6684 w 10181"/>
              <a:gd name="connsiteY17" fmla="*/ 7399 h 10151"/>
              <a:gd name="connsiteX18" fmla="*/ 6049 w 10181"/>
              <a:gd name="connsiteY18" fmla="*/ 9078 h 10151"/>
              <a:gd name="connsiteX19" fmla="*/ 4359 w 10181"/>
              <a:gd name="connsiteY19" fmla="*/ 10151 h 10151"/>
              <a:gd name="connsiteX20" fmla="*/ 3583 w 10181"/>
              <a:gd name="connsiteY20" fmla="*/ 8238 h 10151"/>
              <a:gd name="connsiteX21" fmla="*/ 2385 w 10181"/>
              <a:gd name="connsiteY21" fmla="*/ 5159 h 10151"/>
              <a:gd name="connsiteX22" fmla="*/ 2737 w 10181"/>
              <a:gd name="connsiteY22" fmla="*/ 4180 h 10151"/>
              <a:gd name="connsiteX23" fmla="*/ 2104 w 10181"/>
              <a:gd name="connsiteY23" fmla="*/ 4973 h 10151"/>
              <a:gd name="connsiteX24" fmla="*/ 1822 w 10181"/>
              <a:gd name="connsiteY24" fmla="*/ 5999 h 10151"/>
              <a:gd name="connsiteX25" fmla="*/ 975 w 10181"/>
              <a:gd name="connsiteY25" fmla="*/ 6746 h 10151"/>
              <a:gd name="connsiteX26" fmla="*/ 271 w 10181"/>
              <a:gd name="connsiteY26" fmla="*/ 3433 h 10151"/>
              <a:gd name="connsiteX27" fmla="*/ 422 w 10181"/>
              <a:gd name="connsiteY27" fmla="*/ 43 h 10151"/>
              <a:gd name="connsiteX28" fmla="*/ 1286 w 10181"/>
              <a:gd name="connsiteY28" fmla="*/ 151 h 10151"/>
              <a:gd name="connsiteX29" fmla="*/ 1540 w 10181"/>
              <a:gd name="connsiteY29" fmla="*/ 3526 h 10151"/>
              <a:gd name="connsiteX30" fmla="*/ 3935 w 10181"/>
              <a:gd name="connsiteY30" fmla="*/ 1847 h 10151"/>
              <a:gd name="connsiteX0" fmla="*/ 3935 w 10181"/>
              <a:gd name="connsiteY0" fmla="*/ 1847 h 10151"/>
              <a:gd name="connsiteX1" fmla="*/ 3583 w 10181"/>
              <a:gd name="connsiteY1" fmla="*/ 2920 h 10151"/>
              <a:gd name="connsiteX2" fmla="*/ 4218 w 10181"/>
              <a:gd name="connsiteY2" fmla="*/ 4786 h 10151"/>
              <a:gd name="connsiteX3" fmla="*/ 5274 w 10181"/>
              <a:gd name="connsiteY3" fmla="*/ 5999 h 10151"/>
              <a:gd name="connsiteX4" fmla="*/ 6190 w 10181"/>
              <a:gd name="connsiteY4" fmla="*/ 3900 h 10151"/>
              <a:gd name="connsiteX5" fmla="*/ 8304 w 10181"/>
              <a:gd name="connsiteY5" fmla="*/ 2174 h 10151"/>
              <a:gd name="connsiteX6" fmla="*/ 8445 w 10181"/>
              <a:gd name="connsiteY6" fmla="*/ 4133 h 10151"/>
              <a:gd name="connsiteX7" fmla="*/ 9008 w 10181"/>
              <a:gd name="connsiteY7" fmla="*/ 3667 h 10151"/>
              <a:gd name="connsiteX8" fmla="*/ 9503 w 10181"/>
              <a:gd name="connsiteY8" fmla="*/ 1194 h 10151"/>
              <a:gd name="connsiteX9" fmla="*/ 9432 w 10181"/>
              <a:gd name="connsiteY9" fmla="*/ 634 h 10151"/>
              <a:gd name="connsiteX10" fmla="*/ 9855 w 10181"/>
              <a:gd name="connsiteY10" fmla="*/ 1334 h 10151"/>
              <a:gd name="connsiteX11" fmla="*/ 9573 w 10181"/>
              <a:gd name="connsiteY11" fmla="*/ 4646 h 10151"/>
              <a:gd name="connsiteX12" fmla="*/ 8374 w 10181"/>
              <a:gd name="connsiteY12" fmla="*/ 6699 h 10151"/>
              <a:gd name="connsiteX13" fmla="*/ 8093 w 10181"/>
              <a:gd name="connsiteY13" fmla="*/ 7352 h 10151"/>
              <a:gd name="connsiteX14" fmla="*/ 7036 w 10181"/>
              <a:gd name="connsiteY14" fmla="*/ 5999 h 10151"/>
              <a:gd name="connsiteX15" fmla="*/ 7248 w 10181"/>
              <a:gd name="connsiteY15" fmla="*/ 4507 h 10151"/>
              <a:gd name="connsiteX16" fmla="*/ 6684 w 10181"/>
              <a:gd name="connsiteY16" fmla="*/ 5486 h 10151"/>
              <a:gd name="connsiteX17" fmla="*/ 6684 w 10181"/>
              <a:gd name="connsiteY17" fmla="*/ 7399 h 10151"/>
              <a:gd name="connsiteX18" fmla="*/ 6049 w 10181"/>
              <a:gd name="connsiteY18" fmla="*/ 9078 h 10151"/>
              <a:gd name="connsiteX19" fmla="*/ 4359 w 10181"/>
              <a:gd name="connsiteY19" fmla="*/ 10151 h 10151"/>
              <a:gd name="connsiteX20" fmla="*/ 3583 w 10181"/>
              <a:gd name="connsiteY20" fmla="*/ 8238 h 10151"/>
              <a:gd name="connsiteX21" fmla="*/ 2385 w 10181"/>
              <a:gd name="connsiteY21" fmla="*/ 5159 h 10151"/>
              <a:gd name="connsiteX22" fmla="*/ 2737 w 10181"/>
              <a:gd name="connsiteY22" fmla="*/ 4180 h 10151"/>
              <a:gd name="connsiteX23" fmla="*/ 2104 w 10181"/>
              <a:gd name="connsiteY23" fmla="*/ 4973 h 10151"/>
              <a:gd name="connsiteX24" fmla="*/ 1822 w 10181"/>
              <a:gd name="connsiteY24" fmla="*/ 5999 h 10151"/>
              <a:gd name="connsiteX25" fmla="*/ 975 w 10181"/>
              <a:gd name="connsiteY25" fmla="*/ 6746 h 10151"/>
              <a:gd name="connsiteX26" fmla="*/ 271 w 10181"/>
              <a:gd name="connsiteY26" fmla="*/ 3433 h 10151"/>
              <a:gd name="connsiteX27" fmla="*/ 422 w 10181"/>
              <a:gd name="connsiteY27" fmla="*/ 43 h 10151"/>
              <a:gd name="connsiteX28" fmla="*/ 1286 w 10181"/>
              <a:gd name="connsiteY28" fmla="*/ 151 h 10151"/>
              <a:gd name="connsiteX29" fmla="*/ 1540 w 10181"/>
              <a:gd name="connsiteY29" fmla="*/ 3526 h 10151"/>
              <a:gd name="connsiteX30" fmla="*/ 3935 w 10181"/>
              <a:gd name="connsiteY30" fmla="*/ 1847 h 10151"/>
              <a:gd name="connsiteX0" fmla="*/ 3717 w 9963"/>
              <a:gd name="connsiteY0" fmla="*/ 1696 h 10000"/>
              <a:gd name="connsiteX1" fmla="*/ 3365 w 9963"/>
              <a:gd name="connsiteY1" fmla="*/ 2769 h 10000"/>
              <a:gd name="connsiteX2" fmla="*/ 4000 w 9963"/>
              <a:gd name="connsiteY2" fmla="*/ 4635 h 10000"/>
              <a:gd name="connsiteX3" fmla="*/ 5056 w 9963"/>
              <a:gd name="connsiteY3" fmla="*/ 5848 h 10000"/>
              <a:gd name="connsiteX4" fmla="*/ 5972 w 9963"/>
              <a:gd name="connsiteY4" fmla="*/ 3749 h 10000"/>
              <a:gd name="connsiteX5" fmla="*/ 8086 w 9963"/>
              <a:gd name="connsiteY5" fmla="*/ 2023 h 10000"/>
              <a:gd name="connsiteX6" fmla="*/ 8227 w 9963"/>
              <a:gd name="connsiteY6" fmla="*/ 3982 h 10000"/>
              <a:gd name="connsiteX7" fmla="*/ 8790 w 9963"/>
              <a:gd name="connsiteY7" fmla="*/ 3516 h 10000"/>
              <a:gd name="connsiteX8" fmla="*/ 9285 w 9963"/>
              <a:gd name="connsiteY8" fmla="*/ 1043 h 10000"/>
              <a:gd name="connsiteX9" fmla="*/ 9214 w 9963"/>
              <a:gd name="connsiteY9" fmla="*/ 483 h 10000"/>
              <a:gd name="connsiteX10" fmla="*/ 9637 w 9963"/>
              <a:gd name="connsiteY10" fmla="*/ 1183 h 10000"/>
              <a:gd name="connsiteX11" fmla="*/ 9355 w 9963"/>
              <a:gd name="connsiteY11" fmla="*/ 4495 h 10000"/>
              <a:gd name="connsiteX12" fmla="*/ 8156 w 9963"/>
              <a:gd name="connsiteY12" fmla="*/ 6548 h 10000"/>
              <a:gd name="connsiteX13" fmla="*/ 7875 w 9963"/>
              <a:gd name="connsiteY13" fmla="*/ 7201 h 10000"/>
              <a:gd name="connsiteX14" fmla="*/ 6818 w 9963"/>
              <a:gd name="connsiteY14" fmla="*/ 5848 h 10000"/>
              <a:gd name="connsiteX15" fmla="*/ 7030 w 9963"/>
              <a:gd name="connsiteY15" fmla="*/ 4356 h 10000"/>
              <a:gd name="connsiteX16" fmla="*/ 6466 w 9963"/>
              <a:gd name="connsiteY16" fmla="*/ 5335 h 10000"/>
              <a:gd name="connsiteX17" fmla="*/ 6466 w 9963"/>
              <a:gd name="connsiteY17" fmla="*/ 7248 h 10000"/>
              <a:gd name="connsiteX18" fmla="*/ 5831 w 9963"/>
              <a:gd name="connsiteY18" fmla="*/ 8927 h 10000"/>
              <a:gd name="connsiteX19" fmla="*/ 4141 w 9963"/>
              <a:gd name="connsiteY19" fmla="*/ 10000 h 10000"/>
              <a:gd name="connsiteX20" fmla="*/ 3365 w 9963"/>
              <a:gd name="connsiteY20" fmla="*/ 8087 h 10000"/>
              <a:gd name="connsiteX21" fmla="*/ 2167 w 9963"/>
              <a:gd name="connsiteY21" fmla="*/ 5008 h 10000"/>
              <a:gd name="connsiteX22" fmla="*/ 2519 w 9963"/>
              <a:gd name="connsiteY22" fmla="*/ 4029 h 10000"/>
              <a:gd name="connsiteX23" fmla="*/ 1886 w 9963"/>
              <a:gd name="connsiteY23" fmla="*/ 4822 h 10000"/>
              <a:gd name="connsiteX24" fmla="*/ 1604 w 9963"/>
              <a:gd name="connsiteY24" fmla="*/ 5848 h 10000"/>
              <a:gd name="connsiteX25" fmla="*/ 757 w 9963"/>
              <a:gd name="connsiteY25" fmla="*/ 6595 h 10000"/>
              <a:gd name="connsiteX26" fmla="*/ 53 w 9963"/>
              <a:gd name="connsiteY26" fmla="*/ 3282 h 10000"/>
              <a:gd name="connsiteX27" fmla="*/ 992 w 9963"/>
              <a:gd name="connsiteY27" fmla="*/ 132 h 10000"/>
              <a:gd name="connsiteX28" fmla="*/ 1068 w 9963"/>
              <a:gd name="connsiteY28" fmla="*/ 0 h 10000"/>
              <a:gd name="connsiteX29" fmla="*/ 1322 w 9963"/>
              <a:gd name="connsiteY29" fmla="*/ 3375 h 10000"/>
              <a:gd name="connsiteX30" fmla="*/ 3717 w 9963"/>
              <a:gd name="connsiteY30" fmla="*/ 1696 h 10000"/>
              <a:gd name="connsiteX0" fmla="*/ 3752 w 10021"/>
              <a:gd name="connsiteY0" fmla="*/ 1696 h 10000"/>
              <a:gd name="connsiteX1" fmla="*/ 3398 w 10021"/>
              <a:gd name="connsiteY1" fmla="*/ 2769 h 10000"/>
              <a:gd name="connsiteX2" fmla="*/ 4036 w 10021"/>
              <a:gd name="connsiteY2" fmla="*/ 4635 h 10000"/>
              <a:gd name="connsiteX3" fmla="*/ 5096 w 10021"/>
              <a:gd name="connsiteY3" fmla="*/ 5848 h 10000"/>
              <a:gd name="connsiteX4" fmla="*/ 6015 w 10021"/>
              <a:gd name="connsiteY4" fmla="*/ 3749 h 10000"/>
              <a:gd name="connsiteX5" fmla="*/ 8137 w 10021"/>
              <a:gd name="connsiteY5" fmla="*/ 2023 h 10000"/>
              <a:gd name="connsiteX6" fmla="*/ 8279 w 10021"/>
              <a:gd name="connsiteY6" fmla="*/ 3982 h 10000"/>
              <a:gd name="connsiteX7" fmla="*/ 8844 w 10021"/>
              <a:gd name="connsiteY7" fmla="*/ 3516 h 10000"/>
              <a:gd name="connsiteX8" fmla="*/ 9340 w 10021"/>
              <a:gd name="connsiteY8" fmla="*/ 1043 h 10000"/>
              <a:gd name="connsiteX9" fmla="*/ 9269 w 10021"/>
              <a:gd name="connsiteY9" fmla="*/ 483 h 10000"/>
              <a:gd name="connsiteX10" fmla="*/ 9694 w 10021"/>
              <a:gd name="connsiteY10" fmla="*/ 1183 h 10000"/>
              <a:gd name="connsiteX11" fmla="*/ 9411 w 10021"/>
              <a:gd name="connsiteY11" fmla="*/ 4495 h 10000"/>
              <a:gd name="connsiteX12" fmla="*/ 8207 w 10021"/>
              <a:gd name="connsiteY12" fmla="*/ 6548 h 10000"/>
              <a:gd name="connsiteX13" fmla="*/ 7925 w 10021"/>
              <a:gd name="connsiteY13" fmla="*/ 7201 h 10000"/>
              <a:gd name="connsiteX14" fmla="*/ 6864 w 10021"/>
              <a:gd name="connsiteY14" fmla="*/ 5848 h 10000"/>
              <a:gd name="connsiteX15" fmla="*/ 7077 w 10021"/>
              <a:gd name="connsiteY15" fmla="*/ 4356 h 10000"/>
              <a:gd name="connsiteX16" fmla="*/ 6511 w 10021"/>
              <a:gd name="connsiteY16" fmla="*/ 5335 h 10000"/>
              <a:gd name="connsiteX17" fmla="*/ 6511 w 10021"/>
              <a:gd name="connsiteY17" fmla="*/ 7248 h 10000"/>
              <a:gd name="connsiteX18" fmla="*/ 5874 w 10021"/>
              <a:gd name="connsiteY18" fmla="*/ 8927 h 10000"/>
              <a:gd name="connsiteX19" fmla="*/ 4177 w 10021"/>
              <a:gd name="connsiteY19" fmla="*/ 10000 h 10000"/>
              <a:gd name="connsiteX20" fmla="*/ 3398 w 10021"/>
              <a:gd name="connsiteY20" fmla="*/ 8087 h 10000"/>
              <a:gd name="connsiteX21" fmla="*/ 2196 w 10021"/>
              <a:gd name="connsiteY21" fmla="*/ 5008 h 10000"/>
              <a:gd name="connsiteX22" fmla="*/ 2549 w 10021"/>
              <a:gd name="connsiteY22" fmla="*/ 4029 h 10000"/>
              <a:gd name="connsiteX23" fmla="*/ 1914 w 10021"/>
              <a:gd name="connsiteY23" fmla="*/ 4822 h 10000"/>
              <a:gd name="connsiteX24" fmla="*/ 1631 w 10021"/>
              <a:gd name="connsiteY24" fmla="*/ 5848 h 10000"/>
              <a:gd name="connsiteX25" fmla="*/ 781 w 10021"/>
              <a:gd name="connsiteY25" fmla="*/ 6595 h 10000"/>
              <a:gd name="connsiteX26" fmla="*/ 74 w 10021"/>
              <a:gd name="connsiteY26" fmla="*/ 3282 h 10000"/>
              <a:gd name="connsiteX27" fmla="*/ 1017 w 10021"/>
              <a:gd name="connsiteY27" fmla="*/ 132 h 10000"/>
              <a:gd name="connsiteX28" fmla="*/ 1093 w 10021"/>
              <a:gd name="connsiteY28" fmla="*/ 0 h 10000"/>
              <a:gd name="connsiteX29" fmla="*/ 1348 w 10021"/>
              <a:gd name="connsiteY29" fmla="*/ 3375 h 10000"/>
              <a:gd name="connsiteX30" fmla="*/ 3752 w 10021"/>
              <a:gd name="connsiteY30" fmla="*/ 1696 h 10000"/>
              <a:gd name="connsiteX0" fmla="*/ 3752 w 10021"/>
              <a:gd name="connsiteY0" fmla="*/ 1696 h 10000"/>
              <a:gd name="connsiteX1" fmla="*/ 3398 w 10021"/>
              <a:gd name="connsiteY1" fmla="*/ 2769 h 10000"/>
              <a:gd name="connsiteX2" fmla="*/ 4036 w 10021"/>
              <a:gd name="connsiteY2" fmla="*/ 4635 h 10000"/>
              <a:gd name="connsiteX3" fmla="*/ 5096 w 10021"/>
              <a:gd name="connsiteY3" fmla="*/ 5848 h 10000"/>
              <a:gd name="connsiteX4" fmla="*/ 6015 w 10021"/>
              <a:gd name="connsiteY4" fmla="*/ 3749 h 10000"/>
              <a:gd name="connsiteX5" fmla="*/ 8137 w 10021"/>
              <a:gd name="connsiteY5" fmla="*/ 2023 h 10000"/>
              <a:gd name="connsiteX6" fmla="*/ 8279 w 10021"/>
              <a:gd name="connsiteY6" fmla="*/ 3982 h 10000"/>
              <a:gd name="connsiteX7" fmla="*/ 8844 w 10021"/>
              <a:gd name="connsiteY7" fmla="*/ 3516 h 10000"/>
              <a:gd name="connsiteX8" fmla="*/ 9340 w 10021"/>
              <a:gd name="connsiteY8" fmla="*/ 1043 h 10000"/>
              <a:gd name="connsiteX9" fmla="*/ 9269 w 10021"/>
              <a:gd name="connsiteY9" fmla="*/ 483 h 10000"/>
              <a:gd name="connsiteX10" fmla="*/ 9694 w 10021"/>
              <a:gd name="connsiteY10" fmla="*/ 1183 h 10000"/>
              <a:gd name="connsiteX11" fmla="*/ 9411 w 10021"/>
              <a:gd name="connsiteY11" fmla="*/ 4495 h 10000"/>
              <a:gd name="connsiteX12" fmla="*/ 8207 w 10021"/>
              <a:gd name="connsiteY12" fmla="*/ 6548 h 10000"/>
              <a:gd name="connsiteX13" fmla="*/ 7925 w 10021"/>
              <a:gd name="connsiteY13" fmla="*/ 7201 h 10000"/>
              <a:gd name="connsiteX14" fmla="*/ 6864 w 10021"/>
              <a:gd name="connsiteY14" fmla="*/ 5848 h 10000"/>
              <a:gd name="connsiteX15" fmla="*/ 7077 w 10021"/>
              <a:gd name="connsiteY15" fmla="*/ 4356 h 10000"/>
              <a:gd name="connsiteX16" fmla="*/ 6511 w 10021"/>
              <a:gd name="connsiteY16" fmla="*/ 5335 h 10000"/>
              <a:gd name="connsiteX17" fmla="*/ 6511 w 10021"/>
              <a:gd name="connsiteY17" fmla="*/ 7248 h 10000"/>
              <a:gd name="connsiteX18" fmla="*/ 5874 w 10021"/>
              <a:gd name="connsiteY18" fmla="*/ 8927 h 10000"/>
              <a:gd name="connsiteX19" fmla="*/ 4177 w 10021"/>
              <a:gd name="connsiteY19" fmla="*/ 10000 h 10000"/>
              <a:gd name="connsiteX20" fmla="*/ 3398 w 10021"/>
              <a:gd name="connsiteY20" fmla="*/ 8087 h 10000"/>
              <a:gd name="connsiteX21" fmla="*/ 2196 w 10021"/>
              <a:gd name="connsiteY21" fmla="*/ 5008 h 10000"/>
              <a:gd name="connsiteX22" fmla="*/ 2549 w 10021"/>
              <a:gd name="connsiteY22" fmla="*/ 4029 h 10000"/>
              <a:gd name="connsiteX23" fmla="*/ 1914 w 10021"/>
              <a:gd name="connsiteY23" fmla="*/ 4822 h 10000"/>
              <a:gd name="connsiteX24" fmla="*/ 1631 w 10021"/>
              <a:gd name="connsiteY24" fmla="*/ 5848 h 10000"/>
              <a:gd name="connsiteX25" fmla="*/ 781 w 10021"/>
              <a:gd name="connsiteY25" fmla="*/ 6595 h 10000"/>
              <a:gd name="connsiteX26" fmla="*/ 74 w 10021"/>
              <a:gd name="connsiteY26" fmla="*/ 3282 h 10000"/>
              <a:gd name="connsiteX27" fmla="*/ 1017 w 10021"/>
              <a:gd name="connsiteY27" fmla="*/ 132 h 10000"/>
              <a:gd name="connsiteX28" fmla="*/ 1093 w 10021"/>
              <a:gd name="connsiteY28" fmla="*/ 0 h 10000"/>
              <a:gd name="connsiteX29" fmla="*/ 1348 w 10021"/>
              <a:gd name="connsiteY29" fmla="*/ 3375 h 10000"/>
              <a:gd name="connsiteX30" fmla="*/ 3752 w 10021"/>
              <a:gd name="connsiteY30" fmla="*/ 16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21" h="10000">
                <a:moveTo>
                  <a:pt x="3752" y="1696"/>
                </a:moveTo>
                <a:cubicBezTo>
                  <a:pt x="3610" y="2069"/>
                  <a:pt x="3469" y="2396"/>
                  <a:pt x="3398" y="2769"/>
                </a:cubicBezTo>
                <a:cubicBezTo>
                  <a:pt x="3257" y="3469"/>
                  <a:pt x="3540" y="4029"/>
                  <a:pt x="4036" y="4635"/>
                </a:cubicBezTo>
                <a:cubicBezTo>
                  <a:pt x="4389" y="5008"/>
                  <a:pt x="4742" y="5429"/>
                  <a:pt x="5096" y="5848"/>
                </a:cubicBezTo>
                <a:cubicBezTo>
                  <a:pt x="5167" y="5101"/>
                  <a:pt x="5449" y="4403"/>
                  <a:pt x="6015" y="3749"/>
                </a:cubicBezTo>
                <a:cubicBezTo>
                  <a:pt x="6511" y="3096"/>
                  <a:pt x="7218" y="2536"/>
                  <a:pt x="8137" y="2023"/>
                </a:cubicBezTo>
                <a:cubicBezTo>
                  <a:pt x="8349" y="2676"/>
                  <a:pt x="8420" y="3329"/>
                  <a:pt x="8279" y="3982"/>
                </a:cubicBezTo>
                <a:cubicBezTo>
                  <a:pt x="8632" y="3889"/>
                  <a:pt x="8773" y="3703"/>
                  <a:pt x="8844" y="3516"/>
                </a:cubicBezTo>
                <a:cubicBezTo>
                  <a:pt x="9411" y="2722"/>
                  <a:pt x="9481" y="1883"/>
                  <a:pt x="9340" y="1043"/>
                </a:cubicBezTo>
                <a:cubicBezTo>
                  <a:pt x="9340" y="857"/>
                  <a:pt x="9269" y="670"/>
                  <a:pt x="9269" y="483"/>
                </a:cubicBezTo>
                <a:cubicBezTo>
                  <a:pt x="9411" y="717"/>
                  <a:pt x="9623" y="950"/>
                  <a:pt x="9694" y="1183"/>
                </a:cubicBezTo>
                <a:cubicBezTo>
                  <a:pt x="10259" y="2349"/>
                  <a:pt x="10047" y="3422"/>
                  <a:pt x="9411" y="4495"/>
                </a:cubicBezTo>
                <a:cubicBezTo>
                  <a:pt x="9057" y="5195"/>
                  <a:pt x="8562" y="5895"/>
                  <a:pt x="8207" y="6548"/>
                </a:cubicBezTo>
                <a:cubicBezTo>
                  <a:pt x="8067" y="6781"/>
                  <a:pt x="7996" y="6968"/>
                  <a:pt x="7925" y="7201"/>
                </a:cubicBezTo>
                <a:cubicBezTo>
                  <a:pt x="7501" y="6781"/>
                  <a:pt x="7077" y="6361"/>
                  <a:pt x="6864" y="5848"/>
                </a:cubicBezTo>
                <a:cubicBezTo>
                  <a:pt x="6723" y="5335"/>
                  <a:pt x="6864" y="4822"/>
                  <a:pt x="7077" y="4356"/>
                </a:cubicBezTo>
                <a:cubicBezTo>
                  <a:pt x="6723" y="4635"/>
                  <a:pt x="6581" y="4962"/>
                  <a:pt x="6511" y="5335"/>
                </a:cubicBezTo>
                <a:lnTo>
                  <a:pt x="6511" y="7248"/>
                </a:lnTo>
                <a:cubicBezTo>
                  <a:pt x="6511" y="7808"/>
                  <a:pt x="6369" y="8414"/>
                  <a:pt x="5874" y="8927"/>
                </a:cubicBezTo>
                <a:cubicBezTo>
                  <a:pt x="5449" y="9394"/>
                  <a:pt x="4954" y="9766"/>
                  <a:pt x="4177" y="10000"/>
                </a:cubicBezTo>
                <a:cubicBezTo>
                  <a:pt x="4318" y="9253"/>
                  <a:pt x="3752" y="8694"/>
                  <a:pt x="3398" y="8087"/>
                </a:cubicBezTo>
                <a:cubicBezTo>
                  <a:pt x="2691" y="7108"/>
                  <a:pt x="1984" y="6128"/>
                  <a:pt x="2196" y="5008"/>
                </a:cubicBezTo>
                <a:cubicBezTo>
                  <a:pt x="2267" y="4682"/>
                  <a:pt x="2409" y="4403"/>
                  <a:pt x="2549" y="4029"/>
                </a:cubicBezTo>
                <a:cubicBezTo>
                  <a:pt x="2126" y="4262"/>
                  <a:pt x="1984" y="4542"/>
                  <a:pt x="1914" y="4822"/>
                </a:cubicBezTo>
                <a:cubicBezTo>
                  <a:pt x="1772" y="5148"/>
                  <a:pt x="1701" y="5522"/>
                  <a:pt x="1631" y="5848"/>
                </a:cubicBezTo>
                <a:cubicBezTo>
                  <a:pt x="1489" y="6175"/>
                  <a:pt x="1206" y="6455"/>
                  <a:pt x="781" y="6595"/>
                </a:cubicBezTo>
                <a:cubicBezTo>
                  <a:pt x="499" y="5475"/>
                  <a:pt x="216" y="4403"/>
                  <a:pt x="74" y="3282"/>
                </a:cubicBezTo>
                <a:cubicBezTo>
                  <a:pt x="-138" y="2349"/>
                  <a:pt x="80" y="1023"/>
                  <a:pt x="1017" y="132"/>
                </a:cubicBezTo>
                <a:cubicBezTo>
                  <a:pt x="1228" y="-55"/>
                  <a:pt x="880" y="187"/>
                  <a:pt x="1093" y="0"/>
                </a:cubicBezTo>
                <a:cubicBezTo>
                  <a:pt x="658" y="1479"/>
                  <a:pt x="711" y="2209"/>
                  <a:pt x="1348" y="3375"/>
                </a:cubicBezTo>
                <a:cubicBezTo>
                  <a:pt x="1843" y="2583"/>
                  <a:pt x="2691" y="2069"/>
                  <a:pt x="3752" y="16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0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8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"/>
          <p:cNvSpPr txBox="1">
            <a:spLocks/>
          </p:cNvSpPr>
          <p:nvPr/>
        </p:nvSpPr>
        <p:spPr bwMode="auto">
          <a:xfrm>
            <a:off x="1966987" y="809179"/>
            <a:ext cx="156256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Итоговые результаты проекта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5" name="Rectangle 3"/>
          <p:cNvSpPr/>
          <p:nvPr/>
        </p:nvSpPr>
        <p:spPr bwMode="auto">
          <a:xfrm>
            <a:off x="1967854" y="2078562"/>
            <a:ext cx="13824546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24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xmlns="" id="{15F9E255-61F9-4DFF-8290-1A613DA1B5BB}"/>
              </a:ext>
            </a:extLst>
          </p:cNvPr>
          <p:cNvSpPr/>
          <p:nvPr/>
        </p:nvSpPr>
        <p:spPr>
          <a:xfrm>
            <a:off x="3093637" y="11272519"/>
            <a:ext cx="7533722" cy="47925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xmlns="" id="{A28A538E-F790-4BB0-9674-B81DBD97DE06}"/>
              </a:ext>
            </a:extLst>
          </p:cNvPr>
          <p:cNvGrpSpPr/>
          <p:nvPr/>
        </p:nvGrpSpPr>
        <p:grpSpPr>
          <a:xfrm>
            <a:off x="3648025" y="2861212"/>
            <a:ext cx="6718934" cy="8650936"/>
            <a:chOff x="1954212" y="1428826"/>
            <a:chExt cx="3359467" cy="4325468"/>
          </a:xfrm>
          <a:solidFill>
            <a:schemeClr val="bg1"/>
          </a:solidFill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9BA7F78A-5B92-4949-8F8C-8ECC299B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823" y="5068250"/>
              <a:ext cx="79987" cy="116905"/>
            </a:xfrm>
            <a:custGeom>
              <a:avLst/>
              <a:gdLst>
                <a:gd name="T0" fmla="*/ 0 w 13"/>
                <a:gd name="T1" fmla="*/ 3 h 19"/>
                <a:gd name="T2" fmla="*/ 4 w 13"/>
                <a:gd name="T3" fmla="*/ 0 h 19"/>
                <a:gd name="T4" fmla="*/ 10 w 13"/>
                <a:gd name="T5" fmla="*/ 5 h 19"/>
                <a:gd name="T6" fmla="*/ 5 w 13"/>
                <a:gd name="T7" fmla="*/ 18 h 19"/>
                <a:gd name="T8" fmla="*/ 0 w 13"/>
                <a:gd name="T9" fmla="*/ 15 h 19"/>
                <a:gd name="T10" fmla="*/ 0 w 13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0" y="3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6" y="2"/>
                    <a:pt x="8" y="3"/>
                    <a:pt x="10" y="5"/>
                  </a:cubicBezTo>
                  <a:cubicBezTo>
                    <a:pt x="13" y="10"/>
                    <a:pt x="11" y="17"/>
                    <a:pt x="5" y="18"/>
                  </a:cubicBezTo>
                  <a:cubicBezTo>
                    <a:pt x="4" y="19"/>
                    <a:pt x="2" y="17"/>
                    <a:pt x="0" y="15"/>
                  </a:cubicBezTo>
                  <a:cubicBezTo>
                    <a:pt x="7" y="11"/>
                    <a:pt x="5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F5C40D60-8578-40FF-BE1E-194917DC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953" y="2653247"/>
              <a:ext cx="55376" cy="67682"/>
            </a:xfrm>
            <a:custGeom>
              <a:avLst/>
              <a:gdLst>
                <a:gd name="T0" fmla="*/ 0 w 9"/>
                <a:gd name="T1" fmla="*/ 10 h 11"/>
                <a:gd name="T2" fmla="*/ 2 w 9"/>
                <a:gd name="T3" fmla="*/ 1 h 11"/>
                <a:gd name="T4" fmla="*/ 8 w 9"/>
                <a:gd name="T5" fmla="*/ 1 h 11"/>
                <a:gd name="T6" fmla="*/ 9 w 9"/>
                <a:gd name="T7" fmla="*/ 3 h 11"/>
                <a:gd name="T8" fmla="*/ 8 w 9"/>
                <a:gd name="T9" fmla="*/ 4 h 11"/>
                <a:gd name="T10" fmla="*/ 2 w 9"/>
                <a:gd name="T11" fmla="*/ 11 h 11"/>
                <a:gd name="T12" fmla="*/ 0 w 9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0" y="10"/>
                  </a:moveTo>
                  <a:cubicBezTo>
                    <a:pt x="1" y="7"/>
                    <a:pt x="1" y="4"/>
                    <a:pt x="2" y="1"/>
                  </a:cubicBezTo>
                  <a:cubicBezTo>
                    <a:pt x="2" y="0"/>
                    <a:pt x="6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3" y="3"/>
                    <a:pt x="2" y="7"/>
                    <a:pt x="2" y="11"/>
                  </a:cubicBezTo>
                  <a:cubicBezTo>
                    <a:pt x="1" y="11"/>
                    <a:pt x="1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9AEF8173-5C3F-4A95-AFA5-151718BC3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2" y="1428826"/>
              <a:ext cx="3359467" cy="4325468"/>
            </a:xfrm>
            <a:custGeom>
              <a:avLst/>
              <a:gdLst>
                <a:gd name="T0" fmla="*/ 519 w 543"/>
                <a:gd name="T1" fmla="*/ 420 h 700"/>
                <a:gd name="T2" fmla="*/ 452 w 543"/>
                <a:gd name="T3" fmla="*/ 344 h 700"/>
                <a:gd name="T4" fmla="*/ 451 w 543"/>
                <a:gd name="T5" fmla="*/ 131 h 700"/>
                <a:gd name="T6" fmla="*/ 353 w 543"/>
                <a:gd name="T7" fmla="*/ 120 h 700"/>
                <a:gd name="T8" fmla="*/ 350 w 543"/>
                <a:gd name="T9" fmla="*/ 120 h 700"/>
                <a:gd name="T10" fmla="*/ 347 w 543"/>
                <a:gd name="T11" fmla="*/ 93 h 700"/>
                <a:gd name="T12" fmla="*/ 309 w 543"/>
                <a:gd name="T13" fmla="*/ 76 h 700"/>
                <a:gd name="T14" fmla="*/ 273 w 543"/>
                <a:gd name="T15" fmla="*/ 18 h 700"/>
                <a:gd name="T16" fmla="*/ 261 w 543"/>
                <a:gd name="T17" fmla="*/ 10 h 700"/>
                <a:gd name="T18" fmla="*/ 234 w 543"/>
                <a:gd name="T19" fmla="*/ 2 h 700"/>
                <a:gd name="T20" fmla="*/ 231 w 543"/>
                <a:gd name="T21" fmla="*/ 2 h 700"/>
                <a:gd name="T22" fmla="*/ 150 w 543"/>
                <a:gd name="T23" fmla="*/ 69 h 700"/>
                <a:gd name="T24" fmla="*/ 123 w 543"/>
                <a:gd name="T25" fmla="*/ 75 h 700"/>
                <a:gd name="T26" fmla="*/ 105 w 543"/>
                <a:gd name="T27" fmla="*/ 114 h 700"/>
                <a:gd name="T28" fmla="*/ 18 w 543"/>
                <a:gd name="T29" fmla="*/ 120 h 700"/>
                <a:gd name="T30" fmla="*/ 0 w 543"/>
                <a:gd name="T31" fmla="*/ 371 h 700"/>
                <a:gd name="T32" fmla="*/ 0 w 543"/>
                <a:gd name="T33" fmla="*/ 606 h 700"/>
                <a:gd name="T34" fmla="*/ 0 w 543"/>
                <a:gd name="T35" fmla="*/ 607 h 700"/>
                <a:gd name="T36" fmla="*/ 19 w 543"/>
                <a:gd name="T37" fmla="*/ 621 h 700"/>
                <a:gd name="T38" fmla="*/ 206 w 543"/>
                <a:gd name="T39" fmla="*/ 625 h 700"/>
                <a:gd name="T40" fmla="*/ 321 w 543"/>
                <a:gd name="T41" fmla="*/ 695 h 700"/>
                <a:gd name="T42" fmla="*/ 478 w 543"/>
                <a:gd name="T43" fmla="*/ 651 h 700"/>
                <a:gd name="T44" fmla="*/ 538 w 543"/>
                <a:gd name="T45" fmla="*/ 473 h 700"/>
                <a:gd name="T46" fmla="*/ 215 w 543"/>
                <a:gd name="T47" fmla="*/ 35 h 700"/>
                <a:gd name="T48" fmla="*/ 255 w 543"/>
                <a:gd name="T49" fmla="*/ 45 h 700"/>
                <a:gd name="T50" fmla="*/ 261 w 543"/>
                <a:gd name="T51" fmla="*/ 51 h 700"/>
                <a:gd name="T52" fmla="*/ 271 w 543"/>
                <a:gd name="T53" fmla="*/ 76 h 700"/>
                <a:gd name="T54" fmla="*/ 181 w 543"/>
                <a:gd name="T55" fmla="*/ 75 h 700"/>
                <a:gd name="T56" fmla="*/ 137 w 543"/>
                <a:gd name="T57" fmla="*/ 107 h 700"/>
                <a:gd name="T58" fmla="*/ 309 w 543"/>
                <a:gd name="T59" fmla="*/ 108 h 700"/>
                <a:gd name="T60" fmla="*/ 315 w 543"/>
                <a:gd name="T61" fmla="*/ 160 h 700"/>
                <a:gd name="T62" fmla="*/ 261 w 543"/>
                <a:gd name="T63" fmla="*/ 166 h 700"/>
                <a:gd name="T64" fmla="*/ 136 w 543"/>
                <a:gd name="T65" fmla="*/ 160 h 700"/>
                <a:gd name="T66" fmla="*/ 183 w 543"/>
                <a:gd name="T67" fmla="*/ 588 h 700"/>
                <a:gd name="T68" fmla="*/ 32 w 543"/>
                <a:gd name="T69" fmla="*/ 290 h 700"/>
                <a:gd name="T70" fmla="*/ 38 w 543"/>
                <a:gd name="T71" fmla="*/ 152 h 700"/>
                <a:gd name="T72" fmla="*/ 105 w 543"/>
                <a:gd name="T73" fmla="*/ 158 h 700"/>
                <a:gd name="T74" fmla="*/ 123 w 543"/>
                <a:gd name="T75" fmla="*/ 197 h 700"/>
                <a:gd name="T76" fmla="*/ 329 w 543"/>
                <a:gd name="T77" fmla="*/ 197 h 700"/>
                <a:gd name="T78" fmla="*/ 347 w 543"/>
                <a:gd name="T79" fmla="*/ 158 h 700"/>
                <a:gd name="T80" fmla="*/ 382 w 543"/>
                <a:gd name="T81" fmla="*/ 152 h 700"/>
                <a:gd name="T82" fmla="*/ 420 w 543"/>
                <a:gd name="T83" fmla="*/ 157 h 700"/>
                <a:gd name="T84" fmla="*/ 420 w 543"/>
                <a:gd name="T85" fmla="*/ 327 h 700"/>
                <a:gd name="T86" fmla="*/ 404 w 543"/>
                <a:gd name="T87" fmla="*/ 329 h 700"/>
                <a:gd name="T88" fmla="*/ 276 w 543"/>
                <a:gd name="T89" fmla="*/ 339 h 700"/>
                <a:gd name="T90" fmla="*/ 175 w 543"/>
                <a:gd name="T91" fmla="*/ 452 h 700"/>
                <a:gd name="T92" fmla="*/ 507 w 543"/>
                <a:gd name="T93" fmla="*/ 536 h 700"/>
                <a:gd name="T94" fmla="*/ 391 w 543"/>
                <a:gd name="T95" fmla="*/ 661 h 700"/>
                <a:gd name="T96" fmla="*/ 282 w 543"/>
                <a:gd name="T97" fmla="*/ 648 h 700"/>
                <a:gd name="T98" fmla="*/ 211 w 543"/>
                <a:gd name="T99" fmla="*/ 572 h 700"/>
                <a:gd name="T100" fmla="*/ 278 w 543"/>
                <a:gd name="T101" fmla="*/ 374 h 700"/>
                <a:gd name="T102" fmla="*/ 481 w 543"/>
                <a:gd name="T103" fmla="*/ 421 h 700"/>
                <a:gd name="T104" fmla="*/ 507 w 543"/>
                <a:gd name="T105" fmla="*/ 536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3" h="700">
                  <a:moveTo>
                    <a:pt x="538" y="473"/>
                  </a:moveTo>
                  <a:cubicBezTo>
                    <a:pt x="534" y="454"/>
                    <a:pt x="528" y="437"/>
                    <a:pt x="519" y="420"/>
                  </a:cubicBezTo>
                  <a:cubicBezTo>
                    <a:pt x="504" y="393"/>
                    <a:pt x="483" y="370"/>
                    <a:pt x="457" y="353"/>
                  </a:cubicBezTo>
                  <a:cubicBezTo>
                    <a:pt x="453" y="351"/>
                    <a:pt x="452" y="348"/>
                    <a:pt x="452" y="344"/>
                  </a:cubicBezTo>
                  <a:cubicBezTo>
                    <a:pt x="452" y="276"/>
                    <a:pt x="452" y="208"/>
                    <a:pt x="452" y="140"/>
                  </a:cubicBezTo>
                  <a:cubicBezTo>
                    <a:pt x="452" y="137"/>
                    <a:pt x="452" y="134"/>
                    <a:pt x="451" y="131"/>
                  </a:cubicBezTo>
                  <a:cubicBezTo>
                    <a:pt x="448" y="123"/>
                    <a:pt x="442" y="120"/>
                    <a:pt x="434" y="120"/>
                  </a:cubicBezTo>
                  <a:cubicBezTo>
                    <a:pt x="407" y="120"/>
                    <a:pt x="380" y="120"/>
                    <a:pt x="353" y="120"/>
                  </a:cubicBezTo>
                  <a:cubicBezTo>
                    <a:pt x="352" y="120"/>
                    <a:pt x="351" y="120"/>
                    <a:pt x="350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7" y="120"/>
                    <a:pt x="347" y="119"/>
                    <a:pt x="347" y="114"/>
                  </a:cubicBezTo>
                  <a:cubicBezTo>
                    <a:pt x="347" y="107"/>
                    <a:pt x="347" y="100"/>
                    <a:pt x="347" y="93"/>
                  </a:cubicBezTo>
                  <a:cubicBezTo>
                    <a:pt x="347" y="81"/>
                    <a:pt x="341" y="76"/>
                    <a:pt x="329" y="76"/>
                  </a:cubicBezTo>
                  <a:cubicBezTo>
                    <a:pt x="322" y="75"/>
                    <a:pt x="316" y="75"/>
                    <a:pt x="309" y="76"/>
                  </a:cubicBezTo>
                  <a:cubicBezTo>
                    <a:pt x="304" y="76"/>
                    <a:pt x="303" y="74"/>
                    <a:pt x="302" y="69"/>
                  </a:cubicBezTo>
                  <a:cubicBezTo>
                    <a:pt x="300" y="48"/>
                    <a:pt x="290" y="31"/>
                    <a:pt x="273" y="18"/>
                  </a:cubicBezTo>
                  <a:cubicBezTo>
                    <a:pt x="269" y="15"/>
                    <a:pt x="265" y="13"/>
                    <a:pt x="261" y="10"/>
                  </a:cubicBezTo>
                  <a:cubicBezTo>
                    <a:pt x="261" y="10"/>
                    <a:pt x="261" y="10"/>
                    <a:pt x="261" y="10"/>
                  </a:cubicBezTo>
                  <a:cubicBezTo>
                    <a:pt x="259" y="9"/>
                    <a:pt x="257" y="8"/>
                    <a:pt x="255" y="8"/>
                  </a:cubicBezTo>
                  <a:cubicBezTo>
                    <a:pt x="249" y="5"/>
                    <a:pt x="242" y="3"/>
                    <a:pt x="234" y="2"/>
                  </a:cubicBezTo>
                  <a:cubicBezTo>
                    <a:pt x="233" y="2"/>
                    <a:pt x="232" y="2"/>
                    <a:pt x="231" y="2"/>
                  </a:cubicBezTo>
                  <a:cubicBezTo>
                    <a:pt x="231" y="2"/>
                    <a:pt x="231" y="2"/>
                    <a:pt x="231" y="2"/>
                  </a:cubicBezTo>
                  <a:cubicBezTo>
                    <a:pt x="212" y="0"/>
                    <a:pt x="194" y="6"/>
                    <a:pt x="179" y="18"/>
                  </a:cubicBezTo>
                  <a:cubicBezTo>
                    <a:pt x="162" y="31"/>
                    <a:pt x="152" y="48"/>
                    <a:pt x="150" y="69"/>
                  </a:cubicBezTo>
                  <a:cubicBezTo>
                    <a:pt x="149" y="74"/>
                    <a:pt x="148" y="76"/>
                    <a:pt x="143" y="75"/>
                  </a:cubicBezTo>
                  <a:cubicBezTo>
                    <a:pt x="136" y="75"/>
                    <a:pt x="129" y="75"/>
                    <a:pt x="123" y="75"/>
                  </a:cubicBezTo>
                  <a:cubicBezTo>
                    <a:pt x="111" y="75"/>
                    <a:pt x="105" y="81"/>
                    <a:pt x="105" y="93"/>
                  </a:cubicBezTo>
                  <a:cubicBezTo>
                    <a:pt x="105" y="100"/>
                    <a:pt x="105" y="107"/>
                    <a:pt x="105" y="114"/>
                  </a:cubicBezTo>
                  <a:cubicBezTo>
                    <a:pt x="105" y="120"/>
                    <a:pt x="105" y="120"/>
                    <a:pt x="98" y="120"/>
                  </a:cubicBezTo>
                  <a:cubicBezTo>
                    <a:pt x="72" y="120"/>
                    <a:pt x="45" y="121"/>
                    <a:pt x="18" y="120"/>
                  </a:cubicBezTo>
                  <a:cubicBezTo>
                    <a:pt x="7" y="120"/>
                    <a:pt x="0" y="127"/>
                    <a:pt x="0" y="139"/>
                  </a:cubicBezTo>
                  <a:cubicBezTo>
                    <a:pt x="0" y="216"/>
                    <a:pt x="0" y="293"/>
                    <a:pt x="0" y="371"/>
                  </a:cubicBezTo>
                  <a:cubicBezTo>
                    <a:pt x="0" y="448"/>
                    <a:pt x="0" y="526"/>
                    <a:pt x="0" y="603"/>
                  </a:cubicBezTo>
                  <a:cubicBezTo>
                    <a:pt x="0" y="604"/>
                    <a:pt x="0" y="605"/>
                    <a:pt x="0" y="606"/>
                  </a:cubicBezTo>
                  <a:cubicBezTo>
                    <a:pt x="0" y="607"/>
                    <a:pt x="0" y="607"/>
                    <a:pt x="0" y="607"/>
                  </a:cubicBezTo>
                  <a:cubicBezTo>
                    <a:pt x="0" y="607"/>
                    <a:pt x="0" y="607"/>
                    <a:pt x="0" y="607"/>
                  </a:cubicBezTo>
                  <a:cubicBezTo>
                    <a:pt x="1" y="609"/>
                    <a:pt x="1" y="610"/>
                    <a:pt x="1" y="611"/>
                  </a:cubicBezTo>
                  <a:cubicBezTo>
                    <a:pt x="4" y="619"/>
                    <a:pt x="11" y="621"/>
                    <a:pt x="19" y="621"/>
                  </a:cubicBezTo>
                  <a:cubicBezTo>
                    <a:pt x="78" y="621"/>
                    <a:pt x="138" y="621"/>
                    <a:pt x="197" y="621"/>
                  </a:cubicBezTo>
                  <a:cubicBezTo>
                    <a:pt x="201" y="621"/>
                    <a:pt x="203" y="622"/>
                    <a:pt x="206" y="625"/>
                  </a:cubicBezTo>
                  <a:cubicBezTo>
                    <a:pt x="216" y="636"/>
                    <a:pt x="226" y="647"/>
                    <a:pt x="237" y="657"/>
                  </a:cubicBezTo>
                  <a:cubicBezTo>
                    <a:pt x="261" y="677"/>
                    <a:pt x="290" y="689"/>
                    <a:pt x="321" y="695"/>
                  </a:cubicBezTo>
                  <a:cubicBezTo>
                    <a:pt x="350" y="700"/>
                    <a:pt x="378" y="698"/>
                    <a:pt x="406" y="690"/>
                  </a:cubicBezTo>
                  <a:cubicBezTo>
                    <a:pt x="433" y="682"/>
                    <a:pt x="457" y="669"/>
                    <a:pt x="478" y="651"/>
                  </a:cubicBezTo>
                  <a:cubicBezTo>
                    <a:pt x="511" y="621"/>
                    <a:pt x="532" y="584"/>
                    <a:pt x="539" y="540"/>
                  </a:cubicBezTo>
                  <a:cubicBezTo>
                    <a:pt x="543" y="518"/>
                    <a:pt x="542" y="495"/>
                    <a:pt x="538" y="473"/>
                  </a:cubicBezTo>
                  <a:close/>
                  <a:moveTo>
                    <a:pt x="197" y="44"/>
                  </a:moveTo>
                  <a:cubicBezTo>
                    <a:pt x="202" y="40"/>
                    <a:pt x="209" y="36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29" y="32"/>
                    <a:pt x="244" y="35"/>
                    <a:pt x="255" y="45"/>
                  </a:cubicBezTo>
                  <a:cubicBezTo>
                    <a:pt x="257" y="46"/>
                    <a:pt x="259" y="48"/>
                    <a:pt x="261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7" y="57"/>
                    <a:pt x="270" y="65"/>
                    <a:pt x="271" y="76"/>
                  </a:cubicBezTo>
                  <a:cubicBezTo>
                    <a:pt x="268" y="76"/>
                    <a:pt x="212" y="75"/>
                    <a:pt x="188" y="75"/>
                  </a:cubicBezTo>
                  <a:cubicBezTo>
                    <a:pt x="186" y="75"/>
                    <a:pt x="184" y="75"/>
                    <a:pt x="181" y="75"/>
                  </a:cubicBezTo>
                  <a:cubicBezTo>
                    <a:pt x="182" y="62"/>
                    <a:pt x="188" y="52"/>
                    <a:pt x="197" y="44"/>
                  </a:cubicBezTo>
                  <a:close/>
                  <a:moveTo>
                    <a:pt x="137" y="107"/>
                  </a:moveTo>
                  <a:cubicBezTo>
                    <a:pt x="139" y="107"/>
                    <a:pt x="141" y="107"/>
                    <a:pt x="142" y="107"/>
                  </a:cubicBezTo>
                  <a:cubicBezTo>
                    <a:pt x="167" y="107"/>
                    <a:pt x="278" y="108"/>
                    <a:pt x="309" y="108"/>
                  </a:cubicBezTo>
                  <a:cubicBezTo>
                    <a:pt x="311" y="108"/>
                    <a:pt x="313" y="108"/>
                    <a:pt x="315" y="108"/>
                  </a:cubicBezTo>
                  <a:cubicBezTo>
                    <a:pt x="315" y="110"/>
                    <a:pt x="315" y="145"/>
                    <a:pt x="315" y="160"/>
                  </a:cubicBezTo>
                  <a:cubicBezTo>
                    <a:pt x="315" y="165"/>
                    <a:pt x="314" y="166"/>
                    <a:pt x="310" y="166"/>
                  </a:cubicBezTo>
                  <a:cubicBezTo>
                    <a:pt x="293" y="166"/>
                    <a:pt x="261" y="166"/>
                    <a:pt x="261" y="166"/>
                  </a:cubicBezTo>
                  <a:cubicBezTo>
                    <a:pt x="221" y="165"/>
                    <a:pt x="182" y="165"/>
                    <a:pt x="142" y="166"/>
                  </a:cubicBezTo>
                  <a:cubicBezTo>
                    <a:pt x="138" y="166"/>
                    <a:pt x="136" y="165"/>
                    <a:pt x="136" y="160"/>
                  </a:cubicBezTo>
                  <a:cubicBezTo>
                    <a:pt x="137" y="144"/>
                    <a:pt x="137" y="123"/>
                    <a:pt x="137" y="107"/>
                  </a:cubicBezTo>
                  <a:close/>
                  <a:moveTo>
                    <a:pt x="183" y="588"/>
                  </a:moveTo>
                  <a:cubicBezTo>
                    <a:pt x="159" y="589"/>
                    <a:pt x="31" y="587"/>
                    <a:pt x="31" y="587"/>
                  </a:cubicBezTo>
                  <a:cubicBezTo>
                    <a:pt x="31" y="587"/>
                    <a:pt x="32" y="374"/>
                    <a:pt x="32" y="290"/>
                  </a:cubicBezTo>
                  <a:cubicBezTo>
                    <a:pt x="32" y="246"/>
                    <a:pt x="32" y="202"/>
                    <a:pt x="32" y="158"/>
                  </a:cubicBezTo>
                  <a:cubicBezTo>
                    <a:pt x="32" y="154"/>
                    <a:pt x="33" y="152"/>
                    <a:pt x="38" y="152"/>
                  </a:cubicBezTo>
                  <a:cubicBezTo>
                    <a:pt x="58" y="152"/>
                    <a:pt x="79" y="152"/>
                    <a:pt x="99" y="152"/>
                  </a:cubicBezTo>
                  <a:cubicBezTo>
                    <a:pt x="104" y="152"/>
                    <a:pt x="105" y="154"/>
                    <a:pt x="105" y="158"/>
                  </a:cubicBezTo>
                  <a:cubicBezTo>
                    <a:pt x="105" y="165"/>
                    <a:pt x="105" y="173"/>
                    <a:pt x="105" y="180"/>
                  </a:cubicBezTo>
                  <a:cubicBezTo>
                    <a:pt x="105" y="190"/>
                    <a:pt x="113" y="197"/>
                    <a:pt x="123" y="197"/>
                  </a:cubicBezTo>
                  <a:cubicBezTo>
                    <a:pt x="154" y="197"/>
                    <a:pt x="184" y="197"/>
                    <a:pt x="215" y="197"/>
                  </a:cubicBezTo>
                  <a:cubicBezTo>
                    <a:pt x="215" y="197"/>
                    <a:pt x="291" y="197"/>
                    <a:pt x="329" y="197"/>
                  </a:cubicBezTo>
                  <a:cubicBezTo>
                    <a:pt x="339" y="197"/>
                    <a:pt x="347" y="191"/>
                    <a:pt x="347" y="180"/>
                  </a:cubicBezTo>
                  <a:cubicBezTo>
                    <a:pt x="347" y="173"/>
                    <a:pt x="347" y="165"/>
                    <a:pt x="347" y="158"/>
                  </a:cubicBezTo>
                  <a:cubicBezTo>
                    <a:pt x="347" y="154"/>
                    <a:pt x="348" y="152"/>
                    <a:pt x="352" y="152"/>
                  </a:cubicBezTo>
                  <a:cubicBezTo>
                    <a:pt x="362" y="152"/>
                    <a:pt x="382" y="152"/>
                    <a:pt x="382" y="152"/>
                  </a:cubicBezTo>
                  <a:cubicBezTo>
                    <a:pt x="393" y="152"/>
                    <a:pt x="404" y="152"/>
                    <a:pt x="416" y="152"/>
                  </a:cubicBezTo>
                  <a:cubicBezTo>
                    <a:pt x="419" y="152"/>
                    <a:pt x="420" y="153"/>
                    <a:pt x="420" y="157"/>
                  </a:cubicBezTo>
                  <a:cubicBezTo>
                    <a:pt x="420" y="168"/>
                    <a:pt x="420" y="179"/>
                    <a:pt x="420" y="190"/>
                  </a:cubicBezTo>
                  <a:cubicBezTo>
                    <a:pt x="420" y="235"/>
                    <a:pt x="420" y="281"/>
                    <a:pt x="420" y="327"/>
                  </a:cubicBezTo>
                  <a:cubicBezTo>
                    <a:pt x="420" y="329"/>
                    <a:pt x="420" y="331"/>
                    <a:pt x="420" y="334"/>
                  </a:cubicBezTo>
                  <a:cubicBezTo>
                    <a:pt x="414" y="332"/>
                    <a:pt x="409" y="331"/>
                    <a:pt x="404" y="329"/>
                  </a:cubicBezTo>
                  <a:cubicBezTo>
                    <a:pt x="378" y="321"/>
                    <a:pt x="351" y="321"/>
                    <a:pt x="324" y="324"/>
                  </a:cubicBezTo>
                  <a:cubicBezTo>
                    <a:pt x="308" y="327"/>
                    <a:pt x="292" y="332"/>
                    <a:pt x="276" y="339"/>
                  </a:cubicBezTo>
                  <a:cubicBezTo>
                    <a:pt x="275" y="339"/>
                    <a:pt x="261" y="346"/>
                    <a:pt x="261" y="346"/>
                  </a:cubicBezTo>
                  <a:cubicBezTo>
                    <a:pt x="220" y="371"/>
                    <a:pt x="190" y="406"/>
                    <a:pt x="175" y="452"/>
                  </a:cubicBezTo>
                  <a:cubicBezTo>
                    <a:pt x="160" y="498"/>
                    <a:pt x="164" y="544"/>
                    <a:pt x="183" y="588"/>
                  </a:cubicBezTo>
                  <a:close/>
                  <a:moveTo>
                    <a:pt x="507" y="536"/>
                  </a:moveTo>
                  <a:cubicBezTo>
                    <a:pt x="501" y="572"/>
                    <a:pt x="484" y="603"/>
                    <a:pt x="456" y="627"/>
                  </a:cubicBezTo>
                  <a:cubicBezTo>
                    <a:pt x="437" y="644"/>
                    <a:pt x="415" y="655"/>
                    <a:pt x="391" y="661"/>
                  </a:cubicBezTo>
                  <a:cubicBezTo>
                    <a:pt x="376" y="665"/>
                    <a:pt x="361" y="666"/>
                    <a:pt x="346" y="666"/>
                  </a:cubicBezTo>
                  <a:cubicBezTo>
                    <a:pt x="324" y="665"/>
                    <a:pt x="302" y="659"/>
                    <a:pt x="282" y="648"/>
                  </a:cubicBezTo>
                  <a:cubicBezTo>
                    <a:pt x="280" y="647"/>
                    <a:pt x="270" y="641"/>
                    <a:pt x="268" y="640"/>
                  </a:cubicBezTo>
                  <a:cubicBezTo>
                    <a:pt x="242" y="623"/>
                    <a:pt x="224" y="600"/>
                    <a:pt x="211" y="572"/>
                  </a:cubicBezTo>
                  <a:cubicBezTo>
                    <a:pt x="198" y="544"/>
                    <a:pt x="195" y="514"/>
                    <a:pt x="200" y="484"/>
                  </a:cubicBezTo>
                  <a:cubicBezTo>
                    <a:pt x="209" y="435"/>
                    <a:pt x="235" y="398"/>
                    <a:pt x="278" y="374"/>
                  </a:cubicBezTo>
                  <a:cubicBezTo>
                    <a:pt x="304" y="359"/>
                    <a:pt x="331" y="352"/>
                    <a:pt x="360" y="354"/>
                  </a:cubicBezTo>
                  <a:cubicBezTo>
                    <a:pt x="411" y="357"/>
                    <a:pt x="452" y="379"/>
                    <a:pt x="481" y="421"/>
                  </a:cubicBezTo>
                  <a:cubicBezTo>
                    <a:pt x="493" y="437"/>
                    <a:pt x="501" y="455"/>
                    <a:pt x="506" y="475"/>
                  </a:cubicBezTo>
                  <a:cubicBezTo>
                    <a:pt x="510" y="495"/>
                    <a:pt x="511" y="515"/>
                    <a:pt x="507" y="5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2">
              <a:extLst>
                <a:ext uri="{FF2B5EF4-FFF2-40B4-BE49-F238E27FC236}">
                  <a16:creationId xmlns:a16="http://schemas.microsoft.com/office/drawing/2014/main" xmlns="" id="{055FD339-6624-469D-9E75-56140C89AEE5}"/>
                </a:ext>
              </a:extLst>
            </p:cNvPr>
            <p:cNvCxnSpPr/>
            <p:nvPr/>
          </p:nvCxnSpPr>
          <p:spPr>
            <a:xfrm>
              <a:off x="2392680" y="2905760"/>
              <a:ext cx="185928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1">
              <a:extLst>
                <a:ext uri="{FF2B5EF4-FFF2-40B4-BE49-F238E27FC236}">
                  <a16:creationId xmlns:a16="http://schemas.microsoft.com/office/drawing/2014/main" xmlns="" id="{8612B0EC-E1FC-452C-8A5D-8A96934ACE96}"/>
                </a:ext>
              </a:extLst>
            </p:cNvPr>
            <p:cNvCxnSpPr/>
            <p:nvPr/>
          </p:nvCxnSpPr>
          <p:spPr>
            <a:xfrm>
              <a:off x="2392680" y="3225800"/>
              <a:ext cx="185928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2">
              <a:extLst>
                <a:ext uri="{FF2B5EF4-FFF2-40B4-BE49-F238E27FC236}">
                  <a16:creationId xmlns:a16="http://schemas.microsoft.com/office/drawing/2014/main" xmlns="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392680" y="3545840"/>
              <a:ext cx="85344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7">
              <a:extLst>
                <a:ext uri="{FF2B5EF4-FFF2-40B4-BE49-F238E27FC236}">
                  <a16:creationId xmlns:a16="http://schemas.microsoft.com/office/drawing/2014/main" xmlns="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392680" y="3855720"/>
              <a:ext cx="63500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xmlns="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392680" y="4175760"/>
              <a:ext cx="47752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9">
              <a:extLst>
                <a:ext uri="{FF2B5EF4-FFF2-40B4-BE49-F238E27FC236}">
                  <a16:creationId xmlns:a16="http://schemas.microsoft.com/office/drawing/2014/main" xmlns="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392680" y="4495800"/>
              <a:ext cx="42672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9">
              <a:extLst>
                <a:ext uri="{FF2B5EF4-FFF2-40B4-BE49-F238E27FC236}">
                  <a16:creationId xmlns:a16="http://schemas.microsoft.com/office/drawing/2014/main" xmlns="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392680" y="4800600"/>
              <a:ext cx="426720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xmlns="" id="{CC82679C-A254-49C7-A987-F51D79BB0EE4}"/>
              </a:ext>
            </a:extLst>
          </p:cNvPr>
          <p:cNvSpPr/>
          <p:nvPr/>
        </p:nvSpPr>
        <p:spPr>
          <a:xfrm rot="18881558">
            <a:off x="7248034" y="8705337"/>
            <a:ext cx="399176" cy="175515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9">
            <a:extLst>
              <a:ext uri="{FF2B5EF4-FFF2-40B4-BE49-F238E27FC236}">
                <a16:creationId xmlns:a16="http://schemas.microsoft.com/office/drawing/2014/main" xmlns="" id="{10AD5D18-82DE-4E2A-98A8-247043AC6E9D}"/>
              </a:ext>
            </a:extLst>
          </p:cNvPr>
          <p:cNvSpPr/>
          <p:nvPr/>
        </p:nvSpPr>
        <p:spPr>
          <a:xfrm rot="1725461">
            <a:off x="8263672" y="7787681"/>
            <a:ext cx="399176" cy="260621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xmlns="" id="{D9CB84BB-85E0-45B1-9A9A-18FFA2F49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0" y="2465512"/>
            <a:ext cx="1320928" cy="1315380"/>
          </a:xfrm>
          <a:prstGeom prst="ellipse">
            <a:avLst/>
          </a:prstGeom>
          <a:solidFill>
            <a:srgbClr val="009844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A3202A-290F-40F8-B2BF-8600143622AC}"/>
              </a:ext>
            </a:extLst>
          </p:cNvPr>
          <p:cNvSpPr txBox="1"/>
          <p:nvPr/>
        </p:nvSpPr>
        <p:spPr>
          <a:xfrm>
            <a:off x="12672000" y="2600603"/>
            <a:ext cx="11329312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возможность сбора и анализа показателей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E72EB65-9A2A-42FC-AA18-CF1D2DEFF4C6}"/>
              </a:ext>
            </a:extLst>
          </p:cNvPr>
          <p:cNvSpPr txBox="1"/>
          <p:nvPr/>
        </p:nvSpPr>
        <p:spPr>
          <a:xfrm>
            <a:off x="12672000" y="4091939"/>
            <a:ext cx="8899912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</a:rPr>
              <a:t>утверждено более 10 </a:t>
            </a:r>
            <a:r>
              <a:rPr lang="ru-RU" sz="4000" dirty="0">
                <a:solidFill>
                  <a:schemeClr val="bg1"/>
                </a:solidFill>
                <a:latin typeface="+mn-lt"/>
              </a:rPr>
              <a:t>регламентов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F7063C-F4D4-4AA3-AB81-0A82327D4988}"/>
              </a:ext>
            </a:extLst>
          </p:cNvPr>
          <p:cNvSpPr txBox="1"/>
          <p:nvPr/>
        </p:nvSpPr>
        <p:spPr>
          <a:xfrm>
            <a:off x="12672000" y="5639877"/>
            <a:ext cx="11712000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рост уровня </a:t>
            </a:r>
            <a:r>
              <a:rPr lang="ru-RU" sz="4000" dirty="0" smtClean="0">
                <a:solidFill>
                  <a:schemeClr val="bg1"/>
                </a:solidFill>
                <a:latin typeface="+mn-lt"/>
              </a:rPr>
              <a:t>процессов</a:t>
            </a:r>
          </a:p>
        </p:txBody>
      </p:sp>
      <p:sp>
        <p:nvSpPr>
          <p:cNvPr id="47" name="Rectangle: Rounded Corners 50">
            <a:extLst>
              <a:ext uri="{FF2B5EF4-FFF2-40B4-BE49-F238E27FC236}">
                <a16:creationId xmlns:a16="http://schemas.microsoft.com/office/drawing/2014/main" xmlns="" id="{90D1FC52-61B6-4D75-A8E2-9B66469D7824}"/>
              </a:ext>
            </a:extLst>
          </p:cNvPr>
          <p:cNvSpPr/>
          <p:nvPr/>
        </p:nvSpPr>
        <p:spPr>
          <a:xfrm rot="18881558">
            <a:off x="11232000" y="2983369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48" name="Rectangle: Rounded Corners 51">
            <a:extLst>
              <a:ext uri="{FF2B5EF4-FFF2-40B4-BE49-F238E27FC236}">
                <a16:creationId xmlns:a16="http://schemas.microsoft.com/office/drawing/2014/main" xmlns="" id="{EB3437C6-FD60-4C31-AAAE-B042C5DFBB36}"/>
              </a:ext>
            </a:extLst>
          </p:cNvPr>
          <p:cNvSpPr/>
          <p:nvPr/>
        </p:nvSpPr>
        <p:spPr>
          <a:xfrm rot="2616067">
            <a:off x="11556000" y="2764170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49" name="Oval 52">
            <a:extLst>
              <a:ext uri="{FF2B5EF4-FFF2-40B4-BE49-F238E27FC236}">
                <a16:creationId xmlns:a16="http://schemas.microsoft.com/office/drawing/2014/main" xmlns="" id="{36B8E104-3640-4B6B-A7D9-91A91FDE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0" y="3976886"/>
            <a:ext cx="1320928" cy="1315380"/>
          </a:xfrm>
          <a:prstGeom prst="ellipse">
            <a:avLst/>
          </a:prstGeom>
          <a:solidFill>
            <a:srgbClr val="009844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: Rounded Corners 53">
            <a:extLst>
              <a:ext uri="{FF2B5EF4-FFF2-40B4-BE49-F238E27FC236}">
                <a16:creationId xmlns:a16="http://schemas.microsoft.com/office/drawing/2014/main" xmlns="" id="{4D24483C-ACB6-4BD9-B52A-9FB33C2D1D4F}"/>
              </a:ext>
            </a:extLst>
          </p:cNvPr>
          <p:cNvSpPr/>
          <p:nvPr/>
        </p:nvSpPr>
        <p:spPr>
          <a:xfrm rot="18881558">
            <a:off x="11232000" y="4494743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51" name="Rectangle: Rounded Corners 54">
            <a:extLst>
              <a:ext uri="{FF2B5EF4-FFF2-40B4-BE49-F238E27FC236}">
                <a16:creationId xmlns:a16="http://schemas.microsoft.com/office/drawing/2014/main" xmlns="" id="{7F47C80E-44AA-4317-B76B-06E707BE5A14}"/>
              </a:ext>
            </a:extLst>
          </p:cNvPr>
          <p:cNvSpPr/>
          <p:nvPr/>
        </p:nvSpPr>
        <p:spPr>
          <a:xfrm rot="2616067">
            <a:off x="11556000" y="4275544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52" name="Oval 55">
            <a:extLst>
              <a:ext uri="{FF2B5EF4-FFF2-40B4-BE49-F238E27FC236}">
                <a16:creationId xmlns:a16="http://schemas.microsoft.com/office/drawing/2014/main" xmlns="" id="{72EA5683-426C-43A3-B67D-DEF55905F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0" y="5489054"/>
            <a:ext cx="1320928" cy="1315380"/>
          </a:xfrm>
          <a:prstGeom prst="ellipse">
            <a:avLst/>
          </a:prstGeom>
          <a:solidFill>
            <a:srgbClr val="009844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6">
            <a:extLst>
              <a:ext uri="{FF2B5EF4-FFF2-40B4-BE49-F238E27FC236}">
                <a16:creationId xmlns:a16="http://schemas.microsoft.com/office/drawing/2014/main" xmlns="" id="{44593DA9-508C-4244-98B9-EAC9B285228B}"/>
              </a:ext>
            </a:extLst>
          </p:cNvPr>
          <p:cNvSpPr/>
          <p:nvPr/>
        </p:nvSpPr>
        <p:spPr>
          <a:xfrm rot="18881558">
            <a:off x="11232000" y="6006911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54" name="Rectangle: Rounded Corners 57">
            <a:extLst>
              <a:ext uri="{FF2B5EF4-FFF2-40B4-BE49-F238E27FC236}">
                <a16:creationId xmlns:a16="http://schemas.microsoft.com/office/drawing/2014/main" xmlns="" id="{86F4BDD2-A9F7-4E1E-9EFB-103D12946A1F}"/>
              </a:ext>
            </a:extLst>
          </p:cNvPr>
          <p:cNvSpPr/>
          <p:nvPr/>
        </p:nvSpPr>
        <p:spPr>
          <a:xfrm rot="2616067">
            <a:off x="11556000" y="5787712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55" name="Oval 20">
            <a:extLst>
              <a:ext uri="{FF2B5EF4-FFF2-40B4-BE49-F238E27FC236}">
                <a16:creationId xmlns:a16="http://schemas.microsoft.com/office/drawing/2014/main" xmlns="" id="{D9CB84BB-85E0-45B1-9A9A-18FFA2F49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0" y="7001222"/>
            <a:ext cx="1320928" cy="1315380"/>
          </a:xfrm>
          <a:prstGeom prst="ellipse">
            <a:avLst/>
          </a:prstGeom>
          <a:solidFill>
            <a:srgbClr val="009844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6A3202A-290F-40F8-B2BF-8600143622AC}"/>
              </a:ext>
            </a:extLst>
          </p:cNvPr>
          <p:cNvSpPr txBox="1"/>
          <p:nvPr/>
        </p:nvSpPr>
        <p:spPr>
          <a:xfrm>
            <a:off x="12672000" y="7136313"/>
            <a:ext cx="8899913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выполнение плана по показателям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E72EB65-9A2A-42FC-AA18-CF1D2DEFF4C6}"/>
              </a:ext>
            </a:extLst>
          </p:cNvPr>
          <p:cNvSpPr txBox="1"/>
          <p:nvPr/>
        </p:nvSpPr>
        <p:spPr>
          <a:xfrm>
            <a:off x="12672000" y="8646885"/>
            <a:ext cx="8899912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достижение поставленных задач</a:t>
            </a:r>
          </a:p>
        </p:txBody>
      </p:sp>
      <p:sp>
        <p:nvSpPr>
          <p:cNvPr id="58" name="Rectangle: Rounded Corners 50">
            <a:extLst>
              <a:ext uri="{FF2B5EF4-FFF2-40B4-BE49-F238E27FC236}">
                <a16:creationId xmlns:a16="http://schemas.microsoft.com/office/drawing/2014/main" xmlns="" id="{90D1FC52-61B6-4D75-A8E2-9B66469D7824}"/>
              </a:ext>
            </a:extLst>
          </p:cNvPr>
          <p:cNvSpPr/>
          <p:nvPr/>
        </p:nvSpPr>
        <p:spPr>
          <a:xfrm rot="18881558">
            <a:off x="11232000" y="7519079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59" name="Rectangle: Rounded Corners 51">
            <a:extLst>
              <a:ext uri="{FF2B5EF4-FFF2-40B4-BE49-F238E27FC236}">
                <a16:creationId xmlns:a16="http://schemas.microsoft.com/office/drawing/2014/main" xmlns="" id="{EB3437C6-FD60-4C31-AAAE-B042C5DFBB36}"/>
              </a:ext>
            </a:extLst>
          </p:cNvPr>
          <p:cNvSpPr/>
          <p:nvPr/>
        </p:nvSpPr>
        <p:spPr>
          <a:xfrm rot="2616067">
            <a:off x="11556000" y="7299880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60" name="Oval 52">
            <a:extLst>
              <a:ext uri="{FF2B5EF4-FFF2-40B4-BE49-F238E27FC236}">
                <a16:creationId xmlns:a16="http://schemas.microsoft.com/office/drawing/2014/main" xmlns="" id="{36B8E104-3640-4B6B-A7D9-91A91FDE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0" y="8531832"/>
            <a:ext cx="1320928" cy="1315380"/>
          </a:xfrm>
          <a:prstGeom prst="ellipse">
            <a:avLst/>
          </a:prstGeom>
          <a:solidFill>
            <a:srgbClr val="009844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: Rounded Corners 53">
            <a:extLst>
              <a:ext uri="{FF2B5EF4-FFF2-40B4-BE49-F238E27FC236}">
                <a16:creationId xmlns:a16="http://schemas.microsoft.com/office/drawing/2014/main" xmlns="" id="{4D24483C-ACB6-4BD9-B52A-9FB33C2D1D4F}"/>
              </a:ext>
            </a:extLst>
          </p:cNvPr>
          <p:cNvSpPr/>
          <p:nvPr/>
        </p:nvSpPr>
        <p:spPr>
          <a:xfrm rot="18881558">
            <a:off x="11232000" y="9049689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62" name="Rectangle: Rounded Corners 54">
            <a:extLst>
              <a:ext uri="{FF2B5EF4-FFF2-40B4-BE49-F238E27FC236}">
                <a16:creationId xmlns:a16="http://schemas.microsoft.com/office/drawing/2014/main" xmlns="" id="{7F47C80E-44AA-4317-B76B-06E707BE5A14}"/>
              </a:ext>
            </a:extLst>
          </p:cNvPr>
          <p:cNvSpPr/>
          <p:nvPr/>
        </p:nvSpPr>
        <p:spPr>
          <a:xfrm rot="2616067">
            <a:off x="11556000" y="8830490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E72EB65-9A2A-42FC-AA18-CF1D2DEFF4C6}"/>
              </a:ext>
            </a:extLst>
          </p:cNvPr>
          <p:cNvSpPr txBox="1"/>
          <p:nvPr/>
        </p:nvSpPr>
        <p:spPr>
          <a:xfrm>
            <a:off x="12653128" y="10194177"/>
            <a:ext cx="9980032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</a:rPr>
              <a:t>фундамент сервисного подхода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Oval 52">
            <a:extLst>
              <a:ext uri="{FF2B5EF4-FFF2-40B4-BE49-F238E27FC236}">
                <a16:creationId xmlns:a16="http://schemas.microsoft.com/office/drawing/2014/main" xmlns="" id="{36B8E104-3640-4B6B-A7D9-91A91FDE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1128" y="10079124"/>
            <a:ext cx="1320928" cy="1315380"/>
          </a:xfrm>
          <a:prstGeom prst="ellipse">
            <a:avLst/>
          </a:prstGeom>
          <a:solidFill>
            <a:srgbClr val="009844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53">
            <a:extLst>
              <a:ext uri="{FF2B5EF4-FFF2-40B4-BE49-F238E27FC236}">
                <a16:creationId xmlns:a16="http://schemas.microsoft.com/office/drawing/2014/main" xmlns="" id="{4D24483C-ACB6-4BD9-B52A-9FB33C2D1D4F}"/>
              </a:ext>
            </a:extLst>
          </p:cNvPr>
          <p:cNvSpPr/>
          <p:nvPr/>
        </p:nvSpPr>
        <p:spPr>
          <a:xfrm rot="18881558">
            <a:off x="11213128" y="10596981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42" name="Rectangle: Rounded Corners 54">
            <a:extLst>
              <a:ext uri="{FF2B5EF4-FFF2-40B4-BE49-F238E27FC236}">
                <a16:creationId xmlns:a16="http://schemas.microsoft.com/office/drawing/2014/main" xmlns="" id="{7F47C80E-44AA-4317-B76B-06E707BE5A14}"/>
              </a:ext>
            </a:extLst>
          </p:cNvPr>
          <p:cNvSpPr/>
          <p:nvPr/>
        </p:nvSpPr>
        <p:spPr>
          <a:xfrm rot="2616067">
            <a:off x="11537128" y="10377782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75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75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2" grpId="0" animBg="1"/>
      <p:bldP spid="43" grpId="0" animBg="1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39" grpId="0"/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/>
          </p:cNvSpPr>
          <p:nvPr/>
        </p:nvSpPr>
        <p:spPr bwMode="auto">
          <a:xfrm flipH="1">
            <a:off x="802217" y="9844601"/>
            <a:ext cx="8121650" cy="2460774"/>
          </a:xfrm>
          <a:custGeom>
            <a:avLst/>
            <a:gdLst>
              <a:gd name="T0" fmla="*/ 604 w 640"/>
              <a:gd name="T1" fmla="*/ 172 h 198"/>
              <a:gd name="T2" fmla="*/ 640 w 640"/>
              <a:gd name="T3" fmla="*/ 198 h 198"/>
              <a:gd name="T4" fmla="*/ 4 w 640"/>
              <a:gd name="T5" fmla="*/ 198 h 198"/>
              <a:gd name="T6" fmla="*/ 0 w 640"/>
              <a:gd name="T7" fmla="*/ 198 h 198"/>
              <a:gd name="T8" fmla="*/ 91 w 640"/>
              <a:gd name="T9" fmla="*/ 120 h 198"/>
              <a:gd name="T10" fmla="*/ 176 w 640"/>
              <a:gd name="T11" fmla="*/ 50 h 198"/>
              <a:gd name="T12" fmla="*/ 234 w 640"/>
              <a:gd name="T13" fmla="*/ 1 h 198"/>
              <a:gd name="T14" fmla="*/ 239 w 640"/>
              <a:gd name="T15" fmla="*/ 0 h 198"/>
              <a:gd name="T16" fmla="*/ 344 w 640"/>
              <a:gd name="T17" fmla="*/ 55 h 198"/>
              <a:gd name="T18" fmla="*/ 351 w 640"/>
              <a:gd name="T19" fmla="*/ 56 h 198"/>
              <a:gd name="T20" fmla="*/ 423 w 640"/>
              <a:gd name="T21" fmla="*/ 58 h 198"/>
              <a:gd name="T22" fmla="*/ 441 w 640"/>
              <a:gd name="T23" fmla="*/ 64 h 198"/>
              <a:gd name="T24" fmla="*/ 526 w 640"/>
              <a:gd name="T25" fmla="*/ 120 h 198"/>
              <a:gd name="T26" fmla="*/ 569 w 640"/>
              <a:gd name="T27" fmla="*/ 149 h 198"/>
              <a:gd name="T28" fmla="*/ 604 w 640"/>
              <a:gd name="T29" fmla="*/ 17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0" h="198">
                <a:moveTo>
                  <a:pt x="604" y="172"/>
                </a:moveTo>
                <a:cubicBezTo>
                  <a:pt x="616" y="180"/>
                  <a:pt x="639" y="197"/>
                  <a:pt x="640" y="198"/>
                </a:cubicBezTo>
                <a:cubicBezTo>
                  <a:pt x="612" y="198"/>
                  <a:pt x="181" y="198"/>
                  <a:pt x="4" y="198"/>
                </a:cubicBezTo>
                <a:cubicBezTo>
                  <a:pt x="3" y="198"/>
                  <a:pt x="2" y="198"/>
                  <a:pt x="0" y="198"/>
                </a:cubicBezTo>
                <a:cubicBezTo>
                  <a:pt x="1" y="197"/>
                  <a:pt x="61" y="145"/>
                  <a:pt x="91" y="120"/>
                </a:cubicBezTo>
                <a:cubicBezTo>
                  <a:pt x="120" y="97"/>
                  <a:pt x="148" y="73"/>
                  <a:pt x="176" y="50"/>
                </a:cubicBezTo>
                <a:cubicBezTo>
                  <a:pt x="195" y="33"/>
                  <a:pt x="215" y="17"/>
                  <a:pt x="234" y="1"/>
                </a:cubicBezTo>
                <a:cubicBezTo>
                  <a:pt x="235" y="0"/>
                  <a:pt x="237" y="0"/>
                  <a:pt x="239" y="0"/>
                </a:cubicBezTo>
                <a:cubicBezTo>
                  <a:pt x="274" y="19"/>
                  <a:pt x="309" y="37"/>
                  <a:pt x="344" y="55"/>
                </a:cubicBezTo>
                <a:cubicBezTo>
                  <a:pt x="346" y="56"/>
                  <a:pt x="348" y="56"/>
                  <a:pt x="351" y="56"/>
                </a:cubicBezTo>
                <a:cubicBezTo>
                  <a:pt x="375" y="57"/>
                  <a:pt x="399" y="58"/>
                  <a:pt x="423" y="58"/>
                </a:cubicBezTo>
                <a:cubicBezTo>
                  <a:pt x="430" y="58"/>
                  <a:pt x="435" y="60"/>
                  <a:pt x="441" y="64"/>
                </a:cubicBezTo>
                <a:cubicBezTo>
                  <a:pt x="469" y="83"/>
                  <a:pt x="498" y="101"/>
                  <a:pt x="526" y="120"/>
                </a:cubicBezTo>
                <a:cubicBezTo>
                  <a:pt x="540" y="130"/>
                  <a:pt x="555" y="139"/>
                  <a:pt x="569" y="149"/>
                </a:cubicBezTo>
                <a:cubicBezTo>
                  <a:pt x="572" y="152"/>
                  <a:pt x="599" y="169"/>
                  <a:pt x="604" y="172"/>
                </a:cubicBezTo>
                <a:close/>
              </a:path>
            </a:pathLst>
          </a:custGeom>
          <a:solidFill>
            <a:srgbClr val="B5925F"/>
          </a:solidFill>
          <a:ln>
            <a:noFill/>
          </a:ln>
          <a:ex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A28EC18-BC2B-4BE6-88DF-195E05D5CCAF}"/>
              </a:ext>
            </a:extLst>
          </p:cNvPr>
          <p:cNvGrpSpPr/>
          <p:nvPr/>
        </p:nvGrpSpPr>
        <p:grpSpPr>
          <a:xfrm>
            <a:off x="2911568" y="2697823"/>
            <a:ext cx="4363968" cy="7865794"/>
            <a:chOff x="1455784" y="1348911"/>
            <a:chExt cx="2181984" cy="39328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33B11C7A-7555-4350-9295-0A456569121A}"/>
                </a:ext>
              </a:extLst>
            </p:cNvPr>
            <p:cNvGrpSpPr/>
            <p:nvPr/>
          </p:nvGrpSpPr>
          <p:grpSpPr>
            <a:xfrm>
              <a:off x="1455784" y="1348911"/>
              <a:ext cx="2181984" cy="3932897"/>
              <a:chOff x="1455784" y="1348911"/>
              <a:chExt cx="2181984" cy="3932897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 flipH="1">
                <a:off x="1455784" y="1348911"/>
                <a:ext cx="2181984" cy="3932897"/>
              </a:xfrm>
              <a:custGeom>
                <a:avLst/>
                <a:gdLst>
                  <a:gd name="T0" fmla="*/ 56 w 344"/>
                  <a:gd name="T1" fmla="*/ 237 h 632"/>
                  <a:gd name="T2" fmla="*/ 12 w 344"/>
                  <a:gd name="T3" fmla="*/ 348 h 632"/>
                  <a:gd name="T4" fmla="*/ 0 w 344"/>
                  <a:gd name="T5" fmla="*/ 343 h 632"/>
                  <a:gd name="T6" fmla="*/ 134 w 344"/>
                  <a:gd name="T7" fmla="*/ 0 h 632"/>
                  <a:gd name="T8" fmla="*/ 147 w 344"/>
                  <a:gd name="T9" fmla="*/ 5 h 632"/>
                  <a:gd name="T10" fmla="*/ 69 w 344"/>
                  <a:gd name="T11" fmla="*/ 204 h 632"/>
                  <a:gd name="T12" fmla="*/ 92 w 344"/>
                  <a:gd name="T13" fmla="*/ 231 h 632"/>
                  <a:gd name="T14" fmla="*/ 118 w 344"/>
                  <a:gd name="T15" fmla="*/ 272 h 632"/>
                  <a:gd name="T16" fmla="*/ 131 w 344"/>
                  <a:gd name="T17" fmla="*/ 279 h 632"/>
                  <a:gd name="T18" fmla="*/ 183 w 344"/>
                  <a:gd name="T19" fmla="*/ 301 h 632"/>
                  <a:gd name="T20" fmla="*/ 189 w 344"/>
                  <a:gd name="T21" fmla="*/ 302 h 632"/>
                  <a:gd name="T22" fmla="*/ 249 w 344"/>
                  <a:gd name="T23" fmla="*/ 302 h 632"/>
                  <a:gd name="T24" fmla="*/ 255 w 344"/>
                  <a:gd name="T25" fmla="*/ 300 h 632"/>
                  <a:gd name="T26" fmla="*/ 292 w 344"/>
                  <a:gd name="T27" fmla="*/ 265 h 632"/>
                  <a:gd name="T28" fmla="*/ 296 w 344"/>
                  <a:gd name="T29" fmla="*/ 254 h 632"/>
                  <a:gd name="T30" fmla="*/ 307 w 344"/>
                  <a:gd name="T31" fmla="*/ 206 h 632"/>
                  <a:gd name="T32" fmla="*/ 311 w 344"/>
                  <a:gd name="T33" fmla="*/ 192 h 632"/>
                  <a:gd name="T34" fmla="*/ 328 w 344"/>
                  <a:gd name="T35" fmla="*/ 179 h 632"/>
                  <a:gd name="T36" fmla="*/ 343 w 344"/>
                  <a:gd name="T37" fmla="*/ 195 h 632"/>
                  <a:gd name="T38" fmla="*/ 338 w 344"/>
                  <a:gd name="T39" fmla="*/ 221 h 632"/>
                  <a:gd name="T40" fmla="*/ 325 w 344"/>
                  <a:gd name="T41" fmla="*/ 275 h 632"/>
                  <a:gd name="T42" fmla="*/ 319 w 344"/>
                  <a:gd name="T43" fmla="*/ 286 h 632"/>
                  <a:gd name="T44" fmla="*/ 271 w 344"/>
                  <a:gd name="T45" fmla="*/ 330 h 632"/>
                  <a:gd name="T46" fmla="*/ 267 w 344"/>
                  <a:gd name="T47" fmla="*/ 339 h 632"/>
                  <a:gd name="T48" fmla="*/ 268 w 344"/>
                  <a:gd name="T49" fmla="*/ 609 h 632"/>
                  <a:gd name="T50" fmla="*/ 258 w 344"/>
                  <a:gd name="T51" fmla="*/ 626 h 632"/>
                  <a:gd name="T52" fmla="*/ 230 w 344"/>
                  <a:gd name="T53" fmla="*/ 610 h 632"/>
                  <a:gd name="T54" fmla="*/ 230 w 344"/>
                  <a:gd name="T55" fmla="*/ 481 h 632"/>
                  <a:gd name="T56" fmla="*/ 224 w 344"/>
                  <a:gd name="T57" fmla="*/ 474 h 632"/>
                  <a:gd name="T58" fmla="*/ 199 w 344"/>
                  <a:gd name="T59" fmla="*/ 482 h 632"/>
                  <a:gd name="T60" fmla="*/ 163 w 344"/>
                  <a:gd name="T61" fmla="*/ 499 h 632"/>
                  <a:gd name="T62" fmla="*/ 160 w 344"/>
                  <a:gd name="T63" fmla="*/ 505 h 632"/>
                  <a:gd name="T64" fmla="*/ 160 w 344"/>
                  <a:gd name="T65" fmla="*/ 567 h 632"/>
                  <a:gd name="T66" fmla="*/ 148 w 344"/>
                  <a:gd name="T67" fmla="*/ 584 h 632"/>
                  <a:gd name="T68" fmla="*/ 126 w 344"/>
                  <a:gd name="T69" fmla="*/ 579 h 632"/>
                  <a:gd name="T70" fmla="*/ 122 w 344"/>
                  <a:gd name="T71" fmla="*/ 568 h 632"/>
                  <a:gd name="T72" fmla="*/ 122 w 344"/>
                  <a:gd name="T73" fmla="*/ 489 h 632"/>
                  <a:gd name="T74" fmla="*/ 137 w 344"/>
                  <a:gd name="T75" fmla="*/ 470 h 632"/>
                  <a:gd name="T76" fmla="*/ 170 w 344"/>
                  <a:gd name="T77" fmla="*/ 454 h 632"/>
                  <a:gd name="T78" fmla="*/ 174 w 344"/>
                  <a:gd name="T79" fmla="*/ 447 h 632"/>
                  <a:gd name="T80" fmla="*/ 174 w 344"/>
                  <a:gd name="T81" fmla="*/ 338 h 632"/>
                  <a:gd name="T82" fmla="*/ 170 w 344"/>
                  <a:gd name="T83" fmla="*/ 331 h 632"/>
                  <a:gd name="T84" fmla="*/ 118 w 344"/>
                  <a:gd name="T85" fmla="*/ 310 h 632"/>
                  <a:gd name="T86" fmla="*/ 107 w 344"/>
                  <a:gd name="T87" fmla="*/ 305 h 632"/>
                  <a:gd name="T88" fmla="*/ 89 w 344"/>
                  <a:gd name="T89" fmla="*/ 288 h 632"/>
                  <a:gd name="T90" fmla="*/ 56 w 344"/>
                  <a:gd name="T91" fmla="*/ 237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4" h="632">
                    <a:moveTo>
                      <a:pt x="56" y="237"/>
                    </a:moveTo>
                    <a:cubicBezTo>
                      <a:pt x="41" y="274"/>
                      <a:pt x="27" y="311"/>
                      <a:pt x="12" y="348"/>
                    </a:cubicBezTo>
                    <a:cubicBezTo>
                      <a:pt x="8" y="346"/>
                      <a:pt x="4" y="345"/>
                      <a:pt x="0" y="343"/>
                    </a:cubicBezTo>
                    <a:cubicBezTo>
                      <a:pt x="44" y="228"/>
                      <a:pt x="89" y="114"/>
                      <a:pt x="134" y="0"/>
                    </a:cubicBezTo>
                    <a:cubicBezTo>
                      <a:pt x="138" y="2"/>
                      <a:pt x="142" y="4"/>
                      <a:pt x="147" y="5"/>
                    </a:cubicBezTo>
                    <a:cubicBezTo>
                      <a:pt x="121" y="72"/>
                      <a:pt x="95" y="138"/>
                      <a:pt x="69" y="204"/>
                    </a:cubicBezTo>
                    <a:cubicBezTo>
                      <a:pt x="82" y="209"/>
                      <a:pt x="85" y="221"/>
                      <a:pt x="92" y="231"/>
                    </a:cubicBezTo>
                    <a:cubicBezTo>
                      <a:pt x="101" y="244"/>
                      <a:pt x="109" y="259"/>
                      <a:pt x="118" y="272"/>
                    </a:cubicBezTo>
                    <a:cubicBezTo>
                      <a:pt x="121" y="275"/>
                      <a:pt x="127" y="277"/>
                      <a:pt x="131" y="279"/>
                    </a:cubicBezTo>
                    <a:cubicBezTo>
                      <a:pt x="149" y="286"/>
                      <a:pt x="166" y="294"/>
                      <a:pt x="183" y="301"/>
                    </a:cubicBezTo>
                    <a:cubicBezTo>
                      <a:pt x="185" y="302"/>
                      <a:pt x="187" y="302"/>
                      <a:pt x="189" y="302"/>
                    </a:cubicBezTo>
                    <a:cubicBezTo>
                      <a:pt x="209" y="302"/>
                      <a:pt x="229" y="302"/>
                      <a:pt x="249" y="302"/>
                    </a:cubicBezTo>
                    <a:cubicBezTo>
                      <a:pt x="251" y="302"/>
                      <a:pt x="254" y="301"/>
                      <a:pt x="255" y="300"/>
                    </a:cubicBezTo>
                    <a:cubicBezTo>
                      <a:pt x="267" y="289"/>
                      <a:pt x="280" y="277"/>
                      <a:pt x="292" y="265"/>
                    </a:cubicBezTo>
                    <a:cubicBezTo>
                      <a:pt x="295" y="263"/>
                      <a:pt x="295" y="258"/>
                      <a:pt x="296" y="254"/>
                    </a:cubicBezTo>
                    <a:cubicBezTo>
                      <a:pt x="300" y="238"/>
                      <a:pt x="304" y="222"/>
                      <a:pt x="307" y="206"/>
                    </a:cubicBezTo>
                    <a:cubicBezTo>
                      <a:pt x="308" y="201"/>
                      <a:pt x="310" y="197"/>
                      <a:pt x="311" y="192"/>
                    </a:cubicBezTo>
                    <a:cubicBezTo>
                      <a:pt x="313" y="183"/>
                      <a:pt x="320" y="178"/>
                      <a:pt x="328" y="179"/>
                    </a:cubicBezTo>
                    <a:cubicBezTo>
                      <a:pt x="337" y="180"/>
                      <a:pt x="344" y="187"/>
                      <a:pt x="343" y="195"/>
                    </a:cubicBezTo>
                    <a:cubicBezTo>
                      <a:pt x="342" y="204"/>
                      <a:pt x="340" y="212"/>
                      <a:pt x="338" y="221"/>
                    </a:cubicBezTo>
                    <a:cubicBezTo>
                      <a:pt x="334" y="239"/>
                      <a:pt x="330" y="257"/>
                      <a:pt x="325" y="275"/>
                    </a:cubicBezTo>
                    <a:cubicBezTo>
                      <a:pt x="324" y="279"/>
                      <a:pt x="322" y="283"/>
                      <a:pt x="319" y="286"/>
                    </a:cubicBezTo>
                    <a:cubicBezTo>
                      <a:pt x="303" y="301"/>
                      <a:pt x="287" y="316"/>
                      <a:pt x="271" y="330"/>
                    </a:cubicBezTo>
                    <a:cubicBezTo>
                      <a:pt x="268" y="333"/>
                      <a:pt x="267" y="335"/>
                      <a:pt x="267" y="339"/>
                    </a:cubicBezTo>
                    <a:cubicBezTo>
                      <a:pt x="268" y="429"/>
                      <a:pt x="267" y="519"/>
                      <a:pt x="268" y="609"/>
                    </a:cubicBezTo>
                    <a:cubicBezTo>
                      <a:pt x="268" y="616"/>
                      <a:pt x="265" y="623"/>
                      <a:pt x="258" y="626"/>
                    </a:cubicBezTo>
                    <a:cubicBezTo>
                      <a:pt x="247" y="632"/>
                      <a:pt x="230" y="627"/>
                      <a:pt x="230" y="610"/>
                    </a:cubicBezTo>
                    <a:cubicBezTo>
                      <a:pt x="230" y="567"/>
                      <a:pt x="230" y="524"/>
                      <a:pt x="230" y="481"/>
                    </a:cubicBezTo>
                    <a:cubicBezTo>
                      <a:pt x="230" y="474"/>
                      <a:pt x="230" y="475"/>
                      <a:pt x="224" y="474"/>
                    </a:cubicBezTo>
                    <a:cubicBezTo>
                      <a:pt x="214" y="473"/>
                      <a:pt x="207" y="478"/>
                      <a:pt x="199" y="482"/>
                    </a:cubicBezTo>
                    <a:cubicBezTo>
                      <a:pt x="187" y="487"/>
                      <a:pt x="175" y="493"/>
                      <a:pt x="163" y="499"/>
                    </a:cubicBezTo>
                    <a:cubicBezTo>
                      <a:pt x="161" y="500"/>
                      <a:pt x="159" y="502"/>
                      <a:pt x="160" y="505"/>
                    </a:cubicBezTo>
                    <a:cubicBezTo>
                      <a:pt x="160" y="526"/>
                      <a:pt x="160" y="546"/>
                      <a:pt x="160" y="567"/>
                    </a:cubicBezTo>
                    <a:cubicBezTo>
                      <a:pt x="160" y="575"/>
                      <a:pt x="155" y="582"/>
                      <a:pt x="148" y="584"/>
                    </a:cubicBezTo>
                    <a:cubicBezTo>
                      <a:pt x="140" y="587"/>
                      <a:pt x="130" y="585"/>
                      <a:pt x="126" y="579"/>
                    </a:cubicBezTo>
                    <a:cubicBezTo>
                      <a:pt x="124" y="576"/>
                      <a:pt x="122" y="571"/>
                      <a:pt x="122" y="568"/>
                    </a:cubicBezTo>
                    <a:cubicBezTo>
                      <a:pt x="122" y="541"/>
                      <a:pt x="122" y="515"/>
                      <a:pt x="122" y="489"/>
                    </a:cubicBezTo>
                    <a:cubicBezTo>
                      <a:pt x="122" y="479"/>
                      <a:pt x="129" y="473"/>
                      <a:pt x="137" y="470"/>
                    </a:cubicBezTo>
                    <a:cubicBezTo>
                      <a:pt x="148" y="465"/>
                      <a:pt x="159" y="459"/>
                      <a:pt x="170" y="454"/>
                    </a:cubicBezTo>
                    <a:cubicBezTo>
                      <a:pt x="173" y="452"/>
                      <a:pt x="174" y="451"/>
                      <a:pt x="174" y="447"/>
                    </a:cubicBezTo>
                    <a:cubicBezTo>
                      <a:pt x="174" y="411"/>
                      <a:pt x="174" y="374"/>
                      <a:pt x="174" y="338"/>
                    </a:cubicBezTo>
                    <a:cubicBezTo>
                      <a:pt x="174" y="334"/>
                      <a:pt x="173" y="333"/>
                      <a:pt x="170" y="331"/>
                    </a:cubicBezTo>
                    <a:cubicBezTo>
                      <a:pt x="153" y="324"/>
                      <a:pt x="136" y="317"/>
                      <a:pt x="118" y="310"/>
                    </a:cubicBezTo>
                    <a:cubicBezTo>
                      <a:pt x="115" y="308"/>
                      <a:pt x="111" y="306"/>
                      <a:pt x="107" y="305"/>
                    </a:cubicBezTo>
                    <a:cubicBezTo>
                      <a:pt x="99" y="302"/>
                      <a:pt x="94" y="295"/>
                      <a:pt x="89" y="288"/>
                    </a:cubicBezTo>
                    <a:cubicBezTo>
                      <a:pt x="79" y="271"/>
                      <a:pt x="68" y="254"/>
                      <a:pt x="56" y="237"/>
                    </a:cubicBezTo>
                    <a:close/>
                  </a:path>
                </a:pathLst>
              </a:custGeom>
              <a:solidFill>
                <a:srgbClr val="007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 flipH="1">
                <a:off x="1664195" y="1404697"/>
                <a:ext cx="1300980" cy="1118815"/>
              </a:xfrm>
              <a:custGeom>
                <a:avLst/>
                <a:gdLst>
                  <a:gd name="T0" fmla="*/ 0 w 205"/>
                  <a:gd name="T1" fmla="*/ 118 h 180"/>
                  <a:gd name="T2" fmla="*/ 46 w 205"/>
                  <a:gd name="T3" fmla="*/ 0 h 180"/>
                  <a:gd name="T4" fmla="*/ 115 w 205"/>
                  <a:gd name="T5" fmla="*/ 24 h 180"/>
                  <a:gd name="T6" fmla="*/ 150 w 205"/>
                  <a:gd name="T7" fmla="*/ 49 h 180"/>
                  <a:gd name="T8" fmla="*/ 195 w 205"/>
                  <a:gd name="T9" fmla="*/ 62 h 180"/>
                  <a:gd name="T10" fmla="*/ 205 w 205"/>
                  <a:gd name="T11" fmla="*/ 63 h 180"/>
                  <a:gd name="T12" fmla="*/ 201 w 205"/>
                  <a:gd name="T13" fmla="*/ 74 h 180"/>
                  <a:gd name="T14" fmla="*/ 161 w 205"/>
                  <a:gd name="T15" fmla="*/ 176 h 180"/>
                  <a:gd name="T16" fmla="*/ 155 w 205"/>
                  <a:gd name="T17" fmla="*/ 180 h 180"/>
                  <a:gd name="T18" fmla="*/ 89 w 205"/>
                  <a:gd name="T19" fmla="*/ 148 h 180"/>
                  <a:gd name="T20" fmla="*/ 57 w 205"/>
                  <a:gd name="T21" fmla="*/ 126 h 180"/>
                  <a:gd name="T22" fmla="*/ 14 w 205"/>
                  <a:gd name="T23" fmla="*/ 118 h 180"/>
                  <a:gd name="T24" fmla="*/ 0 w 205"/>
                  <a:gd name="T25" fmla="*/ 1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5" h="180">
                    <a:moveTo>
                      <a:pt x="0" y="118"/>
                    </a:moveTo>
                    <a:cubicBezTo>
                      <a:pt x="16" y="78"/>
                      <a:pt x="31" y="39"/>
                      <a:pt x="46" y="0"/>
                    </a:cubicBezTo>
                    <a:cubicBezTo>
                      <a:pt x="71" y="3"/>
                      <a:pt x="95" y="9"/>
                      <a:pt x="115" y="24"/>
                    </a:cubicBezTo>
                    <a:cubicBezTo>
                      <a:pt x="127" y="33"/>
                      <a:pt x="138" y="41"/>
                      <a:pt x="150" y="49"/>
                    </a:cubicBezTo>
                    <a:cubicBezTo>
                      <a:pt x="163" y="57"/>
                      <a:pt x="179" y="60"/>
                      <a:pt x="195" y="62"/>
                    </a:cubicBezTo>
                    <a:cubicBezTo>
                      <a:pt x="198" y="62"/>
                      <a:pt x="201" y="62"/>
                      <a:pt x="205" y="63"/>
                    </a:cubicBezTo>
                    <a:cubicBezTo>
                      <a:pt x="204" y="67"/>
                      <a:pt x="203" y="71"/>
                      <a:pt x="201" y="74"/>
                    </a:cubicBezTo>
                    <a:cubicBezTo>
                      <a:pt x="188" y="108"/>
                      <a:pt x="175" y="142"/>
                      <a:pt x="161" y="176"/>
                    </a:cubicBezTo>
                    <a:cubicBezTo>
                      <a:pt x="160" y="179"/>
                      <a:pt x="159" y="180"/>
                      <a:pt x="155" y="180"/>
                    </a:cubicBezTo>
                    <a:cubicBezTo>
                      <a:pt x="130" y="177"/>
                      <a:pt x="108" y="167"/>
                      <a:pt x="89" y="148"/>
                    </a:cubicBezTo>
                    <a:cubicBezTo>
                      <a:pt x="80" y="139"/>
                      <a:pt x="70" y="131"/>
                      <a:pt x="57" y="126"/>
                    </a:cubicBezTo>
                    <a:cubicBezTo>
                      <a:pt x="43" y="120"/>
                      <a:pt x="29" y="118"/>
                      <a:pt x="14" y="118"/>
                    </a:cubicBezTo>
                    <a:cubicBezTo>
                      <a:pt x="10" y="118"/>
                      <a:pt x="5" y="118"/>
                      <a:pt x="0" y="118"/>
                    </a:cubicBezTo>
                    <a:close/>
                  </a:path>
                </a:pathLst>
              </a:custGeom>
              <a:solidFill>
                <a:srgbClr val="E53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8"/>
            <p:cNvSpPr>
              <a:spLocks/>
            </p:cNvSpPr>
            <p:nvPr/>
          </p:nvSpPr>
          <p:spPr bwMode="auto">
            <a:xfrm flipH="1">
              <a:off x="2005227" y="2731158"/>
              <a:ext cx="464186" cy="452485"/>
            </a:xfrm>
            <a:custGeom>
              <a:avLst/>
              <a:gdLst>
                <a:gd name="T0" fmla="*/ 72 w 73"/>
                <a:gd name="T1" fmla="*/ 37 h 73"/>
                <a:gd name="T2" fmla="*/ 37 w 73"/>
                <a:gd name="T3" fmla="*/ 73 h 73"/>
                <a:gd name="T4" fmla="*/ 0 w 73"/>
                <a:gd name="T5" fmla="*/ 37 h 73"/>
                <a:gd name="T6" fmla="*/ 37 w 73"/>
                <a:gd name="T7" fmla="*/ 0 h 73"/>
                <a:gd name="T8" fmla="*/ 72 w 73"/>
                <a:gd name="T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2" y="37"/>
                  </a:moveTo>
                  <a:cubicBezTo>
                    <a:pt x="73" y="56"/>
                    <a:pt x="57" y="73"/>
                    <a:pt x="37" y="73"/>
                  </a:cubicBezTo>
                  <a:cubicBezTo>
                    <a:pt x="17" y="73"/>
                    <a:pt x="0" y="56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7" y="1"/>
                    <a:pt x="73" y="17"/>
                    <a:pt x="72" y="37"/>
                  </a:cubicBezTo>
                  <a:close/>
                </a:path>
              </a:pathLst>
            </a:custGeom>
            <a:solidFill>
              <a:srgbClr val="007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 Box 3"/>
          <p:cNvSpPr txBox="1">
            <a:spLocks/>
          </p:cNvSpPr>
          <p:nvPr/>
        </p:nvSpPr>
        <p:spPr bwMode="auto">
          <a:xfrm>
            <a:off x="1966986" y="809179"/>
            <a:ext cx="1000295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Успешное внедрение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16" name="Rectangle 3"/>
          <p:cNvSpPr/>
          <p:nvPr/>
        </p:nvSpPr>
        <p:spPr bwMode="auto">
          <a:xfrm>
            <a:off x="1967854" y="2078562"/>
            <a:ext cx="9674758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7" name="Text Box 1"/>
          <p:cNvSpPr txBox="1">
            <a:spLocks/>
          </p:cNvSpPr>
          <p:nvPr/>
        </p:nvSpPr>
        <p:spPr bwMode="auto">
          <a:xfrm>
            <a:off x="22601906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25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xmlns="" id="{D9CB84BB-85E0-45B1-9A9A-18FFA2F49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0" y="2970362"/>
            <a:ext cx="1320928" cy="1315380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6A3202A-290F-40F8-B2BF-8600143622AC}"/>
              </a:ext>
            </a:extLst>
          </p:cNvPr>
          <p:cNvSpPr txBox="1"/>
          <p:nvPr/>
        </p:nvSpPr>
        <p:spPr>
          <a:xfrm>
            <a:off x="12672000" y="3105453"/>
            <a:ext cx="8899913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компетентные </a:t>
            </a:r>
            <a:r>
              <a:rPr lang="ru-RU" sz="40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ИТ-специалисты</a:t>
            </a:r>
            <a:endParaRPr lang="en-GB" sz="40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E72EB65-9A2A-42FC-AA18-CF1D2DEFF4C6}"/>
              </a:ext>
            </a:extLst>
          </p:cNvPr>
          <p:cNvSpPr txBox="1"/>
          <p:nvPr/>
        </p:nvSpPr>
        <p:spPr>
          <a:xfrm>
            <a:off x="12672000" y="5028837"/>
            <a:ext cx="8899912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т</a:t>
            </a:r>
            <a:r>
              <a:rPr lang="ru-RU" sz="40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ехническая документация</a:t>
            </a:r>
            <a:endParaRPr lang="en-GB" sz="40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5F7063C-F4D4-4AA3-AB81-0A82327D4988}"/>
              </a:ext>
            </a:extLst>
          </p:cNvPr>
          <p:cNvSpPr txBox="1"/>
          <p:nvPr/>
        </p:nvSpPr>
        <p:spPr>
          <a:xfrm>
            <a:off x="12672000" y="7152839"/>
            <a:ext cx="8899912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т</a:t>
            </a:r>
            <a:r>
              <a:rPr lang="ru-RU" sz="40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ехническая поддержка</a:t>
            </a:r>
            <a:endParaRPr lang="en-GB" sz="40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Rectangle: Rounded Corners 50">
            <a:extLst>
              <a:ext uri="{FF2B5EF4-FFF2-40B4-BE49-F238E27FC236}">
                <a16:creationId xmlns:a16="http://schemas.microsoft.com/office/drawing/2014/main" xmlns="" id="{90D1FC52-61B6-4D75-A8E2-9B66469D7824}"/>
              </a:ext>
            </a:extLst>
          </p:cNvPr>
          <p:cNvSpPr/>
          <p:nvPr/>
        </p:nvSpPr>
        <p:spPr>
          <a:xfrm rot="18881558">
            <a:off x="11232000" y="3488219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51">
            <a:extLst>
              <a:ext uri="{FF2B5EF4-FFF2-40B4-BE49-F238E27FC236}">
                <a16:creationId xmlns:a16="http://schemas.microsoft.com/office/drawing/2014/main" xmlns="" id="{EB3437C6-FD60-4C31-AAAE-B042C5DFBB36}"/>
              </a:ext>
            </a:extLst>
          </p:cNvPr>
          <p:cNvSpPr/>
          <p:nvPr/>
        </p:nvSpPr>
        <p:spPr>
          <a:xfrm rot="2616067">
            <a:off x="11556000" y="3269020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34" name="Oval 52">
            <a:extLst>
              <a:ext uri="{FF2B5EF4-FFF2-40B4-BE49-F238E27FC236}">
                <a16:creationId xmlns:a16="http://schemas.microsoft.com/office/drawing/2014/main" xmlns="" id="{36B8E104-3640-4B6B-A7D9-91A91FDE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0" y="4913784"/>
            <a:ext cx="1320928" cy="1315380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53">
            <a:extLst>
              <a:ext uri="{FF2B5EF4-FFF2-40B4-BE49-F238E27FC236}">
                <a16:creationId xmlns:a16="http://schemas.microsoft.com/office/drawing/2014/main" xmlns="" id="{4D24483C-ACB6-4BD9-B52A-9FB33C2D1D4F}"/>
              </a:ext>
            </a:extLst>
          </p:cNvPr>
          <p:cNvSpPr/>
          <p:nvPr/>
        </p:nvSpPr>
        <p:spPr>
          <a:xfrm rot="18881558">
            <a:off x="11232000" y="5431641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54">
            <a:extLst>
              <a:ext uri="{FF2B5EF4-FFF2-40B4-BE49-F238E27FC236}">
                <a16:creationId xmlns:a16="http://schemas.microsoft.com/office/drawing/2014/main" xmlns="" id="{7F47C80E-44AA-4317-B76B-06E707BE5A14}"/>
              </a:ext>
            </a:extLst>
          </p:cNvPr>
          <p:cNvSpPr/>
          <p:nvPr/>
        </p:nvSpPr>
        <p:spPr>
          <a:xfrm rot="2616067">
            <a:off x="11556000" y="5212442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37" name="Oval 55">
            <a:extLst>
              <a:ext uri="{FF2B5EF4-FFF2-40B4-BE49-F238E27FC236}">
                <a16:creationId xmlns:a16="http://schemas.microsoft.com/office/drawing/2014/main" xmlns="" id="{72EA5683-426C-43A3-B67D-DEF55905F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0" y="7002016"/>
            <a:ext cx="1320928" cy="1315380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: Rounded Corners 56">
            <a:extLst>
              <a:ext uri="{FF2B5EF4-FFF2-40B4-BE49-F238E27FC236}">
                <a16:creationId xmlns:a16="http://schemas.microsoft.com/office/drawing/2014/main" xmlns="" id="{44593DA9-508C-4244-98B9-EAC9B285228B}"/>
              </a:ext>
            </a:extLst>
          </p:cNvPr>
          <p:cNvSpPr/>
          <p:nvPr/>
        </p:nvSpPr>
        <p:spPr>
          <a:xfrm rot="18881558">
            <a:off x="11232000" y="7519873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57">
            <a:extLst>
              <a:ext uri="{FF2B5EF4-FFF2-40B4-BE49-F238E27FC236}">
                <a16:creationId xmlns:a16="http://schemas.microsoft.com/office/drawing/2014/main" xmlns="" id="{86F4BDD2-A9F7-4E1E-9EFB-103D12946A1F}"/>
              </a:ext>
            </a:extLst>
          </p:cNvPr>
          <p:cNvSpPr/>
          <p:nvPr/>
        </p:nvSpPr>
        <p:spPr>
          <a:xfrm rot="2616067">
            <a:off x="11556000" y="7300674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44" name="Oval 20">
            <a:extLst>
              <a:ext uri="{FF2B5EF4-FFF2-40B4-BE49-F238E27FC236}">
                <a16:creationId xmlns:a16="http://schemas.microsoft.com/office/drawing/2014/main" xmlns="" id="{D9CB84BB-85E0-45B1-9A9A-18FFA2F49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0" y="8999798"/>
            <a:ext cx="1320928" cy="1315380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6A3202A-290F-40F8-B2BF-8600143622AC}"/>
              </a:ext>
            </a:extLst>
          </p:cNvPr>
          <p:cNvSpPr txBox="1"/>
          <p:nvPr/>
        </p:nvSpPr>
        <p:spPr>
          <a:xfrm>
            <a:off x="12672000" y="9134889"/>
            <a:ext cx="8899913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и</a:t>
            </a:r>
            <a:r>
              <a:rPr lang="ru-RU" sz="40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нициативные сотрудники</a:t>
            </a:r>
            <a:endParaRPr lang="en-GB" sz="40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E72EB65-9A2A-42FC-AA18-CF1D2DEFF4C6}"/>
              </a:ext>
            </a:extLst>
          </p:cNvPr>
          <p:cNvSpPr txBox="1"/>
          <p:nvPr/>
        </p:nvSpPr>
        <p:spPr>
          <a:xfrm>
            <a:off x="12672000" y="11058273"/>
            <a:ext cx="8899912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п</a:t>
            </a:r>
            <a:r>
              <a:rPr lang="ru-RU" sz="4000" dirty="0" smtClean="0">
                <a:solidFill>
                  <a:schemeClr val="bg2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оддержка руководства</a:t>
            </a:r>
            <a:endParaRPr lang="en-GB" sz="4000" dirty="0">
              <a:solidFill>
                <a:schemeClr val="bg2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Rectangle: Rounded Corners 50">
            <a:extLst>
              <a:ext uri="{FF2B5EF4-FFF2-40B4-BE49-F238E27FC236}">
                <a16:creationId xmlns:a16="http://schemas.microsoft.com/office/drawing/2014/main" xmlns="" id="{90D1FC52-61B6-4D75-A8E2-9B66469D7824}"/>
              </a:ext>
            </a:extLst>
          </p:cNvPr>
          <p:cNvSpPr/>
          <p:nvPr/>
        </p:nvSpPr>
        <p:spPr>
          <a:xfrm rot="18881558">
            <a:off x="11232000" y="9517655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51">
            <a:extLst>
              <a:ext uri="{FF2B5EF4-FFF2-40B4-BE49-F238E27FC236}">
                <a16:creationId xmlns:a16="http://schemas.microsoft.com/office/drawing/2014/main" xmlns="" id="{EB3437C6-FD60-4C31-AAAE-B042C5DFBB36}"/>
              </a:ext>
            </a:extLst>
          </p:cNvPr>
          <p:cNvSpPr/>
          <p:nvPr/>
        </p:nvSpPr>
        <p:spPr>
          <a:xfrm rot="2616067">
            <a:off x="11556000" y="9298456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50" name="Oval 52">
            <a:extLst>
              <a:ext uri="{FF2B5EF4-FFF2-40B4-BE49-F238E27FC236}">
                <a16:creationId xmlns:a16="http://schemas.microsoft.com/office/drawing/2014/main" xmlns="" id="{36B8E104-3640-4B6B-A7D9-91A91FDE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0" y="10943220"/>
            <a:ext cx="1320928" cy="1315380"/>
          </a:xfrm>
          <a:prstGeom prst="ellipse">
            <a:avLst/>
          </a:prstGeom>
          <a:solidFill>
            <a:srgbClr val="0070CD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: Rounded Corners 53">
            <a:extLst>
              <a:ext uri="{FF2B5EF4-FFF2-40B4-BE49-F238E27FC236}">
                <a16:creationId xmlns:a16="http://schemas.microsoft.com/office/drawing/2014/main" xmlns="" id="{4D24483C-ACB6-4BD9-B52A-9FB33C2D1D4F}"/>
              </a:ext>
            </a:extLst>
          </p:cNvPr>
          <p:cNvSpPr/>
          <p:nvPr/>
        </p:nvSpPr>
        <p:spPr>
          <a:xfrm rot="18881558">
            <a:off x="11232000" y="11461077"/>
            <a:ext cx="174816" cy="516794"/>
          </a:xfrm>
          <a:prstGeom prst="roundRect">
            <a:avLst>
              <a:gd name="adj" fmla="val 189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52" name="Rectangle: Rounded Corners 54">
            <a:extLst>
              <a:ext uri="{FF2B5EF4-FFF2-40B4-BE49-F238E27FC236}">
                <a16:creationId xmlns:a16="http://schemas.microsoft.com/office/drawing/2014/main" xmlns="" id="{7F47C80E-44AA-4317-B76B-06E707BE5A14}"/>
              </a:ext>
            </a:extLst>
          </p:cNvPr>
          <p:cNvSpPr/>
          <p:nvPr/>
        </p:nvSpPr>
        <p:spPr>
          <a:xfrm rot="2616067">
            <a:off x="11556000" y="11241878"/>
            <a:ext cx="173222" cy="767384"/>
          </a:xfrm>
          <a:prstGeom prst="roundRect">
            <a:avLst>
              <a:gd name="adj" fmla="val 2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3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6" grpId="0"/>
      <p:bldP spid="29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/>
      <p:bldP spid="46" grpId="0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0680" y="5334506"/>
            <a:ext cx="11665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Спасибо за</a:t>
            </a:r>
          </a:p>
          <a:p>
            <a:pPr algn="ctr"/>
            <a:r>
              <a:rPr lang="ru-RU" sz="96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внимание</a:t>
            </a:r>
            <a:endParaRPr lang="ru-RU" sz="96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r="20296" b="933"/>
          <a:stretch/>
        </p:blipFill>
        <p:spPr>
          <a:xfrm>
            <a:off x="12192000" y="1017421"/>
            <a:ext cx="11520000" cy="11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3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="" xmlns:a16="http://schemas.microsoft.com/office/drawing/2014/main" id="{CCE041F0-4479-47F9-9791-18F3582DCC46}"/>
              </a:ext>
            </a:extLst>
          </p:cNvPr>
          <p:cNvGrpSpPr/>
          <p:nvPr/>
        </p:nvGrpSpPr>
        <p:grpSpPr>
          <a:xfrm>
            <a:off x="15386345" y="5652458"/>
            <a:ext cx="3752069" cy="3752069"/>
            <a:chOff x="5747391" y="2639889"/>
            <a:chExt cx="1625599" cy="1625599"/>
          </a:xfrm>
          <a:solidFill>
            <a:schemeClr val="bg2"/>
          </a:solidFill>
        </p:grpSpPr>
        <p:sp>
          <p:nvSpPr>
            <p:cNvPr id="17" name="Oval 1">
              <a:extLst>
                <a:ext uri="{FF2B5EF4-FFF2-40B4-BE49-F238E27FC236}">
                  <a16:creationId xmlns="" xmlns:a16="http://schemas.microsoft.com/office/drawing/2014/main" id="{5AEC7D49-8B54-4659-9676-98A3C9B1E316}"/>
                </a:ext>
              </a:extLst>
            </p:cNvPr>
            <p:cNvSpPr/>
            <p:nvPr/>
          </p:nvSpPr>
          <p:spPr>
            <a:xfrm>
              <a:off x="5747391" y="2639889"/>
              <a:ext cx="1625599" cy="1625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F4737F0-579F-4512-9950-B876AE4AA0FA}"/>
                </a:ext>
              </a:extLst>
            </p:cNvPr>
            <p:cNvSpPr txBox="1"/>
            <p:nvPr/>
          </p:nvSpPr>
          <p:spPr>
            <a:xfrm>
              <a:off x="5889299" y="3300326"/>
              <a:ext cx="1375520" cy="306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Доброфлот</a:t>
              </a:r>
              <a:endParaRPr lang="en-GB" sz="4000" b="1" dirty="0">
                <a:solidFill>
                  <a:srgbClr val="FFFFFF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8588936" y="1070046"/>
            <a:ext cx="3957740" cy="5131890"/>
            <a:chOff x="18588936" y="1070046"/>
            <a:chExt cx="3957740" cy="5131890"/>
          </a:xfrm>
        </p:grpSpPr>
        <p:cxnSp>
          <p:nvCxnSpPr>
            <p:cNvPr id="9" name="Straight Connector 3">
              <a:extLst>
                <a:ext uri="{FF2B5EF4-FFF2-40B4-BE49-F238E27FC236}">
                  <a16:creationId xmlns="" xmlns:a16="http://schemas.microsoft.com/office/drawing/2014/main" id="{EF635E75-234E-4BC4-8067-DC79F42BC616}"/>
                </a:ext>
              </a:extLst>
            </p:cNvPr>
            <p:cNvCxnSpPr>
              <a:cxnSpLocks/>
              <a:stCxn id="23" idx="3"/>
              <a:endCxn id="17" idx="7"/>
            </p:cNvCxnSpPr>
            <p:nvPr/>
          </p:nvCxnSpPr>
          <p:spPr>
            <a:xfrm flipH="1">
              <a:off x="18588936" y="4019911"/>
              <a:ext cx="1007877" cy="2182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8">
              <a:extLst>
                <a:ext uri="{FF2B5EF4-FFF2-40B4-BE49-F238E27FC236}">
                  <a16:creationId xmlns="" xmlns:a16="http://schemas.microsoft.com/office/drawing/2014/main" id="{797A6E2C-FB06-4C7C-8227-07602C504294}"/>
                </a:ext>
              </a:extLst>
            </p:cNvPr>
            <p:cNvGrpSpPr/>
            <p:nvPr/>
          </p:nvGrpSpPr>
          <p:grpSpPr>
            <a:xfrm>
              <a:off x="19090697" y="1070046"/>
              <a:ext cx="3455979" cy="3455978"/>
              <a:chOff x="6963351" y="1700031"/>
              <a:chExt cx="1198649" cy="1198649"/>
            </a:xfrm>
            <a:solidFill>
              <a:srgbClr val="0070CD"/>
            </a:solidFill>
          </p:grpSpPr>
          <p:sp>
            <p:nvSpPr>
              <p:cNvPr id="23" name="Oval 32">
                <a:extLst>
                  <a:ext uri="{FF2B5EF4-FFF2-40B4-BE49-F238E27FC236}">
                    <a16:creationId xmlns="" xmlns:a16="http://schemas.microsoft.com/office/drawing/2014/main" id="{8F230194-A3BE-4824-A04C-08182BC51C62}"/>
                  </a:ext>
                </a:extLst>
              </p:cNvPr>
              <p:cNvSpPr/>
              <p:nvPr/>
            </p:nvSpPr>
            <p:spPr>
              <a:xfrm>
                <a:off x="6963351" y="1700031"/>
                <a:ext cx="1198649" cy="11986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1B80A212-240C-4658-974D-CCAC9ACE367B}"/>
                  </a:ext>
                </a:extLst>
              </p:cNvPr>
              <p:cNvSpPr txBox="1"/>
              <p:nvPr/>
            </p:nvSpPr>
            <p:spPr>
              <a:xfrm>
                <a:off x="7027074" y="1834378"/>
                <a:ext cx="1089997" cy="97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4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Вылов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400" b="1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70 тысяч </a:t>
                </a:r>
                <a:r>
                  <a:rPr lang="ru-RU" sz="44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тонн 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4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в год</a:t>
                </a:r>
                <a:endParaRPr lang="en-GB" sz="4400" dirty="0">
                  <a:solidFill>
                    <a:schemeClr val="tx1"/>
                  </a:solidFill>
                  <a:latin typeface="+mn-lt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</p:grpSp>
      <p:grpSp>
        <p:nvGrpSpPr>
          <p:cNvPr id="6148" name="Группа 6147"/>
          <p:cNvGrpSpPr/>
          <p:nvPr/>
        </p:nvGrpSpPr>
        <p:grpSpPr>
          <a:xfrm>
            <a:off x="19138414" y="5508221"/>
            <a:ext cx="4532607" cy="3558139"/>
            <a:chOff x="19138414" y="5508221"/>
            <a:chExt cx="4532607" cy="3558139"/>
          </a:xfrm>
        </p:grpSpPr>
        <p:cxnSp>
          <p:nvCxnSpPr>
            <p:cNvPr id="10" name="Straight Connector 38">
              <a:extLst>
                <a:ext uri="{FF2B5EF4-FFF2-40B4-BE49-F238E27FC236}">
                  <a16:creationId xmlns="" xmlns:a16="http://schemas.microsoft.com/office/drawing/2014/main" id="{2A21ED23-4611-4EBF-A4AD-6F04FD48C8AA}"/>
                </a:ext>
              </a:extLst>
            </p:cNvPr>
            <p:cNvCxnSpPr>
              <a:stCxn id="17" idx="6"/>
              <a:endCxn id="26" idx="2"/>
            </p:cNvCxnSpPr>
            <p:nvPr/>
          </p:nvCxnSpPr>
          <p:spPr>
            <a:xfrm flipV="1">
              <a:off x="19138414" y="7287286"/>
              <a:ext cx="974466" cy="24120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9">
              <a:extLst>
                <a:ext uri="{FF2B5EF4-FFF2-40B4-BE49-F238E27FC236}">
                  <a16:creationId xmlns="" xmlns:a16="http://schemas.microsoft.com/office/drawing/2014/main" id="{1C2DD568-EE17-4CF2-91BE-2CDE4C3846FD}"/>
                </a:ext>
              </a:extLst>
            </p:cNvPr>
            <p:cNvGrpSpPr/>
            <p:nvPr/>
          </p:nvGrpSpPr>
          <p:grpSpPr>
            <a:xfrm>
              <a:off x="20112884" y="5508221"/>
              <a:ext cx="3558137" cy="3558139"/>
              <a:chOff x="9354585" y="2401462"/>
              <a:chExt cx="893829" cy="893829"/>
            </a:xfrm>
          </p:grpSpPr>
          <p:sp>
            <p:nvSpPr>
              <p:cNvPr id="26" name="Oval 37">
                <a:extLst>
                  <a:ext uri="{FF2B5EF4-FFF2-40B4-BE49-F238E27FC236}">
                    <a16:creationId xmlns="" xmlns:a16="http://schemas.microsoft.com/office/drawing/2014/main" id="{3F0B1024-B3DA-47BA-BFAF-EA41EA436EF4}"/>
                  </a:ext>
                </a:extLst>
              </p:cNvPr>
              <p:cNvSpPr/>
              <p:nvPr/>
            </p:nvSpPr>
            <p:spPr>
              <a:xfrm>
                <a:off x="9354585" y="2401462"/>
                <a:ext cx="893829" cy="893829"/>
              </a:xfrm>
              <a:prstGeom prst="ellipse">
                <a:avLst/>
              </a:prstGeom>
              <a:solidFill>
                <a:srgbClr val="B592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D9AF0799-6C9E-4EBB-BB1C-12D3D3BE38C4}"/>
                  </a:ext>
                </a:extLst>
              </p:cNvPr>
              <p:cNvSpPr txBox="1"/>
              <p:nvPr/>
            </p:nvSpPr>
            <p:spPr>
              <a:xfrm>
                <a:off x="9363438" y="2451113"/>
                <a:ext cx="877504" cy="82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Жестяно</a:t>
                </a:r>
                <a:r>
                  <a:rPr lang="en-US" sz="3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-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баночное производство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800" b="1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200 млн. 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банок </a:t>
                </a:r>
                <a:endParaRPr lang="en-US" sz="3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в год</a:t>
                </a:r>
                <a:endParaRPr lang="en-GB" sz="3200" dirty="0">
                  <a:solidFill>
                    <a:schemeClr val="bg1"/>
                  </a:solidFill>
                  <a:latin typeface="+mn-lt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</p:grpSp>
      <p:grpSp>
        <p:nvGrpSpPr>
          <p:cNvPr id="6144" name="Группа 6143"/>
          <p:cNvGrpSpPr/>
          <p:nvPr/>
        </p:nvGrpSpPr>
        <p:grpSpPr>
          <a:xfrm>
            <a:off x="18588936" y="8855049"/>
            <a:ext cx="4116231" cy="4600859"/>
            <a:chOff x="18588936" y="8855049"/>
            <a:chExt cx="4116231" cy="4600859"/>
          </a:xfrm>
          <a:solidFill>
            <a:srgbClr val="AB162B"/>
          </a:solidFill>
        </p:grpSpPr>
        <p:cxnSp>
          <p:nvCxnSpPr>
            <p:cNvPr id="11" name="Straight Connector 40">
              <a:extLst>
                <a:ext uri="{FF2B5EF4-FFF2-40B4-BE49-F238E27FC236}">
                  <a16:creationId xmlns="" xmlns:a16="http://schemas.microsoft.com/office/drawing/2014/main" id="{9BA2D423-CC5B-4CC8-A30C-84E18F8CAF61}"/>
                </a:ext>
              </a:extLst>
            </p:cNvPr>
            <p:cNvCxnSpPr>
              <a:stCxn id="17" idx="5"/>
              <a:endCxn id="29" idx="1"/>
            </p:cNvCxnSpPr>
            <p:nvPr/>
          </p:nvCxnSpPr>
          <p:spPr>
            <a:xfrm>
              <a:off x="18588936" y="8855049"/>
              <a:ext cx="1003522" cy="148815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1">
              <a:extLst>
                <a:ext uri="{FF2B5EF4-FFF2-40B4-BE49-F238E27FC236}">
                  <a16:creationId xmlns="" xmlns:a16="http://schemas.microsoft.com/office/drawing/2014/main" id="{4A0E11AE-D5CC-40F3-83FF-335F8FD587B8}"/>
                </a:ext>
              </a:extLst>
            </p:cNvPr>
            <p:cNvGrpSpPr/>
            <p:nvPr/>
          </p:nvGrpSpPr>
          <p:grpSpPr>
            <a:xfrm>
              <a:off x="19058402" y="9809143"/>
              <a:ext cx="3646765" cy="3646765"/>
              <a:chOff x="9866081" y="5202325"/>
              <a:chExt cx="1384568" cy="1384568"/>
            </a:xfrm>
            <a:grpFill/>
          </p:grpSpPr>
          <p:sp>
            <p:nvSpPr>
              <p:cNvPr id="29" name="Oval 36">
                <a:extLst>
                  <a:ext uri="{FF2B5EF4-FFF2-40B4-BE49-F238E27FC236}">
                    <a16:creationId xmlns="" xmlns:a16="http://schemas.microsoft.com/office/drawing/2014/main" id="{ABA0D13D-E015-440D-AEBA-B9EA4B958802}"/>
                  </a:ext>
                </a:extLst>
              </p:cNvPr>
              <p:cNvSpPr/>
              <p:nvPr/>
            </p:nvSpPr>
            <p:spPr>
              <a:xfrm>
                <a:off x="9866081" y="5202325"/>
                <a:ext cx="1384568" cy="13845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84C97A9-F452-41C4-A254-225A1E52F95D}"/>
                  </a:ext>
                </a:extLst>
              </p:cNvPr>
              <p:cNvSpPr txBox="1"/>
              <p:nvPr/>
            </p:nvSpPr>
            <p:spPr>
              <a:xfrm>
                <a:off x="9985102" y="5312132"/>
                <a:ext cx="1128851" cy="1203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Выпуск консервов на берегу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150 млн. 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банок в год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+mn-lt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10930474" y="8855049"/>
            <a:ext cx="5005349" cy="4730883"/>
            <a:chOff x="10930474" y="8855049"/>
            <a:chExt cx="5005349" cy="4730883"/>
          </a:xfrm>
        </p:grpSpPr>
        <p:cxnSp>
          <p:nvCxnSpPr>
            <p:cNvPr id="13" name="Straight Connector 44">
              <a:extLst>
                <a:ext uri="{FF2B5EF4-FFF2-40B4-BE49-F238E27FC236}">
                  <a16:creationId xmlns="" xmlns:a16="http://schemas.microsoft.com/office/drawing/2014/main" id="{7DF96792-DBE1-41A9-A400-70166604ADA4}"/>
                </a:ext>
              </a:extLst>
            </p:cNvPr>
            <p:cNvCxnSpPr>
              <a:cxnSpLocks/>
              <a:stCxn id="32" idx="7"/>
              <a:endCxn id="17" idx="3"/>
            </p:cNvCxnSpPr>
            <p:nvPr/>
          </p:nvCxnSpPr>
          <p:spPr>
            <a:xfrm flipV="1">
              <a:off x="13845840" y="8855049"/>
              <a:ext cx="2089983" cy="18155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4">
              <a:extLst>
                <a:ext uri="{FF2B5EF4-FFF2-40B4-BE49-F238E27FC236}">
                  <a16:creationId xmlns="" xmlns:a16="http://schemas.microsoft.com/office/drawing/2014/main" id="{D8EF0313-6388-431A-866E-85984E922876}"/>
                </a:ext>
              </a:extLst>
            </p:cNvPr>
            <p:cNvGrpSpPr/>
            <p:nvPr/>
          </p:nvGrpSpPr>
          <p:grpSpPr>
            <a:xfrm>
              <a:off x="10930474" y="10170368"/>
              <a:ext cx="3415564" cy="3415564"/>
              <a:chOff x="5484585" y="5120522"/>
              <a:chExt cx="1134532" cy="1134532"/>
            </a:xfrm>
            <a:solidFill>
              <a:srgbClr val="9C542A"/>
            </a:solidFill>
          </p:grpSpPr>
          <p:sp>
            <p:nvSpPr>
              <p:cNvPr id="32" name="Oval 35">
                <a:extLst>
                  <a:ext uri="{FF2B5EF4-FFF2-40B4-BE49-F238E27FC236}">
                    <a16:creationId xmlns="" xmlns:a16="http://schemas.microsoft.com/office/drawing/2014/main" id="{25825D78-EA39-4F20-824D-4CA78A8972F4}"/>
                  </a:ext>
                </a:extLst>
              </p:cNvPr>
              <p:cNvSpPr/>
              <p:nvPr/>
            </p:nvSpPr>
            <p:spPr>
              <a:xfrm>
                <a:off x="5484585" y="5120522"/>
                <a:ext cx="1134532" cy="1134532"/>
              </a:xfrm>
              <a:prstGeom prst="ellipse">
                <a:avLst/>
              </a:prstGeom>
              <a:solidFill>
                <a:srgbClr val="B592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8A97222E-0A4B-43C2-BDA4-812D53EAF231}"/>
                  </a:ext>
                </a:extLst>
              </p:cNvPr>
              <p:cNvSpPr txBox="1"/>
              <p:nvPr/>
            </p:nvSpPr>
            <p:spPr>
              <a:xfrm>
                <a:off x="5564584" y="5216196"/>
                <a:ext cx="960919" cy="93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Выпуск консервов в море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50 млн.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банок в год</a:t>
                </a:r>
                <a:endParaRPr lang="en-GB" sz="2800" dirty="0">
                  <a:solidFill>
                    <a:schemeClr val="bg1"/>
                  </a:solidFill>
                  <a:latin typeface="+mn-lt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</p:grpSp>
      <p:grpSp>
        <p:nvGrpSpPr>
          <p:cNvPr id="6147" name="Группа 6146"/>
          <p:cNvGrpSpPr/>
          <p:nvPr/>
        </p:nvGrpSpPr>
        <p:grpSpPr>
          <a:xfrm>
            <a:off x="9600556" y="5057800"/>
            <a:ext cx="5785789" cy="3338953"/>
            <a:chOff x="9600556" y="5057800"/>
            <a:chExt cx="5785789" cy="3338953"/>
          </a:xfrm>
        </p:grpSpPr>
        <p:cxnSp>
          <p:nvCxnSpPr>
            <p:cNvPr id="14" name="Straight Connector 61">
              <a:extLst>
                <a:ext uri="{FF2B5EF4-FFF2-40B4-BE49-F238E27FC236}">
                  <a16:creationId xmlns="" xmlns:a16="http://schemas.microsoft.com/office/drawing/2014/main" id="{9D0359D3-C729-444B-8DBF-C170E0430A8B}"/>
                </a:ext>
              </a:extLst>
            </p:cNvPr>
            <p:cNvCxnSpPr>
              <a:cxnSpLocks/>
              <a:stCxn id="35" idx="6"/>
              <a:endCxn id="17" idx="2"/>
            </p:cNvCxnSpPr>
            <p:nvPr/>
          </p:nvCxnSpPr>
          <p:spPr>
            <a:xfrm>
              <a:off x="12939508" y="6727277"/>
              <a:ext cx="2446837" cy="80121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5">
              <a:extLst>
                <a:ext uri="{FF2B5EF4-FFF2-40B4-BE49-F238E27FC236}">
                  <a16:creationId xmlns="" xmlns:a16="http://schemas.microsoft.com/office/drawing/2014/main" id="{6BBA2DC4-6DFA-4BC2-931F-334C570469FD}"/>
                </a:ext>
              </a:extLst>
            </p:cNvPr>
            <p:cNvGrpSpPr/>
            <p:nvPr/>
          </p:nvGrpSpPr>
          <p:grpSpPr>
            <a:xfrm>
              <a:off x="9600556" y="5057800"/>
              <a:ext cx="3338952" cy="3338953"/>
              <a:chOff x="2313368" y="4182350"/>
              <a:chExt cx="850414" cy="850414"/>
            </a:xfrm>
          </p:grpSpPr>
          <p:sp>
            <p:nvSpPr>
              <p:cNvPr id="35" name="Oval 59">
                <a:extLst>
                  <a:ext uri="{FF2B5EF4-FFF2-40B4-BE49-F238E27FC236}">
                    <a16:creationId xmlns="" xmlns:a16="http://schemas.microsoft.com/office/drawing/2014/main" id="{230B1EB8-1A7B-4C86-8BA1-19B1DFDF06DD}"/>
                  </a:ext>
                </a:extLst>
              </p:cNvPr>
              <p:cNvSpPr/>
              <p:nvPr/>
            </p:nvSpPr>
            <p:spPr>
              <a:xfrm>
                <a:off x="2313368" y="4182350"/>
                <a:ext cx="850414" cy="850414"/>
              </a:xfrm>
              <a:prstGeom prst="ellipse">
                <a:avLst/>
              </a:prstGeom>
              <a:solidFill>
                <a:srgbClr val="0098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24C0E928-5691-4ED1-9CEF-EFF1691C9CC3}"/>
                  </a:ext>
                </a:extLst>
              </p:cNvPr>
              <p:cNvSpPr txBox="1"/>
              <p:nvPr/>
            </p:nvSpPr>
            <p:spPr>
              <a:xfrm>
                <a:off x="2329409" y="4322932"/>
                <a:ext cx="834373" cy="666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Доля на российском рынке 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400" b="1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60%</a:t>
                </a:r>
                <a:endParaRPr lang="en-GB" sz="4400" b="1" dirty="0">
                  <a:solidFill>
                    <a:schemeClr val="tx1"/>
                  </a:solidFill>
                  <a:latin typeface="+mn-lt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</p:grpSp>
      <p:grpSp>
        <p:nvGrpSpPr>
          <p:cNvPr id="6146" name="Группа 6145"/>
          <p:cNvGrpSpPr/>
          <p:nvPr/>
        </p:nvGrpSpPr>
        <p:grpSpPr>
          <a:xfrm>
            <a:off x="12819964" y="1070049"/>
            <a:ext cx="3373673" cy="5131887"/>
            <a:chOff x="12819964" y="1070049"/>
            <a:chExt cx="3373673" cy="5131887"/>
          </a:xfrm>
        </p:grpSpPr>
        <p:cxnSp>
          <p:nvCxnSpPr>
            <p:cNvPr id="15" name="Straight Connector 67">
              <a:extLst>
                <a:ext uri="{FF2B5EF4-FFF2-40B4-BE49-F238E27FC236}">
                  <a16:creationId xmlns="" xmlns:a16="http://schemas.microsoft.com/office/drawing/2014/main" id="{9E01C702-B294-4350-BFB4-FA42D7B00846}"/>
                </a:ext>
              </a:extLst>
            </p:cNvPr>
            <p:cNvCxnSpPr>
              <a:cxnSpLocks/>
              <a:stCxn id="38" idx="4"/>
              <a:endCxn id="17" idx="1"/>
            </p:cNvCxnSpPr>
            <p:nvPr/>
          </p:nvCxnSpPr>
          <p:spPr>
            <a:xfrm>
              <a:off x="14506801" y="4443722"/>
              <a:ext cx="1429022" cy="17582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6">
              <a:extLst>
                <a:ext uri="{FF2B5EF4-FFF2-40B4-BE49-F238E27FC236}">
                  <a16:creationId xmlns="" xmlns:a16="http://schemas.microsoft.com/office/drawing/2014/main" id="{897A7C45-AE79-4BB3-BA7B-2A9673F7E4B6}"/>
                </a:ext>
              </a:extLst>
            </p:cNvPr>
            <p:cNvGrpSpPr/>
            <p:nvPr/>
          </p:nvGrpSpPr>
          <p:grpSpPr>
            <a:xfrm>
              <a:off x="12819964" y="1070049"/>
              <a:ext cx="3373673" cy="3373673"/>
              <a:chOff x="1805999" y="2658121"/>
              <a:chExt cx="850414" cy="850414"/>
            </a:xfrm>
            <a:solidFill>
              <a:srgbClr val="B5925F"/>
            </a:solidFill>
          </p:grpSpPr>
          <p:sp>
            <p:nvSpPr>
              <p:cNvPr id="38" name="Oval 65">
                <a:extLst>
                  <a:ext uri="{FF2B5EF4-FFF2-40B4-BE49-F238E27FC236}">
                    <a16:creationId xmlns="" xmlns:a16="http://schemas.microsoft.com/office/drawing/2014/main" id="{32892AFD-C661-48CD-A4EA-F69A0F6476F9}"/>
                  </a:ext>
                </a:extLst>
              </p:cNvPr>
              <p:cNvSpPr/>
              <p:nvPr/>
            </p:nvSpPr>
            <p:spPr>
              <a:xfrm>
                <a:off x="1805999" y="2658121"/>
                <a:ext cx="850414" cy="8504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AD30A5AD-D635-4C29-9E90-9ADC44994A8C}"/>
                  </a:ext>
                </a:extLst>
              </p:cNvPr>
              <p:cNvSpPr txBox="1"/>
              <p:nvPr/>
            </p:nvSpPr>
            <p:spPr>
              <a:xfrm>
                <a:off x="1805999" y="2882821"/>
                <a:ext cx="850414" cy="488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Судоремонт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100 судов </a:t>
                </a:r>
              </a:p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в год</a:t>
                </a: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814736" y="2851329"/>
            <a:ext cx="1080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u="sng" dirty="0" smtClean="0">
                <a:solidFill>
                  <a:schemeClr val="bg1"/>
                </a:solidFill>
                <a:latin typeface="+mn-lt"/>
              </a:rPr>
              <a:t>Производственные мощности на берегу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крупнейший по объемам производства консервов в России береговой завод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+mn-lt"/>
              </a:rPr>
              <a:t>с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удоремонтный завод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+mn-lt"/>
              </a:rPr>
              <a:t>ж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естянобаночный завод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4736" y="6887031"/>
            <a:ext cx="10801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u="sng" dirty="0" smtClean="0">
                <a:solidFill>
                  <a:schemeClr val="bg1"/>
                </a:solidFill>
                <a:latin typeface="+mn-lt"/>
              </a:rPr>
              <a:t>Собственный флот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+mn-lt"/>
              </a:rPr>
              <a:t>р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ыболовные суда — 13 ед.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+mn-lt"/>
              </a:rPr>
              <a:t>р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ыбоперерабатывающие суда — 3 ед.</a:t>
            </a:r>
            <a:endParaRPr lang="en-US" sz="36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включая крупнейшее рыбоперерабатывающее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    судно в мире «Всеволод Сибирцев»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3600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+mn-lt"/>
              </a:rPr>
              <a:t>т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ранспортные суда — 5 ед.</a:t>
            </a:r>
          </a:p>
        </p:txBody>
      </p:sp>
      <p:sp>
        <p:nvSpPr>
          <p:cNvPr id="40" name="Text Box 3"/>
          <p:cNvSpPr txBox="1">
            <a:spLocks/>
          </p:cNvSpPr>
          <p:nvPr/>
        </p:nvSpPr>
        <p:spPr bwMode="auto">
          <a:xfrm>
            <a:off x="1966987" y="809179"/>
            <a:ext cx="9432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О компании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41" name="Rectangle 3"/>
          <p:cNvSpPr/>
          <p:nvPr/>
        </p:nvSpPr>
        <p:spPr bwMode="auto">
          <a:xfrm>
            <a:off x="1967853" y="1932047"/>
            <a:ext cx="5615758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4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8C50A1DF-2633-4559-9EA0-29C5720E8474}"/>
              </a:ext>
            </a:extLst>
          </p:cNvPr>
          <p:cNvSpPr txBox="1"/>
          <p:nvPr/>
        </p:nvSpPr>
        <p:spPr>
          <a:xfrm>
            <a:off x="16364576" y="4894424"/>
            <a:ext cx="4036336" cy="141577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282F39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80</a:t>
            </a:r>
            <a:r>
              <a:rPr lang="en-US" sz="8000" b="1" dirty="0" smtClean="0">
                <a:solidFill>
                  <a:srgbClr val="282F39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%</a:t>
            </a:r>
            <a:endParaRPr lang="en-GB" sz="8000" b="1" dirty="0">
              <a:solidFill>
                <a:srgbClr val="282F39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BDA025F1-D3B0-4B55-8276-2B8244EBA297}"/>
              </a:ext>
            </a:extLst>
          </p:cNvPr>
          <p:cNvSpPr txBox="1"/>
          <p:nvPr/>
        </p:nvSpPr>
        <p:spPr>
          <a:xfrm>
            <a:off x="11180000" y="7620340"/>
            <a:ext cx="2579138" cy="141577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282F39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20</a:t>
            </a:r>
            <a:r>
              <a:rPr lang="en-US" sz="8000" b="1" dirty="0" smtClean="0">
                <a:solidFill>
                  <a:srgbClr val="282F39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%</a:t>
            </a:r>
            <a:endParaRPr lang="en-GB" sz="8000" b="1" dirty="0">
              <a:solidFill>
                <a:srgbClr val="282F39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74" name="Group 1">
            <a:extLst>
              <a:ext uri="{FF2B5EF4-FFF2-40B4-BE49-F238E27FC236}">
                <a16:creationId xmlns:a16="http://schemas.microsoft.com/office/drawing/2014/main" xmlns="" id="{38C3A0A8-17D3-45E6-A43E-F58EDAD821CC}"/>
              </a:ext>
            </a:extLst>
          </p:cNvPr>
          <p:cNvGrpSpPr/>
          <p:nvPr/>
        </p:nvGrpSpPr>
        <p:grpSpPr>
          <a:xfrm>
            <a:off x="8858557" y="4873162"/>
            <a:ext cx="10060110" cy="1523328"/>
            <a:chOff x="3351102" y="1864146"/>
            <a:chExt cx="5030055" cy="761664"/>
          </a:xfrm>
        </p:grpSpPr>
        <p:grpSp>
          <p:nvGrpSpPr>
            <p:cNvPr id="175" name="Group 87">
              <a:extLst>
                <a:ext uri="{FF2B5EF4-FFF2-40B4-BE49-F238E27FC236}">
                  <a16:creationId xmlns:a16="http://schemas.microsoft.com/office/drawing/2014/main" xmlns="" id="{82CA88C7-F4C9-4393-B177-8D61D968682E}"/>
                </a:ext>
              </a:extLst>
            </p:cNvPr>
            <p:cNvGrpSpPr/>
            <p:nvPr/>
          </p:nvGrpSpPr>
          <p:grpSpPr>
            <a:xfrm>
              <a:off x="4835512" y="1864146"/>
              <a:ext cx="309842" cy="761584"/>
              <a:chOff x="3046413" y="2012950"/>
              <a:chExt cx="1851025" cy="4549776"/>
            </a:xfrm>
            <a:solidFill>
              <a:schemeClr val="accent2"/>
            </a:solidFill>
          </p:grpSpPr>
          <p:sp>
            <p:nvSpPr>
              <p:cNvPr id="236" name="Freeform 6">
                <a:extLst>
                  <a:ext uri="{FF2B5EF4-FFF2-40B4-BE49-F238E27FC236}">
                    <a16:creationId xmlns:a16="http://schemas.microsoft.com/office/drawing/2014/main" xmlns="" id="{637D8743-861A-4F9C-869F-1E8AEDB4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2012950"/>
                <a:ext cx="776287" cy="757238"/>
              </a:xfrm>
              <a:custGeom>
                <a:avLst/>
                <a:gdLst>
                  <a:gd name="T0" fmla="*/ 77 w 244"/>
                  <a:gd name="T1" fmla="*/ 229 h 238"/>
                  <a:gd name="T2" fmla="*/ 128 w 244"/>
                  <a:gd name="T3" fmla="*/ 237 h 238"/>
                  <a:gd name="T4" fmla="*/ 172 w 244"/>
                  <a:gd name="T5" fmla="*/ 227 h 238"/>
                  <a:gd name="T6" fmla="*/ 214 w 244"/>
                  <a:gd name="T7" fmla="*/ 198 h 238"/>
                  <a:gd name="T8" fmla="*/ 244 w 244"/>
                  <a:gd name="T9" fmla="*/ 118 h 238"/>
                  <a:gd name="T10" fmla="*/ 222 w 244"/>
                  <a:gd name="T11" fmla="*/ 52 h 238"/>
                  <a:gd name="T12" fmla="*/ 116 w 244"/>
                  <a:gd name="T13" fmla="*/ 2 h 238"/>
                  <a:gd name="T14" fmla="*/ 61 w 244"/>
                  <a:gd name="T15" fmla="*/ 17 h 238"/>
                  <a:gd name="T16" fmla="*/ 13 w 244"/>
                  <a:gd name="T17" fmla="*/ 68 h 238"/>
                  <a:gd name="T18" fmla="*/ 0 w 244"/>
                  <a:gd name="T19" fmla="*/ 121 h 238"/>
                  <a:gd name="T20" fmla="*/ 13 w 244"/>
                  <a:gd name="T21" fmla="*/ 173 h 238"/>
                  <a:gd name="T22" fmla="*/ 77 w 244"/>
                  <a:gd name="T23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" h="238">
                    <a:moveTo>
                      <a:pt x="77" y="229"/>
                    </a:moveTo>
                    <a:cubicBezTo>
                      <a:pt x="93" y="236"/>
                      <a:pt x="110" y="238"/>
                      <a:pt x="128" y="237"/>
                    </a:cubicBezTo>
                    <a:cubicBezTo>
                      <a:pt x="143" y="236"/>
                      <a:pt x="158" y="233"/>
                      <a:pt x="172" y="227"/>
                    </a:cubicBezTo>
                    <a:cubicBezTo>
                      <a:pt x="188" y="220"/>
                      <a:pt x="202" y="211"/>
                      <a:pt x="214" y="198"/>
                    </a:cubicBezTo>
                    <a:cubicBezTo>
                      <a:pt x="234" y="175"/>
                      <a:pt x="244" y="148"/>
                      <a:pt x="244" y="118"/>
                    </a:cubicBezTo>
                    <a:cubicBezTo>
                      <a:pt x="244" y="93"/>
                      <a:pt x="237" y="71"/>
                      <a:pt x="222" y="52"/>
                    </a:cubicBezTo>
                    <a:cubicBezTo>
                      <a:pt x="197" y="19"/>
                      <a:pt x="164" y="2"/>
                      <a:pt x="116" y="2"/>
                    </a:cubicBezTo>
                    <a:cubicBezTo>
                      <a:pt x="97" y="0"/>
                      <a:pt x="74" y="10"/>
                      <a:pt x="61" y="17"/>
                    </a:cubicBezTo>
                    <a:cubicBezTo>
                      <a:pt x="40" y="29"/>
                      <a:pt x="24" y="46"/>
                      <a:pt x="13" y="68"/>
                    </a:cubicBezTo>
                    <a:cubicBezTo>
                      <a:pt x="4" y="85"/>
                      <a:pt x="0" y="103"/>
                      <a:pt x="0" y="121"/>
                    </a:cubicBezTo>
                    <a:cubicBezTo>
                      <a:pt x="0" y="139"/>
                      <a:pt x="5" y="157"/>
                      <a:pt x="13" y="173"/>
                    </a:cubicBezTo>
                    <a:cubicBezTo>
                      <a:pt x="28" y="200"/>
                      <a:pt x="49" y="218"/>
                      <a:pt x="77" y="229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Freeform 7">
                <a:extLst>
                  <a:ext uri="{FF2B5EF4-FFF2-40B4-BE49-F238E27FC236}">
                    <a16:creationId xmlns:a16="http://schemas.microsoft.com/office/drawing/2014/main" xmlns="" id="{DCDB181A-EB5F-4143-83E1-CE9EF23F3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Line 9">
                <a:extLst>
                  <a:ext uri="{FF2B5EF4-FFF2-40B4-BE49-F238E27FC236}">
                    <a16:creationId xmlns:a16="http://schemas.microsoft.com/office/drawing/2014/main" xmlns="" id="{7411ADAA-A691-43F9-9258-6661FA6DF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Line 10">
                <a:extLst>
                  <a:ext uri="{FF2B5EF4-FFF2-40B4-BE49-F238E27FC236}">
                    <a16:creationId xmlns:a16="http://schemas.microsoft.com/office/drawing/2014/main" xmlns="" id="{BE83B13F-8323-4412-8A44-300F6D06C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11">
                <a:extLst>
                  <a:ext uri="{FF2B5EF4-FFF2-40B4-BE49-F238E27FC236}">
                    <a16:creationId xmlns:a16="http://schemas.microsoft.com/office/drawing/2014/main" xmlns="" id="{A730E136-FE74-4C4E-A0E3-829F7EDF1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2824163"/>
                <a:ext cx="1851025" cy="3738563"/>
              </a:xfrm>
              <a:custGeom>
                <a:avLst/>
                <a:gdLst>
                  <a:gd name="T0" fmla="*/ 569 w 582"/>
                  <a:gd name="T1" fmla="*/ 93 h 1175"/>
                  <a:gd name="T2" fmla="*/ 500 w 582"/>
                  <a:gd name="T3" fmla="*/ 20 h 1175"/>
                  <a:gd name="T4" fmla="*/ 410 w 582"/>
                  <a:gd name="T5" fmla="*/ 1 h 1175"/>
                  <a:gd name="T6" fmla="*/ 80 w 582"/>
                  <a:gd name="T7" fmla="*/ 20 h 1175"/>
                  <a:gd name="T8" fmla="*/ 0 w 582"/>
                  <a:gd name="T9" fmla="*/ 147 h 1175"/>
                  <a:gd name="T10" fmla="*/ 9 w 582"/>
                  <a:gd name="T11" fmla="*/ 547 h 1175"/>
                  <a:gd name="T12" fmla="*/ 100 w 582"/>
                  <a:gd name="T13" fmla="*/ 542 h 1175"/>
                  <a:gd name="T14" fmla="*/ 106 w 582"/>
                  <a:gd name="T15" fmla="*/ 197 h 1175"/>
                  <a:gd name="T16" fmla="*/ 109 w 582"/>
                  <a:gd name="T17" fmla="*/ 189 h 1175"/>
                  <a:gd name="T18" fmla="*/ 133 w 582"/>
                  <a:gd name="T19" fmla="*/ 194 h 1175"/>
                  <a:gd name="T20" fmla="*/ 133 w 582"/>
                  <a:gd name="T21" fmla="*/ 968 h 1175"/>
                  <a:gd name="T22" fmla="*/ 132 w 582"/>
                  <a:gd name="T23" fmla="*/ 1103 h 1175"/>
                  <a:gd name="T24" fmla="*/ 188 w 582"/>
                  <a:gd name="T25" fmla="*/ 1173 h 1175"/>
                  <a:gd name="T26" fmla="*/ 204 w 582"/>
                  <a:gd name="T27" fmla="*/ 1175 h 1175"/>
                  <a:gd name="T28" fmla="*/ 251 w 582"/>
                  <a:gd name="T29" fmla="*/ 1158 h 1175"/>
                  <a:gd name="T30" fmla="*/ 265 w 582"/>
                  <a:gd name="T31" fmla="*/ 1142 h 1175"/>
                  <a:gd name="T32" fmla="*/ 273 w 582"/>
                  <a:gd name="T33" fmla="*/ 1123 h 1175"/>
                  <a:gd name="T34" fmla="*/ 276 w 582"/>
                  <a:gd name="T35" fmla="*/ 1103 h 1175"/>
                  <a:gd name="T36" fmla="*/ 276 w 582"/>
                  <a:gd name="T37" fmla="*/ 582 h 1175"/>
                  <a:gd name="T38" fmla="*/ 281 w 582"/>
                  <a:gd name="T39" fmla="*/ 572 h 1175"/>
                  <a:gd name="T40" fmla="*/ 305 w 582"/>
                  <a:gd name="T41" fmla="*/ 577 h 1175"/>
                  <a:gd name="T42" fmla="*/ 305 w 582"/>
                  <a:gd name="T43" fmla="*/ 1102 h 1175"/>
                  <a:gd name="T44" fmla="*/ 305 w 582"/>
                  <a:gd name="T45" fmla="*/ 1105 h 1175"/>
                  <a:gd name="T46" fmla="*/ 313 w 582"/>
                  <a:gd name="T47" fmla="*/ 1136 h 1175"/>
                  <a:gd name="T48" fmla="*/ 361 w 582"/>
                  <a:gd name="T49" fmla="*/ 1173 h 1175"/>
                  <a:gd name="T50" fmla="*/ 438 w 582"/>
                  <a:gd name="T51" fmla="*/ 1141 h 1175"/>
                  <a:gd name="T52" fmla="*/ 441 w 582"/>
                  <a:gd name="T53" fmla="*/ 1136 h 1175"/>
                  <a:gd name="T54" fmla="*/ 444 w 582"/>
                  <a:gd name="T55" fmla="*/ 1130 h 1175"/>
                  <a:gd name="T56" fmla="*/ 449 w 582"/>
                  <a:gd name="T57" fmla="*/ 1103 h 1175"/>
                  <a:gd name="T58" fmla="*/ 449 w 582"/>
                  <a:gd name="T59" fmla="*/ 1101 h 1175"/>
                  <a:gd name="T60" fmla="*/ 449 w 582"/>
                  <a:gd name="T61" fmla="*/ 194 h 1175"/>
                  <a:gd name="T62" fmla="*/ 470 w 582"/>
                  <a:gd name="T63" fmla="*/ 189 h 1175"/>
                  <a:gd name="T64" fmla="*/ 476 w 582"/>
                  <a:gd name="T65" fmla="*/ 264 h 1175"/>
                  <a:gd name="T66" fmla="*/ 529 w 582"/>
                  <a:gd name="T67" fmla="*/ 569 h 1175"/>
                  <a:gd name="T68" fmla="*/ 582 w 582"/>
                  <a:gd name="T69" fmla="*/ 517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175">
                    <a:moveTo>
                      <a:pt x="582" y="147"/>
                    </a:moveTo>
                    <a:cubicBezTo>
                      <a:pt x="582" y="129"/>
                      <a:pt x="578" y="110"/>
                      <a:pt x="569" y="93"/>
                    </a:cubicBezTo>
                    <a:cubicBezTo>
                      <a:pt x="564" y="83"/>
                      <a:pt x="558" y="72"/>
                      <a:pt x="551" y="62"/>
                    </a:cubicBezTo>
                    <a:cubicBezTo>
                      <a:pt x="538" y="44"/>
                      <a:pt x="513" y="26"/>
                      <a:pt x="500" y="20"/>
                    </a:cubicBezTo>
                    <a:cubicBezTo>
                      <a:pt x="489" y="15"/>
                      <a:pt x="478" y="11"/>
                      <a:pt x="466" y="7"/>
                    </a:cubicBezTo>
                    <a:cubicBezTo>
                      <a:pt x="448" y="0"/>
                      <a:pt x="429" y="1"/>
                      <a:pt x="410" y="1"/>
                    </a:cubicBezTo>
                    <a:cubicBezTo>
                      <a:pt x="324" y="1"/>
                      <a:pt x="239" y="1"/>
                      <a:pt x="153" y="1"/>
                    </a:cubicBezTo>
                    <a:cubicBezTo>
                      <a:pt x="127" y="1"/>
                      <a:pt x="103" y="8"/>
                      <a:pt x="80" y="20"/>
                    </a:cubicBezTo>
                    <a:cubicBezTo>
                      <a:pt x="52" y="35"/>
                      <a:pt x="31" y="56"/>
                      <a:pt x="16" y="84"/>
                    </a:cubicBezTo>
                    <a:cubicBezTo>
                      <a:pt x="6" y="104"/>
                      <a:pt x="0" y="125"/>
                      <a:pt x="0" y="147"/>
                    </a:cubicBezTo>
                    <a:cubicBezTo>
                      <a:pt x="0" y="269"/>
                      <a:pt x="0" y="391"/>
                      <a:pt x="0" y="513"/>
                    </a:cubicBezTo>
                    <a:cubicBezTo>
                      <a:pt x="0" y="525"/>
                      <a:pt x="1" y="537"/>
                      <a:pt x="9" y="547"/>
                    </a:cubicBezTo>
                    <a:cubicBezTo>
                      <a:pt x="18" y="560"/>
                      <a:pt x="30" y="567"/>
                      <a:pt x="46" y="569"/>
                    </a:cubicBezTo>
                    <a:cubicBezTo>
                      <a:pt x="69" y="571"/>
                      <a:pt x="88" y="562"/>
                      <a:pt x="100" y="542"/>
                    </a:cubicBezTo>
                    <a:cubicBezTo>
                      <a:pt x="104" y="535"/>
                      <a:pt x="106" y="527"/>
                      <a:pt x="106" y="519"/>
                    </a:cubicBezTo>
                    <a:cubicBezTo>
                      <a:pt x="106" y="412"/>
                      <a:pt x="106" y="304"/>
                      <a:pt x="106" y="197"/>
                    </a:cubicBezTo>
                    <a:cubicBezTo>
                      <a:pt x="106" y="195"/>
                      <a:pt x="105" y="193"/>
                      <a:pt x="106" y="192"/>
                    </a:cubicBezTo>
                    <a:cubicBezTo>
                      <a:pt x="106" y="191"/>
                      <a:pt x="108" y="189"/>
                      <a:pt x="109" y="189"/>
                    </a:cubicBezTo>
                    <a:cubicBezTo>
                      <a:pt x="116" y="188"/>
                      <a:pt x="122" y="189"/>
                      <a:pt x="129" y="189"/>
                    </a:cubicBezTo>
                    <a:cubicBezTo>
                      <a:pt x="133" y="188"/>
                      <a:pt x="133" y="191"/>
                      <a:pt x="133" y="194"/>
                    </a:cubicBezTo>
                    <a:cubicBezTo>
                      <a:pt x="133" y="210"/>
                      <a:pt x="133" y="225"/>
                      <a:pt x="133" y="241"/>
                    </a:cubicBezTo>
                    <a:cubicBezTo>
                      <a:pt x="133" y="484"/>
                      <a:pt x="133" y="726"/>
                      <a:pt x="133" y="968"/>
                    </a:cubicBezTo>
                    <a:cubicBezTo>
                      <a:pt x="133" y="1012"/>
                      <a:pt x="133" y="1056"/>
                      <a:pt x="133" y="1099"/>
                    </a:cubicBezTo>
                    <a:cubicBezTo>
                      <a:pt x="133" y="1100"/>
                      <a:pt x="132" y="1102"/>
                      <a:pt x="132" y="1103"/>
                    </a:cubicBezTo>
                    <a:cubicBezTo>
                      <a:pt x="132" y="1137"/>
                      <a:pt x="156" y="1166"/>
                      <a:pt x="188" y="1173"/>
                    </a:cubicBezTo>
                    <a:cubicBezTo>
                      <a:pt x="188" y="1173"/>
                      <a:pt x="188" y="1173"/>
                      <a:pt x="188" y="1173"/>
                    </a:cubicBezTo>
                    <a:cubicBezTo>
                      <a:pt x="188" y="1173"/>
                      <a:pt x="188" y="1173"/>
                      <a:pt x="189" y="1173"/>
                    </a:cubicBezTo>
                    <a:cubicBezTo>
                      <a:pt x="194" y="1174"/>
                      <a:pt x="199" y="1175"/>
                      <a:pt x="204" y="1175"/>
                    </a:cubicBezTo>
                    <a:cubicBezTo>
                      <a:pt x="210" y="1175"/>
                      <a:pt x="215" y="1174"/>
                      <a:pt x="220" y="1173"/>
                    </a:cubicBezTo>
                    <a:cubicBezTo>
                      <a:pt x="231" y="1171"/>
                      <a:pt x="242" y="1165"/>
                      <a:pt x="251" y="1158"/>
                    </a:cubicBezTo>
                    <a:cubicBezTo>
                      <a:pt x="256" y="1154"/>
                      <a:pt x="260" y="1149"/>
                      <a:pt x="264" y="1144"/>
                    </a:cubicBezTo>
                    <a:cubicBezTo>
                      <a:pt x="264" y="1143"/>
                      <a:pt x="264" y="1142"/>
                      <a:pt x="265" y="1142"/>
                    </a:cubicBezTo>
                    <a:cubicBezTo>
                      <a:pt x="265" y="1141"/>
                      <a:pt x="266" y="1141"/>
                      <a:pt x="266" y="1140"/>
                    </a:cubicBezTo>
                    <a:cubicBezTo>
                      <a:pt x="269" y="1135"/>
                      <a:pt x="272" y="1129"/>
                      <a:pt x="273" y="1123"/>
                    </a:cubicBezTo>
                    <a:cubicBezTo>
                      <a:pt x="273" y="1123"/>
                      <a:pt x="273" y="1123"/>
                      <a:pt x="273" y="1123"/>
                    </a:cubicBezTo>
                    <a:cubicBezTo>
                      <a:pt x="275" y="1117"/>
                      <a:pt x="276" y="1110"/>
                      <a:pt x="276" y="1103"/>
                    </a:cubicBezTo>
                    <a:cubicBezTo>
                      <a:pt x="276" y="1102"/>
                      <a:pt x="276" y="1100"/>
                      <a:pt x="276" y="1099"/>
                    </a:cubicBezTo>
                    <a:cubicBezTo>
                      <a:pt x="276" y="927"/>
                      <a:pt x="276" y="754"/>
                      <a:pt x="276" y="582"/>
                    </a:cubicBezTo>
                    <a:cubicBezTo>
                      <a:pt x="276" y="581"/>
                      <a:pt x="276" y="579"/>
                      <a:pt x="276" y="578"/>
                    </a:cubicBezTo>
                    <a:cubicBezTo>
                      <a:pt x="276" y="574"/>
                      <a:pt x="278" y="572"/>
                      <a:pt x="281" y="572"/>
                    </a:cubicBezTo>
                    <a:cubicBezTo>
                      <a:pt x="288" y="572"/>
                      <a:pt x="294" y="572"/>
                      <a:pt x="300" y="572"/>
                    </a:cubicBezTo>
                    <a:cubicBezTo>
                      <a:pt x="303" y="572"/>
                      <a:pt x="305" y="574"/>
                      <a:pt x="305" y="577"/>
                    </a:cubicBezTo>
                    <a:cubicBezTo>
                      <a:pt x="305" y="579"/>
                      <a:pt x="305" y="581"/>
                      <a:pt x="305" y="583"/>
                    </a:cubicBezTo>
                    <a:cubicBezTo>
                      <a:pt x="305" y="756"/>
                      <a:pt x="305" y="929"/>
                      <a:pt x="305" y="1102"/>
                    </a:cubicBezTo>
                    <a:cubicBezTo>
                      <a:pt x="305" y="1102"/>
                      <a:pt x="305" y="1103"/>
                      <a:pt x="305" y="1103"/>
                    </a:cubicBezTo>
                    <a:cubicBezTo>
                      <a:pt x="305" y="1104"/>
                      <a:pt x="305" y="1104"/>
                      <a:pt x="305" y="1105"/>
                    </a:cubicBezTo>
                    <a:cubicBezTo>
                      <a:pt x="305" y="1105"/>
                      <a:pt x="305" y="1105"/>
                      <a:pt x="305" y="1105"/>
                    </a:cubicBezTo>
                    <a:cubicBezTo>
                      <a:pt x="305" y="1116"/>
                      <a:pt x="308" y="1126"/>
                      <a:pt x="313" y="1136"/>
                    </a:cubicBezTo>
                    <a:cubicBezTo>
                      <a:pt x="320" y="1150"/>
                      <a:pt x="333" y="1162"/>
                      <a:pt x="348" y="1169"/>
                    </a:cubicBezTo>
                    <a:cubicBezTo>
                      <a:pt x="361" y="1173"/>
                      <a:pt x="361" y="1173"/>
                      <a:pt x="361" y="1173"/>
                    </a:cubicBezTo>
                    <a:cubicBezTo>
                      <a:pt x="366" y="1174"/>
                      <a:pt x="371" y="1175"/>
                      <a:pt x="377" y="1175"/>
                    </a:cubicBezTo>
                    <a:cubicBezTo>
                      <a:pt x="402" y="1175"/>
                      <a:pt x="425" y="1162"/>
                      <a:pt x="438" y="1141"/>
                    </a:cubicBezTo>
                    <a:cubicBezTo>
                      <a:pt x="438" y="1140"/>
                      <a:pt x="439" y="1139"/>
                      <a:pt x="440" y="1138"/>
                    </a:cubicBezTo>
                    <a:cubicBezTo>
                      <a:pt x="440" y="1137"/>
                      <a:pt x="440" y="1137"/>
                      <a:pt x="441" y="1136"/>
                    </a:cubicBezTo>
                    <a:cubicBezTo>
                      <a:pt x="441" y="1135"/>
                      <a:pt x="442" y="1134"/>
                      <a:pt x="443" y="1132"/>
                    </a:cubicBezTo>
                    <a:cubicBezTo>
                      <a:pt x="443" y="1131"/>
                      <a:pt x="443" y="1130"/>
                      <a:pt x="444" y="1130"/>
                    </a:cubicBezTo>
                    <a:cubicBezTo>
                      <a:pt x="444" y="1129"/>
                      <a:pt x="444" y="1128"/>
                      <a:pt x="444" y="1127"/>
                    </a:cubicBezTo>
                    <a:cubicBezTo>
                      <a:pt x="447" y="1120"/>
                      <a:pt x="449" y="1112"/>
                      <a:pt x="449" y="1103"/>
                    </a:cubicBezTo>
                    <a:cubicBezTo>
                      <a:pt x="449" y="1103"/>
                      <a:pt x="449" y="1102"/>
                      <a:pt x="449" y="1101"/>
                    </a:cubicBezTo>
                    <a:cubicBezTo>
                      <a:pt x="449" y="1101"/>
                      <a:pt x="449" y="1101"/>
                      <a:pt x="449" y="1101"/>
                    </a:cubicBezTo>
                    <a:cubicBezTo>
                      <a:pt x="449" y="950"/>
                      <a:pt x="449" y="798"/>
                      <a:pt x="449" y="647"/>
                    </a:cubicBezTo>
                    <a:cubicBezTo>
                      <a:pt x="449" y="496"/>
                      <a:pt x="449" y="345"/>
                      <a:pt x="449" y="194"/>
                    </a:cubicBezTo>
                    <a:cubicBezTo>
                      <a:pt x="449" y="190"/>
                      <a:pt x="450" y="188"/>
                      <a:pt x="454" y="189"/>
                    </a:cubicBezTo>
                    <a:cubicBezTo>
                      <a:pt x="459" y="189"/>
                      <a:pt x="464" y="189"/>
                      <a:pt x="470" y="189"/>
                    </a:cubicBezTo>
                    <a:cubicBezTo>
                      <a:pt x="476" y="189"/>
                      <a:pt x="476" y="189"/>
                      <a:pt x="476" y="195"/>
                    </a:cubicBezTo>
                    <a:cubicBezTo>
                      <a:pt x="476" y="218"/>
                      <a:pt x="476" y="241"/>
                      <a:pt x="476" y="264"/>
                    </a:cubicBezTo>
                    <a:cubicBezTo>
                      <a:pt x="476" y="348"/>
                      <a:pt x="476" y="432"/>
                      <a:pt x="476" y="517"/>
                    </a:cubicBezTo>
                    <a:cubicBezTo>
                      <a:pt x="475" y="546"/>
                      <a:pt x="501" y="570"/>
                      <a:pt x="529" y="569"/>
                    </a:cubicBezTo>
                    <a:cubicBezTo>
                      <a:pt x="550" y="569"/>
                      <a:pt x="565" y="560"/>
                      <a:pt x="576" y="542"/>
                    </a:cubicBezTo>
                    <a:cubicBezTo>
                      <a:pt x="580" y="534"/>
                      <a:pt x="582" y="526"/>
                      <a:pt x="582" y="517"/>
                    </a:cubicBezTo>
                    <a:cubicBezTo>
                      <a:pt x="582" y="393"/>
                      <a:pt x="582" y="270"/>
                      <a:pt x="582" y="147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6" name="Group 88">
              <a:extLst>
                <a:ext uri="{FF2B5EF4-FFF2-40B4-BE49-F238E27FC236}">
                  <a16:creationId xmlns:a16="http://schemas.microsoft.com/office/drawing/2014/main" xmlns="" id="{4F61BEA4-53B1-49CD-A7C8-0549E27BF20A}"/>
                </a:ext>
              </a:extLst>
            </p:cNvPr>
            <p:cNvGrpSpPr/>
            <p:nvPr/>
          </p:nvGrpSpPr>
          <p:grpSpPr>
            <a:xfrm>
              <a:off x="5305134" y="1864146"/>
              <a:ext cx="309842" cy="761584"/>
              <a:chOff x="3046413" y="2012950"/>
              <a:chExt cx="1851025" cy="4549776"/>
            </a:xfrm>
            <a:solidFill>
              <a:schemeClr val="accent2"/>
            </a:solidFill>
          </p:grpSpPr>
          <p:sp>
            <p:nvSpPr>
              <p:cNvPr id="231" name="Freeform 6">
                <a:extLst>
                  <a:ext uri="{FF2B5EF4-FFF2-40B4-BE49-F238E27FC236}">
                    <a16:creationId xmlns:a16="http://schemas.microsoft.com/office/drawing/2014/main" xmlns="" id="{AE5E3923-73EB-46D9-92C8-82FCCA9FF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2012950"/>
                <a:ext cx="776287" cy="757238"/>
              </a:xfrm>
              <a:custGeom>
                <a:avLst/>
                <a:gdLst>
                  <a:gd name="T0" fmla="*/ 77 w 244"/>
                  <a:gd name="T1" fmla="*/ 229 h 238"/>
                  <a:gd name="T2" fmla="*/ 128 w 244"/>
                  <a:gd name="T3" fmla="*/ 237 h 238"/>
                  <a:gd name="T4" fmla="*/ 172 w 244"/>
                  <a:gd name="T5" fmla="*/ 227 h 238"/>
                  <a:gd name="T6" fmla="*/ 214 w 244"/>
                  <a:gd name="T7" fmla="*/ 198 h 238"/>
                  <a:gd name="T8" fmla="*/ 244 w 244"/>
                  <a:gd name="T9" fmla="*/ 118 h 238"/>
                  <a:gd name="T10" fmla="*/ 222 w 244"/>
                  <a:gd name="T11" fmla="*/ 52 h 238"/>
                  <a:gd name="T12" fmla="*/ 116 w 244"/>
                  <a:gd name="T13" fmla="*/ 2 h 238"/>
                  <a:gd name="T14" fmla="*/ 61 w 244"/>
                  <a:gd name="T15" fmla="*/ 17 h 238"/>
                  <a:gd name="T16" fmla="*/ 13 w 244"/>
                  <a:gd name="T17" fmla="*/ 68 h 238"/>
                  <a:gd name="T18" fmla="*/ 0 w 244"/>
                  <a:gd name="T19" fmla="*/ 121 h 238"/>
                  <a:gd name="T20" fmla="*/ 13 w 244"/>
                  <a:gd name="T21" fmla="*/ 173 h 238"/>
                  <a:gd name="T22" fmla="*/ 77 w 244"/>
                  <a:gd name="T23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" h="238">
                    <a:moveTo>
                      <a:pt x="77" y="229"/>
                    </a:moveTo>
                    <a:cubicBezTo>
                      <a:pt x="93" y="236"/>
                      <a:pt x="110" y="238"/>
                      <a:pt x="128" y="237"/>
                    </a:cubicBezTo>
                    <a:cubicBezTo>
                      <a:pt x="143" y="236"/>
                      <a:pt x="158" y="233"/>
                      <a:pt x="172" y="227"/>
                    </a:cubicBezTo>
                    <a:cubicBezTo>
                      <a:pt x="188" y="220"/>
                      <a:pt x="202" y="211"/>
                      <a:pt x="214" y="198"/>
                    </a:cubicBezTo>
                    <a:cubicBezTo>
                      <a:pt x="234" y="175"/>
                      <a:pt x="244" y="148"/>
                      <a:pt x="244" y="118"/>
                    </a:cubicBezTo>
                    <a:cubicBezTo>
                      <a:pt x="244" y="93"/>
                      <a:pt x="237" y="71"/>
                      <a:pt x="222" y="52"/>
                    </a:cubicBezTo>
                    <a:cubicBezTo>
                      <a:pt x="197" y="19"/>
                      <a:pt x="164" y="2"/>
                      <a:pt x="116" y="2"/>
                    </a:cubicBezTo>
                    <a:cubicBezTo>
                      <a:pt x="97" y="0"/>
                      <a:pt x="74" y="10"/>
                      <a:pt x="61" y="17"/>
                    </a:cubicBezTo>
                    <a:cubicBezTo>
                      <a:pt x="40" y="29"/>
                      <a:pt x="24" y="46"/>
                      <a:pt x="13" y="68"/>
                    </a:cubicBezTo>
                    <a:cubicBezTo>
                      <a:pt x="4" y="85"/>
                      <a:pt x="0" y="103"/>
                      <a:pt x="0" y="121"/>
                    </a:cubicBezTo>
                    <a:cubicBezTo>
                      <a:pt x="0" y="139"/>
                      <a:pt x="5" y="157"/>
                      <a:pt x="13" y="173"/>
                    </a:cubicBezTo>
                    <a:cubicBezTo>
                      <a:pt x="28" y="200"/>
                      <a:pt x="49" y="218"/>
                      <a:pt x="77" y="229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7">
                <a:extLst>
                  <a:ext uri="{FF2B5EF4-FFF2-40B4-BE49-F238E27FC236}">
                    <a16:creationId xmlns:a16="http://schemas.microsoft.com/office/drawing/2014/main" xmlns="" id="{44208138-8B6D-4257-8214-F3CF2BC18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Line 9">
                <a:extLst>
                  <a:ext uri="{FF2B5EF4-FFF2-40B4-BE49-F238E27FC236}">
                    <a16:creationId xmlns:a16="http://schemas.microsoft.com/office/drawing/2014/main" xmlns="" id="{71411C8A-F2EC-4626-BB8A-8D0FB7C84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Line 10">
                <a:extLst>
                  <a:ext uri="{FF2B5EF4-FFF2-40B4-BE49-F238E27FC236}">
                    <a16:creationId xmlns:a16="http://schemas.microsoft.com/office/drawing/2014/main" xmlns="" id="{62F6C97D-65FE-4826-900D-7F3FD86FF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11">
                <a:extLst>
                  <a:ext uri="{FF2B5EF4-FFF2-40B4-BE49-F238E27FC236}">
                    <a16:creationId xmlns:a16="http://schemas.microsoft.com/office/drawing/2014/main" xmlns="" id="{D762D6FD-FF23-4B01-A2A4-5F0EC37FE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2824163"/>
                <a:ext cx="1851025" cy="3738563"/>
              </a:xfrm>
              <a:custGeom>
                <a:avLst/>
                <a:gdLst>
                  <a:gd name="T0" fmla="*/ 569 w 582"/>
                  <a:gd name="T1" fmla="*/ 93 h 1175"/>
                  <a:gd name="T2" fmla="*/ 500 w 582"/>
                  <a:gd name="T3" fmla="*/ 20 h 1175"/>
                  <a:gd name="T4" fmla="*/ 410 w 582"/>
                  <a:gd name="T5" fmla="*/ 1 h 1175"/>
                  <a:gd name="T6" fmla="*/ 80 w 582"/>
                  <a:gd name="T7" fmla="*/ 20 h 1175"/>
                  <a:gd name="T8" fmla="*/ 0 w 582"/>
                  <a:gd name="T9" fmla="*/ 147 h 1175"/>
                  <a:gd name="T10" fmla="*/ 9 w 582"/>
                  <a:gd name="T11" fmla="*/ 547 h 1175"/>
                  <a:gd name="T12" fmla="*/ 100 w 582"/>
                  <a:gd name="T13" fmla="*/ 542 h 1175"/>
                  <a:gd name="T14" fmla="*/ 106 w 582"/>
                  <a:gd name="T15" fmla="*/ 197 h 1175"/>
                  <a:gd name="T16" fmla="*/ 109 w 582"/>
                  <a:gd name="T17" fmla="*/ 189 h 1175"/>
                  <a:gd name="T18" fmla="*/ 133 w 582"/>
                  <a:gd name="T19" fmla="*/ 194 h 1175"/>
                  <a:gd name="T20" fmla="*/ 133 w 582"/>
                  <a:gd name="T21" fmla="*/ 968 h 1175"/>
                  <a:gd name="T22" fmla="*/ 132 w 582"/>
                  <a:gd name="T23" fmla="*/ 1103 h 1175"/>
                  <a:gd name="T24" fmla="*/ 188 w 582"/>
                  <a:gd name="T25" fmla="*/ 1173 h 1175"/>
                  <a:gd name="T26" fmla="*/ 204 w 582"/>
                  <a:gd name="T27" fmla="*/ 1175 h 1175"/>
                  <a:gd name="T28" fmla="*/ 251 w 582"/>
                  <a:gd name="T29" fmla="*/ 1158 h 1175"/>
                  <a:gd name="T30" fmla="*/ 265 w 582"/>
                  <a:gd name="T31" fmla="*/ 1142 h 1175"/>
                  <a:gd name="T32" fmla="*/ 273 w 582"/>
                  <a:gd name="T33" fmla="*/ 1123 h 1175"/>
                  <a:gd name="T34" fmla="*/ 276 w 582"/>
                  <a:gd name="T35" fmla="*/ 1103 h 1175"/>
                  <a:gd name="T36" fmla="*/ 276 w 582"/>
                  <a:gd name="T37" fmla="*/ 582 h 1175"/>
                  <a:gd name="T38" fmla="*/ 281 w 582"/>
                  <a:gd name="T39" fmla="*/ 572 h 1175"/>
                  <a:gd name="T40" fmla="*/ 305 w 582"/>
                  <a:gd name="T41" fmla="*/ 577 h 1175"/>
                  <a:gd name="T42" fmla="*/ 305 w 582"/>
                  <a:gd name="T43" fmla="*/ 1102 h 1175"/>
                  <a:gd name="T44" fmla="*/ 305 w 582"/>
                  <a:gd name="T45" fmla="*/ 1105 h 1175"/>
                  <a:gd name="T46" fmla="*/ 313 w 582"/>
                  <a:gd name="T47" fmla="*/ 1136 h 1175"/>
                  <a:gd name="T48" fmla="*/ 361 w 582"/>
                  <a:gd name="T49" fmla="*/ 1173 h 1175"/>
                  <a:gd name="T50" fmla="*/ 438 w 582"/>
                  <a:gd name="T51" fmla="*/ 1141 h 1175"/>
                  <a:gd name="T52" fmla="*/ 441 w 582"/>
                  <a:gd name="T53" fmla="*/ 1136 h 1175"/>
                  <a:gd name="T54" fmla="*/ 444 w 582"/>
                  <a:gd name="T55" fmla="*/ 1130 h 1175"/>
                  <a:gd name="T56" fmla="*/ 449 w 582"/>
                  <a:gd name="T57" fmla="*/ 1103 h 1175"/>
                  <a:gd name="T58" fmla="*/ 449 w 582"/>
                  <a:gd name="T59" fmla="*/ 1101 h 1175"/>
                  <a:gd name="T60" fmla="*/ 449 w 582"/>
                  <a:gd name="T61" fmla="*/ 194 h 1175"/>
                  <a:gd name="T62" fmla="*/ 470 w 582"/>
                  <a:gd name="T63" fmla="*/ 189 h 1175"/>
                  <a:gd name="T64" fmla="*/ 476 w 582"/>
                  <a:gd name="T65" fmla="*/ 264 h 1175"/>
                  <a:gd name="T66" fmla="*/ 529 w 582"/>
                  <a:gd name="T67" fmla="*/ 569 h 1175"/>
                  <a:gd name="T68" fmla="*/ 582 w 582"/>
                  <a:gd name="T69" fmla="*/ 517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175">
                    <a:moveTo>
                      <a:pt x="582" y="147"/>
                    </a:moveTo>
                    <a:cubicBezTo>
                      <a:pt x="582" y="129"/>
                      <a:pt x="578" y="110"/>
                      <a:pt x="569" y="93"/>
                    </a:cubicBezTo>
                    <a:cubicBezTo>
                      <a:pt x="564" y="83"/>
                      <a:pt x="558" y="72"/>
                      <a:pt x="551" y="62"/>
                    </a:cubicBezTo>
                    <a:cubicBezTo>
                      <a:pt x="538" y="44"/>
                      <a:pt x="513" y="26"/>
                      <a:pt x="500" y="20"/>
                    </a:cubicBezTo>
                    <a:cubicBezTo>
                      <a:pt x="489" y="15"/>
                      <a:pt x="478" y="11"/>
                      <a:pt x="466" y="7"/>
                    </a:cubicBezTo>
                    <a:cubicBezTo>
                      <a:pt x="448" y="0"/>
                      <a:pt x="429" y="1"/>
                      <a:pt x="410" y="1"/>
                    </a:cubicBezTo>
                    <a:cubicBezTo>
                      <a:pt x="324" y="1"/>
                      <a:pt x="239" y="1"/>
                      <a:pt x="153" y="1"/>
                    </a:cubicBezTo>
                    <a:cubicBezTo>
                      <a:pt x="127" y="1"/>
                      <a:pt x="103" y="8"/>
                      <a:pt x="80" y="20"/>
                    </a:cubicBezTo>
                    <a:cubicBezTo>
                      <a:pt x="52" y="35"/>
                      <a:pt x="31" y="56"/>
                      <a:pt x="16" y="84"/>
                    </a:cubicBezTo>
                    <a:cubicBezTo>
                      <a:pt x="6" y="104"/>
                      <a:pt x="0" y="125"/>
                      <a:pt x="0" y="147"/>
                    </a:cubicBezTo>
                    <a:cubicBezTo>
                      <a:pt x="0" y="269"/>
                      <a:pt x="0" y="391"/>
                      <a:pt x="0" y="513"/>
                    </a:cubicBezTo>
                    <a:cubicBezTo>
                      <a:pt x="0" y="525"/>
                      <a:pt x="1" y="537"/>
                      <a:pt x="9" y="547"/>
                    </a:cubicBezTo>
                    <a:cubicBezTo>
                      <a:pt x="18" y="560"/>
                      <a:pt x="30" y="567"/>
                      <a:pt x="46" y="569"/>
                    </a:cubicBezTo>
                    <a:cubicBezTo>
                      <a:pt x="69" y="571"/>
                      <a:pt x="88" y="562"/>
                      <a:pt x="100" y="542"/>
                    </a:cubicBezTo>
                    <a:cubicBezTo>
                      <a:pt x="104" y="535"/>
                      <a:pt x="106" y="527"/>
                      <a:pt x="106" y="519"/>
                    </a:cubicBezTo>
                    <a:cubicBezTo>
                      <a:pt x="106" y="412"/>
                      <a:pt x="106" y="304"/>
                      <a:pt x="106" y="197"/>
                    </a:cubicBezTo>
                    <a:cubicBezTo>
                      <a:pt x="106" y="195"/>
                      <a:pt x="105" y="193"/>
                      <a:pt x="106" y="192"/>
                    </a:cubicBezTo>
                    <a:cubicBezTo>
                      <a:pt x="106" y="191"/>
                      <a:pt x="108" y="189"/>
                      <a:pt x="109" y="189"/>
                    </a:cubicBezTo>
                    <a:cubicBezTo>
                      <a:pt x="116" y="188"/>
                      <a:pt x="122" y="189"/>
                      <a:pt x="129" y="189"/>
                    </a:cubicBezTo>
                    <a:cubicBezTo>
                      <a:pt x="133" y="188"/>
                      <a:pt x="133" y="191"/>
                      <a:pt x="133" y="194"/>
                    </a:cubicBezTo>
                    <a:cubicBezTo>
                      <a:pt x="133" y="210"/>
                      <a:pt x="133" y="225"/>
                      <a:pt x="133" y="241"/>
                    </a:cubicBezTo>
                    <a:cubicBezTo>
                      <a:pt x="133" y="484"/>
                      <a:pt x="133" y="726"/>
                      <a:pt x="133" y="968"/>
                    </a:cubicBezTo>
                    <a:cubicBezTo>
                      <a:pt x="133" y="1012"/>
                      <a:pt x="133" y="1056"/>
                      <a:pt x="133" y="1099"/>
                    </a:cubicBezTo>
                    <a:cubicBezTo>
                      <a:pt x="133" y="1100"/>
                      <a:pt x="132" y="1102"/>
                      <a:pt x="132" y="1103"/>
                    </a:cubicBezTo>
                    <a:cubicBezTo>
                      <a:pt x="132" y="1137"/>
                      <a:pt x="156" y="1166"/>
                      <a:pt x="188" y="1173"/>
                    </a:cubicBezTo>
                    <a:cubicBezTo>
                      <a:pt x="188" y="1173"/>
                      <a:pt x="188" y="1173"/>
                      <a:pt x="188" y="1173"/>
                    </a:cubicBezTo>
                    <a:cubicBezTo>
                      <a:pt x="188" y="1173"/>
                      <a:pt x="188" y="1173"/>
                      <a:pt x="189" y="1173"/>
                    </a:cubicBezTo>
                    <a:cubicBezTo>
                      <a:pt x="194" y="1174"/>
                      <a:pt x="199" y="1175"/>
                      <a:pt x="204" y="1175"/>
                    </a:cubicBezTo>
                    <a:cubicBezTo>
                      <a:pt x="210" y="1175"/>
                      <a:pt x="215" y="1174"/>
                      <a:pt x="220" y="1173"/>
                    </a:cubicBezTo>
                    <a:cubicBezTo>
                      <a:pt x="231" y="1171"/>
                      <a:pt x="242" y="1165"/>
                      <a:pt x="251" y="1158"/>
                    </a:cubicBezTo>
                    <a:cubicBezTo>
                      <a:pt x="256" y="1154"/>
                      <a:pt x="260" y="1149"/>
                      <a:pt x="264" y="1144"/>
                    </a:cubicBezTo>
                    <a:cubicBezTo>
                      <a:pt x="264" y="1143"/>
                      <a:pt x="264" y="1142"/>
                      <a:pt x="265" y="1142"/>
                    </a:cubicBezTo>
                    <a:cubicBezTo>
                      <a:pt x="265" y="1141"/>
                      <a:pt x="266" y="1141"/>
                      <a:pt x="266" y="1140"/>
                    </a:cubicBezTo>
                    <a:cubicBezTo>
                      <a:pt x="269" y="1135"/>
                      <a:pt x="272" y="1129"/>
                      <a:pt x="273" y="1123"/>
                    </a:cubicBezTo>
                    <a:cubicBezTo>
                      <a:pt x="273" y="1123"/>
                      <a:pt x="273" y="1123"/>
                      <a:pt x="273" y="1123"/>
                    </a:cubicBezTo>
                    <a:cubicBezTo>
                      <a:pt x="275" y="1117"/>
                      <a:pt x="276" y="1110"/>
                      <a:pt x="276" y="1103"/>
                    </a:cubicBezTo>
                    <a:cubicBezTo>
                      <a:pt x="276" y="1102"/>
                      <a:pt x="276" y="1100"/>
                      <a:pt x="276" y="1099"/>
                    </a:cubicBezTo>
                    <a:cubicBezTo>
                      <a:pt x="276" y="927"/>
                      <a:pt x="276" y="754"/>
                      <a:pt x="276" y="582"/>
                    </a:cubicBezTo>
                    <a:cubicBezTo>
                      <a:pt x="276" y="581"/>
                      <a:pt x="276" y="579"/>
                      <a:pt x="276" y="578"/>
                    </a:cubicBezTo>
                    <a:cubicBezTo>
                      <a:pt x="276" y="574"/>
                      <a:pt x="278" y="572"/>
                      <a:pt x="281" y="572"/>
                    </a:cubicBezTo>
                    <a:cubicBezTo>
                      <a:pt x="288" y="572"/>
                      <a:pt x="294" y="572"/>
                      <a:pt x="300" y="572"/>
                    </a:cubicBezTo>
                    <a:cubicBezTo>
                      <a:pt x="303" y="572"/>
                      <a:pt x="305" y="574"/>
                      <a:pt x="305" y="577"/>
                    </a:cubicBezTo>
                    <a:cubicBezTo>
                      <a:pt x="305" y="579"/>
                      <a:pt x="305" y="581"/>
                      <a:pt x="305" y="583"/>
                    </a:cubicBezTo>
                    <a:cubicBezTo>
                      <a:pt x="305" y="756"/>
                      <a:pt x="305" y="929"/>
                      <a:pt x="305" y="1102"/>
                    </a:cubicBezTo>
                    <a:cubicBezTo>
                      <a:pt x="305" y="1102"/>
                      <a:pt x="305" y="1103"/>
                      <a:pt x="305" y="1103"/>
                    </a:cubicBezTo>
                    <a:cubicBezTo>
                      <a:pt x="305" y="1104"/>
                      <a:pt x="305" y="1104"/>
                      <a:pt x="305" y="1105"/>
                    </a:cubicBezTo>
                    <a:cubicBezTo>
                      <a:pt x="305" y="1105"/>
                      <a:pt x="305" y="1105"/>
                      <a:pt x="305" y="1105"/>
                    </a:cubicBezTo>
                    <a:cubicBezTo>
                      <a:pt x="305" y="1116"/>
                      <a:pt x="308" y="1126"/>
                      <a:pt x="313" y="1136"/>
                    </a:cubicBezTo>
                    <a:cubicBezTo>
                      <a:pt x="320" y="1150"/>
                      <a:pt x="333" y="1162"/>
                      <a:pt x="348" y="1169"/>
                    </a:cubicBezTo>
                    <a:cubicBezTo>
                      <a:pt x="361" y="1173"/>
                      <a:pt x="361" y="1173"/>
                      <a:pt x="361" y="1173"/>
                    </a:cubicBezTo>
                    <a:cubicBezTo>
                      <a:pt x="366" y="1174"/>
                      <a:pt x="371" y="1175"/>
                      <a:pt x="377" y="1175"/>
                    </a:cubicBezTo>
                    <a:cubicBezTo>
                      <a:pt x="402" y="1175"/>
                      <a:pt x="425" y="1162"/>
                      <a:pt x="438" y="1141"/>
                    </a:cubicBezTo>
                    <a:cubicBezTo>
                      <a:pt x="438" y="1140"/>
                      <a:pt x="439" y="1139"/>
                      <a:pt x="440" y="1138"/>
                    </a:cubicBezTo>
                    <a:cubicBezTo>
                      <a:pt x="440" y="1137"/>
                      <a:pt x="440" y="1137"/>
                      <a:pt x="441" y="1136"/>
                    </a:cubicBezTo>
                    <a:cubicBezTo>
                      <a:pt x="441" y="1135"/>
                      <a:pt x="442" y="1134"/>
                      <a:pt x="443" y="1132"/>
                    </a:cubicBezTo>
                    <a:cubicBezTo>
                      <a:pt x="443" y="1131"/>
                      <a:pt x="443" y="1130"/>
                      <a:pt x="444" y="1130"/>
                    </a:cubicBezTo>
                    <a:cubicBezTo>
                      <a:pt x="444" y="1129"/>
                      <a:pt x="444" y="1128"/>
                      <a:pt x="444" y="1127"/>
                    </a:cubicBezTo>
                    <a:cubicBezTo>
                      <a:pt x="447" y="1120"/>
                      <a:pt x="449" y="1112"/>
                      <a:pt x="449" y="1103"/>
                    </a:cubicBezTo>
                    <a:cubicBezTo>
                      <a:pt x="449" y="1103"/>
                      <a:pt x="449" y="1102"/>
                      <a:pt x="449" y="1101"/>
                    </a:cubicBezTo>
                    <a:cubicBezTo>
                      <a:pt x="449" y="1101"/>
                      <a:pt x="449" y="1101"/>
                      <a:pt x="449" y="1101"/>
                    </a:cubicBezTo>
                    <a:cubicBezTo>
                      <a:pt x="449" y="950"/>
                      <a:pt x="449" y="798"/>
                      <a:pt x="449" y="647"/>
                    </a:cubicBezTo>
                    <a:cubicBezTo>
                      <a:pt x="449" y="496"/>
                      <a:pt x="449" y="345"/>
                      <a:pt x="449" y="194"/>
                    </a:cubicBezTo>
                    <a:cubicBezTo>
                      <a:pt x="449" y="190"/>
                      <a:pt x="450" y="188"/>
                      <a:pt x="454" y="189"/>
                    </a:cubicBezTo>
                    <a:cubicBezTo>
                      <a:pt x="459" y="189"/>
                      <a:pt x="464" y="189"/>
                      <a:pt x="470" y="189"/>
                    </a:cubicBezTo>
                    <a:cubicBezTo>
                      <a:pt x="476" y="189"/>
                      <a:pt x="476" y="189"/>
                      <a:pt x="476" y="195"/>
                    </a:cubicBezTo>
                    <a:cubicBezTo>
                      <a:pt x="476" y="218"/>
                      <a:pt x="476" y="241"/>
                      <a:pt x="476" y="264"/>
                    </a:cubicBezTo>
                    <a:cubicBezTo>
                      <a:pt x="476" y="348"/>
                      <a:pt x="476" y="432"/>
                      <a:pt x="476" y="517"/>
                    </a:cubicBezTo>
                    <a:cubicBezTo>
                      <a:pt x="475" y="546"/>
                      <a:pt x="501" y="570"/>
                      <a:pt x="529" y="569"/>
                    </a:cubicBezTo>
                    <a:cubicBezTo>
                      <a:pt x="550" y="569"/>
                      <a:pt x="565" y="560"/>
                      <a:pt x="576" y="542"/>
                    </a:cubicBezTo>
                    <a:cubicBezTo>
                      <a:pt x="580" y="534"/>
                      <a:pt x="582" y="526"/>
                      <a:pt x="582" y="517"/>
                    </a:cubicBezTo>
                    <a:cubicBezTo>
                      <a:pt x="582" y="393"/>
                      <a:pt x="582" y="270"/>
                      <a:pt x="582" y="147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7" name="Group 89">
              <a:extLst>
                <a:ext uri="{FF2B5EF4-FFF2-40B4-BE49-F238E27FC236}">
                  <a16:creationId xmlns:a16="http://schemas.microsoft.com/office/drawing/2014/main" xmlns="" id="{A4B2876B-4946-49CD-B40E-75E1F749D7F0}"/>
                </a:ext>
              </a:extLst>
            </p:cNvPr>
            <p:cNvGrpSpPr/>
            <p:nvPr/>
          </p:nvGrpSpPr>
          <p:grpSpPr>
            <a:xfrm>
              <a:off x="5814723" y="1864146"/>
              <a:ext cx="309842" cy="761584"/>
              <a:chOff x="3046413" y="2012950"/>
              <a:chExt cx="1851025" cy="4549776"/>
            </a:xfrm>
            <a:solidFill>
              <a:schemeClr val="accent2"/>
            </a:solidFill>
          </p:grpSpPr>
          <p:sp>
            <p:nvSpPr>
              <p:cNvPr id="226" name="Freeform 6">
                <a:extLst>
                  <a:ext uri="{FF2B5EF4-FFF2-40B4-BE49-F238E27FC236}">
                    <a16:creationId xmlns:a16="http://schemas.microsoft.com/office/drawing/2014/main" xmlns="" id="{F1D44500-EC5B-4A05-9BCA-FFB4A402A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2012950"/>
                <a:ext cx="776287" cy="757238"/>
              </a:xfrm>
              <a:custGeom>
                <a:avLst/>
                <a:gdLst>
                  <a:gd name="T0" fmla="*/ 77 w 244"/>
                  <a:gd name="T1" fmla="*/ 229 h 238"/>
                  <a:gd name="T2" fmla="*/ 128 w 244"/>
                  <a:gd name="T3" fmla="*/ 237 h 238"/>
                  <a:gd name="T4" fmla="*/ 172 w 244"/>
                  <a:gd name="T5" fmla="*/ 227 h 238"/>
                  <a:gd name="T6" fmla="*/ 214 w 244"/>
                  <a:gd name="T7" fmla="*/ 198 h 238"/>
                  <a:gd name="T8" fmla="*/ 244 w 244"/>
                  <a:gd name="T9" fmla="*/ 118 h 238"/>
                  <a:gd name="T10" fmla="*/ 222 w 244"/>
                  <a:gd name="T11" fmla="*/ 52 h 238"/>
                  <a:gd name="T12" fmla="*/ 116 w 244"/>
                  <a:gd name="T13" fmla="*/ 2 h 238"/>
                  <a:gd name="T14" fmla="*/ 61 w 244"/>
                  <a:gd name="T15" fmla="*/ 17 h 238"/>
                  <a:gd name="T16" fmla="*/ 13 w 244"/>
                  <a:gd name="T17" fmla="*/ 68 h 238"/>
                  <a:gd name="T18" fmla="*/ 0 w 244"/>
                  <a:gd name="T19" fmla="*/ 121 h 238"/>
                  <a:gd name="T20" fmla="*/ 13 w 244"/>
                  <a:gd name="T21" fmla="*/ 173 h 238"/>
                  <a:gd name="T22" fmla="*/ 77 w 244"/>
                  <a:gd name="T23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" h="238">
                    <a:moveTo>
                      <a:pt x="77" y="229"/>
                    </a:moveTo>
                    <a:cubicBezTo>
                      <a:pt x="93" y="236"/>
                      <a:pt x="110" y="238"/>
                      <a:pt x="128" y="237"/>
                    </a:cubicBezTo>
                    <a:cubicBezTo>
                      <a:pt x="143" y="236"/>
                      <a:pt x="158" y="233"/>
                      <a:pt x="172" y="227"/>
                    </a:cubicBezTo>
                    <a:cubicBezTo>
                      <a:pt x="188" y="220"/>
                      <a:pt x="202" y="211"/>
                      <a:pt x="214" y="198"/>
                    </a:cubicBezTo>
                    <a:cubicBezTo>
                      <a:pt x="234" y="175"/>
                      <a:pt x="244" y="148"/>
                      <a:pt x="244" y="118"/>
                    </a:cubicBezTo>
                    <a:cubicBezTo>
                      <a:pt x="244" y="93"/>
                      <a:pt x="237" y="71"/>
                      <a:pt x="222" y="52"/>
                    </a:cubicBezTo>
                    <a:cubicBezTo>
                      <a:pt x="197" y="19"/>
                      <a:pt x="164" y="2"/>
                      <a:pt x="116" y="2"/>
                    </a:cubicBezTo>
                    <a:cubicBezTo>
                      <a:pt x="97" y="0"/>
                      <a:pt x="74" y="10"/>
                      <a:pt x="61" y="17"/>
                    </a:cubicBezTo>
                    <a:cubicBezTo>
                      <a:pt x="40" y="29"/>
                      <a:pt x="24" y="46"/>
                      <a:pt x="13" y="68"/>
                    </a:cubicBezTo>
                    <a:cubicBezTo>
                      <a:pt x="4" y="85"/>
                      <a:pt x="0" y="103"/>
                      <a:pt x="0" y="121"/>
                    </a:cubicBezTo>
                    <a:cubicBezTo>
                      <a:pt x="0" y="139"/>
                      <a:pt x="5" y="157"/>
                      <a:pt x="13" y="173"/>
                    </a:cubicBezTo>
                    <a:cubicBezTo>
                      <a:pt x="28" y="200"/>
                      <a:pt x="49" y="218"/>
                      <a:pt x="77" y="229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7">
                <a:extLst>
                  <a:ext uri="{FF2B5EF4-FFF2-40B4-BE49-F238E27FC236}">
                    <a16:creationId xmlns:a16="http://schemas.microsoft.com/office/drawing/2014/main" xmlns="" id="{B36FF8CF-38F6-4884-A1AA-54F5BBB9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Line 9">
                <a:extLst>
                  <a:ext uri="{FF2B5EF4-FFF2-40B4-BE49-F238E27FC236}">
                    <a16:creationId xmlns:a16="http://schemas.microsoft.com/office/drawing/2014/main" xmlns="" id="{64C50F5D-2D25-4783-8883-C4458E45E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Line 10">
                <a:extLst>
                  <a:ext uri="{FF2B5EF4-FFF2-40B4-BE49-F238E27FC236}">
                    <a16:creationId xmlns:a16="http://schemas.microsoft.com/office/drawing/2014/main" xmlns="" id="{587E860C-F840-4F9E-A5FC-70D017AF9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11">
                <a:extLst>
                  <a:ext uri="{FF2B5EF4-FFF2-40B4-BE49-F238E27FC236}">
                    <a16:creationId xmlns:a16="http://schemas.microsoft.com/office/drawing/2014/main" xmlns="" id="{7890B7BA-2771-4442-B197-F425C12F8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2824163"/>
                <a:ext cx="1851025" cy="3738563"/>
              </a:xfrm>
              <a:custGeom>
                <a:avLst/>
                <a:gdLst>
                  <a:gd name="T0" fmla="*/ 569 w 582"/>
                  <a:gd name="T1" fmla="*/ 93 h 1175"/>
                  <a:gd name="T2" fmla="*/ 500 w 582"/>
                  <a:gd name="T3" fmla="*/ 20 h 1175"/>
                  <a:gd name="T4" fmla="*/ 410 w 582"/>
                  <a:gd name="T5" fmla="*/ 1 h 1175"/>
                  <a:gd name="T6" fmla="*/ 80 w 582"/>
                  <a:gd name="T7" fmla="*/ 20 h 1175"/>
                  <a:gd name="T8" fmla="*/ 0 w 582"/>
                  <a:gd name="T9" fmla="*/ 147 h 1175"/>
                  <a:gd name="T10" fmla="*/ 9 w 582"/>
                  <a:gd name="T11" fmla="*/ 547 h 1175"/>
                  <a:gd name="T12" fmla="*/ 100 w 582"/>
                  <a:gd name="T13" fmla="*/ 542 h 1175"/>
                  <a:gd name="T14" fmla="*/ 106 w 582"/>
                  <a:gd name="T15" fmla="*/ 197 h 1175"/>
                  <a:gd name="T16" fmla="*/ 109 w 582"/>
                  <a:gd name="T17" fmla="*/ 189 h 1175"/>
                  <a:gd name="T18" fmla="*/ 133 w 582"/>
                  <a:gd name="T19" fmla="*/ 194 h 1175"/>
                  <a:gd name="T20" fmla="*/ 133 w 582"/>
                  <a:gd name="T21" fmla="*/ 968 h 1175"/>
                  <a:gd name="T22" fmla="*/ 132 w 582"/>
                  <a:gd name="T23" fmla="*/ 1103 h 1175"/>
                  <a:gd name="T24" fmla="*/ 188 w 582"/>
                  <a:gd name="T25" fmla="*/ 1173 h 1175"/>
                  <a:gd name="T26" fmla="*/ 204 w 582"/>
                  <a:gd name="T27" fmla="*/ 1175 h 1175"/>
                  <a:gd name="T28" fmla="*/ 251 w 582"/>
                  <a:gd name="T29" fmla="*/ 1158 h 1175"/>
                  <a:gd name="T30" fmla="*/ 265 w 582"/>
                  <a:gd name="T31" fmla="*/ 1142 h 1175"/>
                  <a:gd name="T32" fmla="*/ 273 w 582"/>
                  <a:gd name="T33" fmla="*/ 1123 h 1175"/>
                  <a:gd name="T34" fmla="*/ 276 w 582"/>
                  <a:gd name="T35" fmla="*/ 1103 h 1175"/>
                  <a:gd name="T36" fmla="*/ 276 w 582"/>
                  <a:gd name="T37" fmla="*/ 582 h 1175"/>
                  <a:gd name="T38" fmla="*/ 281 w 582"/>
                  <a:gd name="T39" fmla="*/ 572 h 1175"/>
                  <a:gd name="T40" fmla="*/ 305 w 582"/>
                  <a:gd name="T41" fmla="*/ 577 h 1175"/>
                  <a:gd name="T42" fmla="*/ 305 w 582"/>
                  <a:gd name="T43" fmla="*/ 1102 h 1175"/>
                  <a:gd name="T44" fmla="*/ 305 w 582"/>
                  <a:gd name="T45" fmla="*/ 1105 h 1175"/>
                  <a:gd name="T46" fmla="*/ 313 w 582"/>
                  <a:gd name="T47" fmla="*/ 1136 h 1175"/>
                  <a:gd name="T48" fmla="*/ 361 w 582"/>
                  <a:gd name="T49" fmla="*/ 1173 h 1175"/>
                  <a:gd name="T50" fmla="*/ 438 w 582"/>
                  <a:gd name="T51" fmla="*/ 1141 h 1175"/>
                  <a:gd name="T52" fmla="*/ 441 w 582"/>
                  <a:gd name="T53" fmla="*/ 1136 h 1175"/>
                  <a:gd name="T54" fmla="*/ 444 w 582"/>
                  <a:gd name="T55" fmla="*/ 1130 h 1175"/>
                  <a:gd name="T56" fmla="*/ 449 w 582"/>
                  <a:gd name="T57" fmla="*/ 1103 h 1175"/>
                  <a:gd name="T58" fmla="*/ 449 w 582"/>
                  <a:gd name="T59" fmla="*/ 1101 h 1175"/>
                  <a:gd name="T60" fmla="*/ 449 w 582"/>
                  <a:gd name="T61" fmla="*/ 194 h 1175"/>
                  <a:gd name="T62" fmla="*/ 470 w 582"/>
                  <a:gd name="T63" fmla="*/ 189 h 1175"/>
                  <a:gd name="T64" fmla="*/ 476 w 582"/>
                  <a:gd name="T65" fmla="*/ 264 h 1175"/>
                  <a:gd name="T66" fmla="*/ 529 w 582"/>
                  <a:gd name="T67" fmla="*/ 569 h 1175"/>
                  <a:gd name="T68" fmla="*/ 582 w 582"/>
                  <a:gd name="T69" fmla="*/ 517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175">
                    <a:moveTo>
                      <a:pt x="582" y="147"/>
                    </a:moveTo>
                    <a:cubicBezTo>
                      <a:pt x="582" y="129"/>
                      <a:pt x="578" y="110"/>
                      <a:pt x="569" y="93"/>
                    </a:cubicBezTo>
                    <a:cubicBezTo>
                      <a:pt x="564" y="83"/>
                      <a:pt x="558" y="72"/>
                      <a:pt x="551" y="62"/>
                    </a:cubicBezTo>
                    <a:cubicBezTo>
                      <a:pt x="538" y="44"/>
                      <a:pt x="513" y="26"/>
                      <a:pt x="500" y="20"/>
                    </a:cubicBezTo>
                    <a:cubicBezTo>
                      <a:pt x="489" y="15"/>
                      <a:pt x="478" y="11"/>
                      <a:pt x="466" y="7"/>
                    </a:cubicBezTo>
                    <a:cubicBezTo>
                      <a:pt x="448" y="0"/>
                      <a:pt x="429" y="1"/>
                      <a:pt x="410" y="1"/>
                    </a:cubicBezTo>
                    <a:cubicBezTo>
                      <a:pt x="324" y="1"/>
                      <a:pt x="239" y="1"/>
                      <a:pt x="153" y="1"/>
                    </a:cubicBezTo>
                    <a:cubicBezTo>
                      <a:pt x="127" y="1"/>
                      <a:pt x="103" y="8"/>
                      <a:pt x="80" y="20"/>
                    </a:cubicBezTo>
                    <a:cubicBezTo>
                      <a:pt x="52" y="35"/>
                      <a:pt x="31" y="56"/>
                      <a:pt x="16" y="84"/>
                    </a:cubicBezTo>
                    <a:cubicBezTo>
                      <a:pt x="6" y="104"/>
                      <a:pt x="0" y="125"/>
                      <a:pt x="0" y="147"/>
                    </a:cubicBezTo>
                    <a:cubicBezTo>
                      <a:pt x="0" y="269"/>
                      <a:pt x="0" y="391"/>
                      <a:pt x="0" y="513"/>
                    </a:cubicBezTo>
                    <a:cubicBezTo>
                      <a:pt x="0" y="525"/>
                      <a:pt x="1" y="537"/>
                      <a:pt x="9" y="547"/>
                    </a:cubicBezTo>
                    <a:cubicBezTo>
                      <a:pt x="18" y="560"/>
                      <a:pt x="30" y="567"/>
                      <a:pt x="46" y="569"/>
                    </a:cubicBezTo>
                    <a:cubicBezTo>
                      <a:pt x="69" y="571"/>
                      <a:pt x="88" y="562"/>
                      <a:pt x="100" y="542"/>
                    </a:cubicBezTo>
                    <a:cubicBezTo>
                      <a:pt x="104" y="535"/>
                      <a:pt x="106" y="527"/>
                      <a:pt x="106" y="519"/>
                    </a:cubicBezTo>
                    <a:cubicBezTo>
                      <a:pt x="106" y="412"/>
                      <a:pt x="106" y="304"/>
                      <a:pt x="106" y="197"/>
                    </a:cubicBezTo>
                    <a:cubicBezTo>
                      <a:pt x="106" y="195"/>
                      <a:pt x="105" y="193"/>
                      <a:pt x="106" y="192"/>
                    </a:cubicBezTo>
                    <a:cubicBezTo>
                      <a:pt x="106" y="191"/>
                      <a:pt x="108" y="189"/>
                      <a:pt x="109" y="189"/>
                    </a:cubicBezTo>
                    <a:cubicBezTo>
                      <a:pt x="116" y="188"/>
                      <a:pt x="122" y="189"/>
                      <a:pt x="129" y="189"/>
                    </a:cubicBezTo>
                    <a:cubicBezTo>
                      <a:pt x="133" y="188"/>
                      <a:pt x="133" y="191"/>
                      <a:pt x="133" y="194"/>
                    </a:cubicBezTo>
                    <a:cubicBezTo>
                      <a:pt x="133" y="210"/>
                      <a:pt x="133" y="225"/>
                      <a:pt x="133" y="241"/>
                    </a:cubicBezTo>
                    <a:cubicBezTo>
                      <a:pt x="133" y="484"/>
                      <a:pt x="133" y="726"/>
                      <a:pt x="133" y="968"/>
                    </a:cubicBezTo>
                    <a:cubicBezTo>
                      <a:pt x="133" y="1012"/>
                      <a:pt x="133" y="1056"/>
                      <a:pt x="133" y="1099"/>
                    </a:cubicBezTo>
                    <a:cubicBezTo>
                      <a:pt x="133" y="1100"/>
                      <a:pt x="132" y="1102"/>
                      <a:pt x="132" y="1103"/>
                    </a:cubicBezTo>
                    <a:cubicBezTo>
                      <a:pt x="132" y="1137"/>
                      <a:pt x="156" y="1166"/>
                      <a:pt x="188" y="1173"/>
                    </a:cubicBezTo>
                    <a:cubicBezTo>
                      <a:pt x="188" y="1173"/>
                      <a:pt x="188" y="1173"/>
                      <a:pt x="188" y="1173"/>
                    </a:cubicBezTo>
                    <a:cubicBezTo>
                      <a:pt x="188" y="1173"/>
                      <a:pt x="188" y="1173"/>
                      <a:pt x="189" y="1173"/>
                    </a:cubicBezTo>
                    <a:cubicBezTo>
                      <a:pt x="194" y="1174"/>
                      <a:pt x="199" y="1175"/>
                      <a:pt x="204" y="1175"/>
                    </a:cubicBezTo>
                    <a:cubicBezTo>
                      <a:pt x="210" y="1175"/>
                      <a:pt x="215" y="1174"/>
                      <a:pt x="220" y="1173"/>
                    </a:cubicBezTo>
                    <a:cubicBezTo>
                      <a:pt x="231" y="1171"/>
                      <a:pt x="242" y="1165"/>
                      <a:pt x="251" y="1158"/>
                    </a:cubicBezTo>
                    <a:cubicBezTo>
                      <a:pt x="256" y="1154"/>
                      <a:pt x="260" y="1149"/>
                      <a:pt x="264" y="1144"/>
                    </a:cubicBezTo>
                    <a:cubicBezTo>
                      <a:pt x="264" y="1143"/>
                      <a:pt x="264" y="1142"/>
                      <a:pt x="265" y="1142"/>
                    </a:cubicBezTo>
                    <a:cubicBezTo>
                      <a:pt x="265" y="1141"/>
                      <a:pt x="266" y="1141"/>
                      <a:pt x="266" y="1140"/>
                    </a:cubicBezTo>
                    <a:cubicBezTo>
                      <a:pt x="269" y="1135"/>
                      <a:pt x="272" y="1129"/>
                      <a:pt x="273" y="1123"/>
                    </a:cubicBezTo>
                    <a:cubicBezTo>
                      <a:pt x="273" y="1123"/>
                      <a:pt x="273" y="1123"/>
                      <a:pt x="273" y="1123"/>
                    </a:cubicBezTo>
                    <a:cubicBezTo>
                      <a:pt x="275" y="1117"/>
                      <a:pt x="276" y="1110"/>
                      <a:pt x="276" y="1103"/>
                    </a:cubicBezTo>
                    <a:cubicBezTo>
                      <a:pt x="276" y="1102"/>
                      <a:pt x="276" y="1100"/>
                      <a:pt x="276" y="1099"/>
                    </a:cubicBezTo>
                    <a:cubicBezTo>
                      <a:pt x="276" y="927"/>
                      <a:pt x="276" y="754"/>
                      <a:pt x="276" y="582"/>
                    </a:cubicBezTo>
                    <a:cubicBezTo>
                      <a:pt x="276" y="581"/>
                      <a:pt x="276" y="579"/>
                      <a:pt x="276" y="578"/>
                    </a:cubicBezTo>
                    <a:cubicBezTo>
                      <a:pt x="276" y="574"/>
                      <a:pt x="278" y="572"/>
                      <a:pt x="281" y="572"/>
                    </a:cubicBezTo>
                    <a:cubicBezTo>
                      <a:pt x="288" y="572"/>
                      <a:pt x="294" y="572"/>
                      <a:pt x="300" y="572"/>
                    </a:cubicBezTo>
                    <a:cubicBezTo>
                      <a:pt x="303" y="572"/>
                      <a:pt x="305" y="574"/>
                      <a:pt x="305" y="577"/>
                    </a:cubicBezTo>
                    <a:cubicBezTo>
                      <a:pt x="305" y="579"/>
                      <a:pt x="305" y="581"/>
                      <a:pt x="305" y="583"/>
                    </a:cubicBezTo>
                    <a:cubicBezTo>
                      <a:pt x="305" y="756"/>
                      <a:pt x="305" y="929"/>
                      <a:pt x="305" y="1102"/>
                    </a:cubicBezTo>
                    <a:cubicBezTo>
                      <a:pt x="305" y="1102"/>
                      <a:pt x="305" y="1103"/>
                      <a:pt x="305" y="1103"/>
                    </a:cubicBezTo>
                    <a:cubicBezTo>
                      <a:pt x="305" y="1104"/>
                      <a:pt x="305" y="1104"/>
                      <a:pt x="305" y="1105"/>
                    </a:cubicBezTo>
                    <a:cubicBezTo>
                      <a:pt x="305" y="1105"/>
                      <a:pt x="305" y="1105"/>
                      <a:pt x="305" y="1105"/>
                    </a:cubicBezTo>
                    <a:cubicBezTo>
                      <a:pt x="305" y="1116"/>
                      <a:pt x="308" y="1126"/>
                      <a:pt x="313" y="1136"/>
                    </a:cubicBezTo>
                    <a:cubicBezTo>
                      <a:pt x="320" y="1150"/>
                      <a:pt x="333" y="1162"/>
                      <a:pt x="348" y="1169"/>
                    </a:cubicBezTo>
                    <a:cubicBezTo>
                      <a:pt x="361" y="1173"/>
                      <a:pt x="361" y="1173"/>
                      <a:pt x="361" y="1173"/>
                    </a:cubicBezTo>
                    <a:cubicBezTo>
                      <a:pt x="366" y="1174"/>
                      <a:pt x="371" y="1175"/>
                      <a:pt x="377" y="1175"/>
                    </a:cubicBezTo>
                    <a:cubicBezTo>
                      <a:pt x="402" y="1175"/>
                      <a:pt x="425" y="1162"/>
                      <a:pt x="438" y="1141"/>
                    </a:cubicBezTo>
                    <a:cubicBezTo>
                      <a:pt x="438" y="1140"/>
                      <a:pt x="439" y="1139"/>
                      <a:pt x="440" y="1138"/>
                    </a:cubicBezTo>
                    <a:cubicBezTo>
                      <a:pt x="440" y="1137"/>
                      <a:pt x="440" y="1137"/>
                      <a:pt x="441" y="1136"/>
                    </a:cubicBezTo>
                    <a:cubicBezTo>
                      <a:pt x="441" y="1135"/>
                      <a:pt x="442" y="1134"/>
                      <a:pt x="443" y="1132"/>
                    </a:cubicBezTo>
                    <a:cubicBezTo>
                      <a:pt x="443" y="1131"/>
                      <a:pt x="443" y="1130"/>
                      <a:pt x="444" y="1130"/>
                    </a:cubicBezTo>
                    <a:cubicBezTo>
                      <a:pt x="444" y="1129"/>
                      <a:pt x="444" y="1128"/>
                      <a:pt x="444" y="1127"/>
                    </a:cubicBezTo>
                    <a:cubicBezTo>
                      <a:pt x="447" y="1120"/>
                      <a:pt x="449" y="1112"/>
                      <a:pt x="449" y="1103"/>
                    </a:cubicBezTo>
                    <a:cubicBezTo>
                      <a:pt x="449" y="1103"/>
                      <a:pt x="449" y="1102"/>
                      <a:pt x="449" y="1101"/>
                    </a:cubicBezTo>
                    <a:cubicBezTo>
                      <a:pt x="449" y="1101"/>
                      <a:pt x="449" y="1101"/>
                      <a:pt x="449" y="1101"/>
                    </a:cubicBezTo>
                    <a:cubicBezTo>
                      <a:pt x="449" y="950"/>
                      <a:pt x="449" y="798"/>
                      <a:pt x="449" y="647"/>
                    </a:cubicBezTo>
                    <a:cubicBezTo>
                      <a:pt x="449" y="496"/>
                      <a:pt x="449" y="345"/>
                      <a:pt x="449" y="194"/>
                    </a:cubicBezTo>
                    <a:cubicBezTo>
                      <a:pt x="449" y="190"/>
                      <a:pt x="450" y="188"/>
                      <a:pt x="454" y="189"/>
                    </a:cubicBezTo>
                    <a:cubicBezTo>
                      <a:pt x="459" y="189"/>
                      <a:pt x="464" y="189"/>
                      <a:pt x="470" y="189"/>
                    </a:cubicBezTo>
                    <a:cubicBezTo>
                      <a:pt x="476" y="189"/>
                      <a:pt x="476" y="189"/>
                      <a:pt x="476" y="195"/>
                    </a:cubicBezTo>
                    <a:cubicBezTo>
                      <a:pt x="476" y="218"/>
                      <a:pt x="476" y="241"/>
                      <a:pt x="476" y="264"/>
                    </a:cubicBezTo>
                    <a:cubicBezTo>
                      <a:pt x="476" y="348"/>
                      <a:pt x="476" y="432"/>
                      <a:pt x="476" y="517"/>
                    </a:cubicBezTo>
                    <a:cubicBezTo>
                      <a:pt x="475" y="546"/>
                      <a:pt x="501" y="570"/>
                      <a:pt x="529" y="569"/>
                    </a:cubicBezTo>
                    <a:cubicBezTo>
                      <a:pt x="550" y="569"/>
                      <a:pt x="565" y="560"/>
                      <a:pt x="576" y="542"/>
                    </a:cubicBezTo>
                    <a:cubicBezTo>
                      <a:pt x="580" y="534"/>
                      <a:pt x="582" y="526"/>
                      <a:pt x="582" y="517"/>
                    </a:cubicBezTo>
                    <a:cubicBezTo>
                      <a:pt x="582" y="393"/>
                      <a:pt x="582" y="270"/>
                      <a:pt x="582" y="147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8" name="Group 90">
              <a:extLst>
                <a:ext uri="{FF2B5EF4-FFF2-40B4-BE49-F238E27FC236}">
                  <a16:creationId xmlns:a16="http://schemas.microsoft.com/office/drawing/2014/main" xmlns="" id="{39102FD4-5820-4BE6-B851-68DF5E63633A}"/>
                </a:ext>
              </a:extLst>
            </p:cNvPr>
            <p:cNvGrpSpPr/>
            <p:nvPr/>
          </p:nvGrpSpPr>
          <p:grpSpPr>
            <a:xfrm>
              <a:off x="6314319" y="1864146"/>
              <a:ext cx="309842" cy="761584"/>
              <a:chOff x="3046413" y="2012950"/>
              <a:chExt cx="1851025" cy="4549776"/>
            </a:xfrm>
            <a:solidFill>
              <a:schemeClr val="accent2"/>
            </a:solidFill>
          </p:grpSpPr>
          <p:sp>
            <p:nvSpPr>
              <p:cNvPr id="221" name="Freeform 6">
                <a:extLst>
                  <a:ext uri="{FF2B5EF4-FFF2-40B4-BE49-F238E27FC236}">
                    <a16:creationId xmlns:a16="http://schemas.microsoft.com/office/drawing/2014/main" xmlns="" id="{8DAC9863-2C56-4566-ACB7-867BFEB2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2012950"/>
                <a:ext cx="776287" cy="757238"/>
              </a:xfrm>
              <a:custGeom>
                <a:avLst/>
                <a:gdLst>
                  <a:gd name="T0" fmla="*/ 77 w 244"/>
                  <a:gd name="T1" fmla="*/ 229 h 238"/>
                  <a:gd name="T2" fmla="*/ 128 w 244"/>
                  <a:gd name="T3" fmla="*/ 237 h 238"/>
                  <a:gd name="T4" fmla="*/ 172 w 244"/>
                  <a:gd name="T5" fmla="*/ 227 h 238"/>
                  <a:gd name="T6" fmla="*/ 214 w 244"/>
                  <a:gd name="T7" fmla="*/ 198 h 238"/>
                  <a:gd name="T8" fmla="*/ 244 w 244"/>
                  <a:gd name="T9" fmla="*/ 118 h 238"/>
                  <a:gd name="T10" fmla="*/ 222 w 244"/>
                  <a:gd name="T11" fmla="*/ 52 h 238"/>
                  <a:gd name="T12" fmla="*/ 116 w 244"/>
                  <a:gd name="T13" fmla="*/ 2 h 238"/>
                  <a:gd name="T14" fmla="*/ 61 w 244"/>
                  <a:gd name="T15" fmla="*/ 17 h 238"/>
                  <a:gd name="T16" fmla="*/ 13 w 244"/>
                  <a:gd name="T17" fmla="*/ 68 h 238"/>
                  <a:gd name="T18" fmla="*/ 0 w 244"/>
                  <a:gd name="T19" fmla="*/ 121 h 238"/>
                  <a:gd name="T20" fmla="*/ 13 w 244"/>
                  <a:gd name="T21" fmla="*/ 173 h 238"/>
                  <a:gd name="T22" fmla="*/ 77 w 244"/>
                  <a:gd name="T23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" h="238">
                    <a:moveTo>
                      <a:pt x="77" y="229"/>
                    </a:moveTo>
                    <a:cubicBezTo>
                      <a:pt x="93" y="236"/>
                      <a:pt x="110" y="238"/>
                      <a:pt x="128" y="237"/>
                    </a:cubicBezTo>
                    <a:cubicBezTo>
                      <a:pt x="143" y="236"/>
                      <a:pt x="158" y="233"/>
                      <a:pt x="172" y="227"/>
                    </a:cubicBezTo>
                    <a:cubicBezTo>
                      <a:pt x="188" y="220"/>
                      <a:pt x="202" y="211"/>
                      <a:pt x="214" y="198"/>
                    </a:cubicBezTo>
                    <a:cubicBezTo>
                      <a:pt x="234" y="175"/>
                      <a:pt x="244" y="148"/>
                      <a:pt x="244" y="118"/>
                    </a:cubicBezTo>
                    <a:cubicBezTo>
                      <a:pt x="244" y="93"/>
                      <a:pt x="237" y="71"/>
                      <a:pt x="222" y="52"/>
                    </a:cubicBezTo>
                    <a:cubicBezTo>
                      <a:pt x="197" y="19"/>
                      <a:pt x="164" y="2"/>
                      <a:pt x="116" y="2"/>
                    </a:cubicBezTo>
                    <a:cubicBezTo>
                      <a:pt x="97" y="0"/>
                      <a:pt x="74" y="10"/>
                      <a:pt x="61" y="17"/>
                    </a:cubicBezTo>
                    <a:cubicBezTo>
                      <a:pt x="40" y="29"/>
                      <a:pt x="24" y="46"/>
                      <a:pt x="13" y="68"/>
                    </a:cubicBezTo>
                    <a:cubicBezTo>
                      <a:pt x="4" y="85"/>
                      <a:pt x="0" y="103"/>
                      <a:pt x="0" y="121"/>
                    </a:cubicBezTo>
                    <a:cubicBezTo>
                      <a:pt x="0" y="139"/>
                      <a:pt x="5" y="157"/>
                      <a:pt x="13" y="173"/>
                    </a:cubicBezTo>
                    <a:cubicBezTo>
                      <a:pt x="28" y="200"/>
                      <a:pt x="49" y="218"/>
                      <a:pt x="77" y="229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7">
                <a:extLst>
                  <a:ext uri="{FF2B5EF4-FFF2-40B4-BE49-F238E27FC236}">
                    <a16:creationId xmlns:a16="http://schemas.microsoft.com/office/drawing/2014/main" xmlns="" id="{1ECDAB5B-DECD-4A50-B507-2F50E5556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Line 9">
                <a:extLst>
                  <a:ext uri="{FF2B5EF4-FFF2-40B4-BE49-F238E27FC236}">
                    <a16:creationId xmlns:a16="http://schemas.microsoft.com/office/drawing/2014/main" xmlns="" id="{B47BC275-ECFD-42CF-B063-E0DE362A5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Line 10">
                <a:extLst>
                  <a:ext uri="{FF2B5EF4-FFF2-40B4-BE49-F238E27FC236}">
                    <a16:creationId xmlns:a16="http://schemas.microsoft.com/office/drawing/2014/main" xmlns="" id="{1E520338-F513-4F8A-970D-F9779FA5F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11">
                <a:extLst>
                  <a:ext uri="{FF2B5EF4-FFF2-40B4-BE49-F238E27FC236}">
                    <a16:creationId xmlns:a16="http://schemas.microsoft.com/office/drawing/2014/main" xmlns="" id="{753B5079-EBA0-4D64-ADA4-B90FEB12F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2824163"/>
                <a:ext cx="1851025" cy="3738563"/>
              </a:xfrm>
              <a:custGeom>
                <a:avLst/>
                <a:gdLst>
                  <a:gd name="T0" fmla="*/ 569 w 582"/>
                  <a:gd name="T1" fmla="*/ 93 h 1175"/>
                  <a:gd name="T2" fmla="*/ 500 w 582"/>
                  <a:gd name="T3" fmla="*/ 20 h 1175"/>
                  <a:gd name="T4" fmla="*/ 410 w 582"/>
                  <a:gd name="T5" fmla="*/ 1 h 1175"/>
                  <a:gd name="T6" fmla="*/ 80 w 582"/>
                  <a:gd name="T7" fmla="*/ 20 h 1175"/>
                  <a:gd name="T8" fmla="*/ 0 w 582"/>
                  <a:gd name="T9" fmla="*/ 147 h 1175"/>
                  <a:gd name="T10" fmla="*/ 9 w 582"/>
                  <a:gd name="T11" fmla="*/ 547 h 1175"/>
                  <a:gd name="T12" fmla="*/ 100 w 582"/>
                  <a:gd name="T13" fmla="*/ 542 h 1175"/>
                  <a:gd name="T14" fmla="*/ 106 w 582"/>
                  <a:gd name="T15" fmla="*/ 197 h 1175"/>
                  <a:gd name="T16" fmla="*/ 109 w 582"/>
                  <a:gd name="T17" fmla="*/ 189 h 1175"/>
                  <a:gd name="T18" fmla="*/ 133 w 582"/>
                  <a:gd name="T19" fmla="*/ 194 h 1175"/>
                  <a:gd name="T20" fmla="*/ 133 w 582"/>
                  <a:gd name="T21" fmla="*/ 968 h 1175"/>
                  <a:gd name="T22" fmla="*/ 132 w 582"/>
                  <a:gd name="T23" fmla="*/ 1103 h 1175"/>
                  <a:gd name="T24" fmla="*/ 188 w 582"/>
                  <a:gd name="T25" fmla="*/ 1173 h 1175"/>
                  <a:gd name="T26" fmla="*/ 204 w 582"/>
                  <a:gd name="T27" fmla="*/ 1175 h 1175"/>
                  <a:gd name="T28" fmla="*/ 251 w 582"/>
                  <a:gd name="T29" fmla="*/ 1158 h 1175"/>
                  <a:gd name="T30" fmla="*/ 265 w 582"/>
                  <a:gd name="T31" fmla="*/ 1142 h 1175"/>
                  <a:gd name="T32" fmla="*/ 273 w 582"/>
                  <a:gd name="T33" fmla="*/ 1123 h 1175"/>
                  <a:gd name="T34" fmla="*/ 276 w 582"/>
                  <a:gd name="T35" fmla="*/ 1103 h 1175"/>
                  <a:gd name="T36" fmla="*/ 276 w 582"/>
                  <a:gd name="T37" fmla="*/ 582 h 1175"/>
                  <a:gd name="T38" fmla="*/ 281 w 582"/>
                  <a:gd name="T39" fmla="*/ 572 h 1175"/>
                  <a:gd name="T40" fmla="*/ 305 w 582"/>
                  <a:gd name="T41" fmla="*/ 577 h 1175"/>
                  <a:gd name="T42" fmla="*/ 305 w 582"/>
                  <a:gd name="T43" fmla="*/ 1102 h 1175"/>
                  <a:gd name="T44" fmla="*/ 305 w 582"/>
                  <a:gd name="T45" fmla="*/ 1105 h 1175"/>
                  <a:gd name="T46" fmla="*/ 313 w 582"/>
                  <a:gd name="T47" fmla="*/ 1136 h 1175"/>
                  <a:gd name="T48" fmla="*/ 361 w 582"/>
                  <a:gd name="T49" fmla="*/ 1173 h 1175"/>
                  <a:gd name="T50" fmla="*/ 438 w 582"/>
                  <a:gd name="T51" fmla="*/ 1141 h 1175"/>
                  <a:gd name="T52" fmla="*/ 441 w 582"/>
                  <a:gd name="T53" fmla="*/ 1136 h 1175"/>
                  <a:gd name="T54" fmla="*/ 444 w 582"/>
                  <a:gd name="T55" fmla="*/ 1130 h 1175"/>
                  <a:gd name="T56" fmla="*/ 449 w 582"/>
                  <a:gd name="T57" fmla="*/ 1103 h 1175"/>
                  <a:gd name="T58" fmla="*/ 449 w 582"/>
                  <a:gd name="T59" fmla="*/ 1101 h 1175"/>
                  <a:gd name="T60" fmla="*/ 449 w 582"/>
                  <a:gd name="T61" fmla="*/ 194 h 1175"/>
                  <a:gd name="T62" fmla="*/ 470 w 582"/>
                  <a:gd name="T63" fmla="*/ 189 h 1175"/>
                  <a:gd name="T64" fmla="*/ 476 w 582"/>
                  <a:gd name="T65" fmla="*/ 264 h 1175"/>
                  <a:gd name="T66" fmla="*/ 529 w 582"/>
                  <a:gd name="T67" fmla="*/ 569 h 1175"/>
                  <a:gd name="T68" fmla="*/ 582 w 582"/>
                  <a:gd name="T69" fmla="*/ 517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175">
                    <a:moveTo>
                      <a:pt x="582" y="147"/>
                    </a:moveTo>
                    <a:cubicBezTo>
                      <a:pt x="582" y="129"/>
                      <a:pt x="578" y="110"/>
                      <a:pt x="569" y="93"/>
                    </a:cubicBezTo>
                    <a:cubicBezTo>
                      <a:pt x="564" y="83"/>
                      <a:pt x="558" y="72"/>
                      <a:pt x="551" y="62"/>
                    </a:cubicBezTo>
                    <a:cubicBezTo>
                      <a:pt x="538" y="44"/>
                      <a:pt x="513" y="26"/>
                      <a:pt x="500" y="20"/>
                    </a:cubicBezTo>
                    <a:cubicBezTo>
                      <a:pt x="489" y="15"/>
                      <a:pt x="478" y="11"/>
                      <a:pt x="466" y="7"/>
                    </a:cubicBezTo>
                    <a:cubicBezTo>
                      <a:pt x="448" y="0"/>
                      <a:pt x="429" y="1"/>
                      <a:pt x="410" y="1"/>
                    </a:cubicBezTo>
                    <a:cubicBezTo>
                      <a:pt x="324" y="1"/>
                      <a:pt x="239" y="1"/>
                      <a:pt x="153" y="1"/>
                    </a:cubicBezTo>
                    <a:cubicBezTo>
                      <a:pt x="127" y="1"/>
                      <a:pt x="103" y="8"/>
                      <a:pt x="80" y="20"/>
                    </a:cubicBezTo>
                    <a:cubicBezTo>
                      <a:pt x="52" y="35"/>
                      <a:pt x="31" y="56"/>
                      <a:pt x="16" y="84"/>
                    </a:cubicBezTo>
                    <a:cubicBezTo>
                      <a:pt x="6" y="104"/>
                      <a:pt x="0" y="125"/>
                      <a:pt x="0" y="147"/>
                    </a:cubicBezTo>
                    <a:cubicBezTo>
                      <a:pt x="0" y="269"/>
                      <a:pt x="0" y="391"/>
                      <a:pt x="0" y="513"/>
                    </a:cubicBezTo>
                    <a:cubicBezTo>
                      <a:pt x="0" y="525"/>
                      <a:pt x="1" y="537"/>
                      <a:pt x="9" y="547"/>
                    </a:cubicBezTo>
                    <a:cubicBezTo>
                      <a:pt x="18" y="560"/>
                      <a:pt x="30" y="567"/>
                      <a:pt x="46" y="569"/>
                    </a:cubicBezTo>
                    <a:cubicBezTo>
                      <a:pt x="69" y="571"/>
                      <a:pt x="88" y="562"/>
                      <a:pt x="100" y="542"/>
                    </a:cubicBezTo>
                    <a:cubicBezTo>
                      <a:pt x="104" y="535"/>
                      <a:pt x="106" y="527"/>
                      <a:pt x="106" y="519"/>
                    </a:cubicBezTo>
                    <a:cubicBezTo>
                      <a:pt x="106" y="412"/>
                      <a:pt x="106" y="304"/>
                      <a:pt x="106" y="197"/>
                    </a:cubicBezTo>
                    <a:cubicBezTo>
                      <a:pt x="106" y="195"/>
                      <a:pt x="105" y="193"/>
                      <a:pt x="106" y="192"/>
                    </a:cubicBezTo>
                    <a:cubicBezTo>
                      <a:pt x="106" y="191"/>
                      <a:pt x="108" y="189"/>
                      <a:pt x="109" y="189"/>
                    </a:cubicBezTo>
                    <a:cubicBezTo>
                      <a:pt x="116" y="188"/>
                      <a:pt x="122" y="189"/>
                      <a:pt x="129" y="189"/>
                    </a:cubicBezTo>
                    <a:cubicBezTo>
                      <a:pt x="133" y="188"/>
                      <a:pt x="133" y="191"/>
                      <a:pt x="133" y="194"/>
                    </a:cubicBezTo>
                    <a:cubicBezTo>
                      <a:pt x="133" y="210"/>
                      <a:pt x="133" y="225"/>
                      <a:pt x="133" y="241"/>
                    </a:cubicBezTo>
                    <a:cubicBezTo>
                      <a:pt x="133" y="484"/>
                      <a:pt x="133" y="726"/>
                      <a:pt x="133" y="968"/>
                    </a:cubicBezTo>
                    <a:cubicBezTo>
                      <a:pt x="133" y="1012"/>
                      <a:pt x="133" y="1056"/>
                      <a:pt x="133" y="1099"/>
                    </a:cubicBezTo>
                    <a:cubicBezTo>
                      <a:pt x="133" y="1100"/>
                      <a:pt x="132" y="1102"/>
                      <a:pt x="132" y="1103"/>
                    </a:cubicBezTo>
                    <a:cubicBezTo>
                      <a:pt x="132" y="1137"/>
                      <a:pt x="156" y="1166"/>
                      <a:pt x="188" y="1173"/>
                    </a:cubicBezTo>
                    <a:cubicBezTo>
                      <a:pt x="188" y="1173"/>
                      <a:pt x="188" y="1173"/>
                      <a:pt x="188" y="1173"/>
                    </a:cubicBezTo>
                    <a:cubicBezTo>
                      <a:pt x="188" y="1173"/>
                      <a:pt x="188" y="1173"/>
                      <a:pt x="189" y="1173"/>
                    </a:cubicBezTo>
                    <a:cubicBezTo>
                      <a:pt x="194" y="1174"/>
                      <a:pt x="199" y="1175"/>
                      <a:pt x="204" y="1175"/>
                    </a:cubicBezTo>
                    <a:cubicBezTo>
                      <a:pt x="210" y="1175"/>
                      <a:pt x="215" y="1174"/>
                      <a:pt x="220" y="1173"/>
                    </a:cubicBezTo>
                    <a:cubicBezTo>
                      <a:pt x="231" y="1171"/>
                      <a:pt x="242" y="1165"/>
                      <a:pt x="251" y="1158"/>
                    </a:cubicBezTo>
                    <a:cubicBezTo>
                      <a:pt x="256" y="1154"/>
                      <a:pt x="260" y="1149"/>
                      <a:pt x="264" y="1144"/>
                    </a:cubicBezTo>
                    <a:cubicBezTo>
                      <a:pt x="264" y="1143"/>
                      <a:pt x="264" y="1142"/>
                      <a:pt x="265" y="1142"/>
                    </a:cubicBezTo>
                    <a:cubicBezTo>
                      <a:pt x="265" y="1141"/>
                      <a:pt x="266" y="1141"/>
                      <a:pt x="266" y="1140"/>
                    </a:cubicBezTo>
                    <a:cubicBezTo>
                      <a:pt x="269" y="1135"/>
                      <a:pt x="272" y="1129"/>
                      <a:pt x="273" y="1123"/>
                    </a:cubicBezTo>
                    <a:cubicBezTo>
                      <a:pt x="273" y="1123"/>
                      <a:pt x="273" y="1123"/>
                      <a:pt x="273" y="1123"/>
                    </a:cubicBezTo>
                    <a:cubicBezTo>
                      <a:pt x="275" y="1117"/>
                      <a:pt x="276" y="1110"/>
                      <a:pt x="276" y="1103"/>
                    </a:cubicBezTo>
                    <a:cubicBezTo>
                      <a:pt x="276" y="1102"/>
                      <a:pt x="276" y="1100"/>
                      <a:pt x="276" y="1099"/>
                    </a:cubicBezTo>
                    <a:cubicBezTo>
                      <a:pt x="276" y="927"/>
                      <a:pt x="276" y="754"/>
                      <a:pt x="276" y="582"/>
                    </a:cubicBezTo>
                    <a:cubicBezTo>
                      <a:pt x="276" y="581"/>
                      <a:pt x="276" y="579"/>
                      <a:pt x="276" y="578"/>
                    </a:cubicBezTo>
                    <a:cubicBezTo>
                      <a:pt x="276" y="574"/>
                      <a:pt x="278" y="572"/>
                      <a:pt x="281" y="572"/>
                    </a:cubicBezTo>
                    <a:cubicBezTo>
                      <a:pt x="288" y="572"/>
                      <a:pt x="294" y="572"/>
                      <a:pt x="300" y="572"/>
                    </a:cubicBezTo>
                    <a:cubicBezTo>
                      <a:pt x="303" y="572"/>
                      <a:pt x="305" y="574"/>
                      <a:pt x="305" y="577"/>
                    </a:cubicBezTo>
                    <a:cubicBezTo>
                      <a:pt x="305" y="579"/>
                      <a:pt x="305" y="581"/>
                      <a:pt x="305" y="583"/>
                    </a:cubicBezTo>
                    <a:cubicBezTo>
                      <a:pt x="305" y="756"/>
                      <a:pt x="305" y="929"/>
                      <a:pt x="305" y="1102"/>
                    </a:cubicBezTo>
                    <a:cubicBezTo>
                      <a:pt x="305" y="1102"/>
                      <a:pt x="305" y="1103"/>
                      <a:pt x="305" y="1103"/>
                    </a:cubicBezTo>
                    <a:cubicBezTo>
                      <a:pt x="305" y="1104"/>
                      <a:pt x="305" y="1104"/>
                      <a:pt x="305" y="1105"/>
                    </a:cubicBezTo>
                    <a:cubicBezTo>
                      <a:pt x="305" y="1105"/>
                      <a:pt x="305" y="1105"/>
                      <a:pt x="305" y="1105"/>
                    </a:cubicBezTo>
                    <a:cubicBezTo>
                      <a:pt x="305" y="1116"/>
                      <a:pt x="308" y="1126"/>
                      <a:pt x="313" y="1136"/>
                    </a:cubicBezTo>
                    <a:cubicBezTo>
                      <a:pt x="320" y="1150"/>
                      <a:pt x="333" y="1162"/>
                      <a:pt x="348" y="1169"/>
                    </a:cubicBezTo>
                    <a:cubicBezTo>
                      <a:pt x="361" y="1173"/>
                      <a:pt x="361" y="1173"/>
                      <a:pt x="361" y="1173"/>
                    </a:cubicBezTo>
                    <a:cubicBezTo>
                      <a:pt x="366" y="1174"/>
                      <a:pt x="371" y="1175"/>
                      <a:pt x="377" y="1175"/>
                    </a:cubicBezTo>
                    <a:cubicBezTo>
                      <a:pt x="402" y="1175"/>
                      <a:pt x="425" y="1162"/>
                      <a:pt x="438" y="1141"/>
                    </a:cubicBezTo>
                    <a:cubicBezTo>
                      <a:pt x="438" y="1140"/>
                      <a:pt x="439" y="1139"/>
                      <a:pt x="440" y="1138"/>
                    </a:cubicBezTo>
                    <a:cubicBezTo>
                      <a:pt x="440" y="1137"/>
                      <a:pt x="440" y="1137"/>
                      <a:pt x="441" y="1136"/>
                    </a:cubicBezTo>
                    <a:cubicBezTo>
                      <a:pt x="441" y="1135"/>
                      <a:pt x="442" y="1134"/>
                      <a:pt x="443" y="1132"/>
                    </a:cubicBezTo>
                    <a:cubicBezTo>
                      <a:pt x="443" y="1131"/>
                      <a:pt x="443" y="1130"/>
                      <a:pt x="444" y="1130"/>
                    </a:cubicBezTo>
                    <a:cubicBezTo>
                      <a:pt x="444" y="1129"/>
                      <a:pt x="444" y="1128"/>
                      <a:pt x="444" y="1127"/>
                    </a:cubicBezTo>
                    <a:cubicBezTo>
                      <a:pt x="447" y="1120"/>
                      <a:pt x="449" y="1112"/>
                      <a:pt x="449" y="1103"/>
                    </a:cubicBezTo>
                    <a:cubicBezTo>
                      <a:pt x="449" y="1103"/>
                      <a:pt x="449" y="1102"/>
                      <a:pt x="449" y="1101"/>
                    </a:cubicBezTo>
                    <a:cubicBezTo>
                      <a:pt x="449" y="1101"/>
                      <a:pt x="449" y="1101"/>
                      <a:pt x="449" y="1101"/>
                    </a:cubicBezTo>
                    <a:cubicBezTo>
                      <a:pt x="449" y="950"/>
                      <a:pt x="449" y="798"/>
                      <a:pt x="449" y="647"/>
                    </a:cubicBezTo>
                    <a:cubicBezTo>
                      <a:pt x="449" y="496"/>
                      <a:pt x="449" y="345"/>
                      <a:pt x="449" y="194"/>
                    </a:cubicBezTo>
                    <a:cubicBezTo>
                      <a:pt x="449" y="190"/>
                      <a:pt x="450" y="188"/>
                      <a:pt x="454" y="189"/>
                    </a:cubicBezTo>
                    <a:cubicBezTo>
                      <a:pt x="459" y="189"/>
                      <a:pt x="464" y="189"/>
                      <a:pt x="470" y="189"/>
                    </a:cubicBezTo>
                    <a:cubicBezTo>
                      <a:pt x="476" y="189"/>
                      <a:pt x="476" y="189"/>
                      <a:pt x="476" y="195"/>
                    </a:cubicBezTo>
                    <a:cubicBezTo>
                      <a:pt x="476" y="218"/>
                      <a:pt x="476" y="241"/>
                      <a:pt x="476" y="264"/>
                    </a:cubicBezTo>
                    <a:cubicBezTo>
                      <a:pt x="476" y="348"/>
                      <a:pt x="476" y="432"/>
                      <a:pt x="476" y="517"/>
                    </a:cubicBezTo>
                    <a:cubicBezTo>
                      <a:pt x="475" y="546"/>
                      <a:pt x="501" y="570"/>
                      <a:pt x="529" y="569"/>
                    </a:cubicBezTo>
                    <a:cubicBezTo>
                      <a:pt x="550" y="569"/>
                      <a:pt x="565" y="560"/>
                      <a:pt x="576" y="542"/>
                    </a:cubicBezTo>
                    <a:cubicBezTo>
                      <a:pt x="580" y="534"/>
                      <a:pt x="582" y="526"/>
                      <a:pt x="582" y="517"/>
                    </a:cubicBezTo>
                    <a:cubicBezTo>
                      <a:pt x="582" y="393"/>
                      <a:pt x="582" y="270"/>
                      <a:pt x="582" y="147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9" name="Group 91">
              <a:extLst>
                <a:ext uri="{FF2B5EF4-FFF2-40B4-BE49-F238E27FC236}">
                  <a16:creationId xmlns:a16="http://schemas.microsoft.com/office/drawing/2014/main" xmlns="" id="{FE15A397-3823-48D6-B378-A7721AF1C4E9}"/>
                </a:ext>
              </a:extLst>
            </p:cNvPr>
            <p:cNvGrpSpPr/>
            <p:nvPr/>
          </p:nvGrpSpPr>
          <p:grpSpPr>
            <a:xfrm>
              <a:off x="6818913" y="1864146"/>
              <a:ext cx="309842" cy="761584"/>
              <a:chOff x="3046413" y="2012950"/>
              <a:chExt cx="1851025" cy="4549776"/>
            </a:xfrm>
            <a:solidFill>
              <a:schemeClr val="accent2"/>
            </a:solidFill>
          </p:grpSpPr>
          <p:sp>
            <p:nvSpPr>
              <p:cNvPr id="216" name="Freeform 6">
                <a:extLst>
                  <a:ext uri="{FF2B5EF4-FFF2-40B4-BE49-F238E27FC236}">
                    <a16:creationId xmlns:a16="http://schemas.microsoft.com/office/drawing/2014/main" xmlns="" id="{E8742D8D-6423-4DEA-AEDD-A9CBFC6CC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2012950"/>
                <a:ext cx="776287" cy="757238"/>
              </a:xfrm>
              <a:custGeom>
                <a:avLst/>
                <a:gdLst>
                  <a:gd name="T0" fmla="*/ 77 w 244"/>
                  <a:gd name="T1" fmla="*/ 229 h 238"/>
                  <a:gd name="T2" fmla="*/ 128 w 244"/>
                  <a:gd name="T3" fmla="*/ 237 h 238"/>
                  <a:gd name="T4" fmla="*/ 172 w 244"/>
                  <a:gd name="T5" fmla="*/ 227 h 238"/>
                  <a:gd name="T6" fmla="*/ 214 w 244"/>
                  <a:gd name="T7" fmla="*/ 198 h 238"/>
                  <a:gd name="T8" fmla="*/ 244 w 244"/>
                  <a:gd name="T9" fmla="*/ 118 h 238"/>
                  <a:gd name="T10" fmla="*/ 222 w 244"/>
                  <a:gd name="T11" fmla="*/ 52 h 238"/>
                  <a:gd name="T12" fmla="*/ 116 w 244"/>
                  <a:gd name="T13" fmla="*/ 2 h 238"/>
                  <a:gd name="T14" fmla="*/ 61 w 244"/>
                  <a:gd name="T15" fmla="*/ 17 h 238"/>
                  <a:gd name="T16" fmla="*/ 13 w 244"/>
                  <a:gd name="T17" fmla="*/ 68 h 238"/>
                  <a:gd name="T18" fmla="*/ 0 w 244"/>
                  <a:gd name="T19" fmla="*/ 121 h 238"/>
                  <a:gd name="T20" fmla="*/ 13 w 244"/>
                  <a:gd name="T21" fmla="*/ 173 h 238"/>
                  <a:gd name="T22" fmla="*/ 77 w 244"/>
                  <a:gd name="T23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" h="238">
                    <a:moveTo>
                      <a:pt x="77" y="229"/>
                    </a:moveTo>
                    <a:cubicBezTo>
                      <a:pt x="93" y="236"/>
                      <a:pt x="110" y="238"/>
                      <a:pt x="128" y="237"/>
                    </a:cubicBezTo>
                    <a:cubicBezTo>
                      <a:pt x="143" y="236"/>
                      <a:pt x="158" y="233"/>
                      <a:pt x="172" y="227"/>
                    </a:cubicBezTo>
                    <a:cubicBezTo>
                      <a:pt x="188" y="220"/>
                      <a:pt x="202" y="211"/>
                      <a:pt x="214" y="198"/>
                    </a:cubicBezTo>
                    <a:cubicBezTo>
                      <a:pt x="234" y="175"/>
                      <a:pt x="244" y="148"/>
                      <a:pt x="244" y="118"/>
                    </a:cubicBezTo>
                    <a:cubicBezTo>
                      <a:pt x="244" y="93"/>
                      <a:pt x="237" y="71"/>
                      <a:pt x="222" y="52"/>
                    </a:cubicBezTo>
                    <a:cubicBezTo>
                      <a:pt x="197" y="19"/>
                      <a:pt x="164" y="2"/>
                      <a:pt x="116" y="2"/>
                    </a:cubicBezTo>
                    <a:cubicBezTo>
                      <a:pt x="97" y="0"/>
                      <a:pt x="74" y="10"/>
                      <a:pt x="61" y="17"/>
                    </a:cubicBezTo>
                    <a:cubicBezTo>
                      <a:pt x="40" y="29"/>
                      <a:pt x="24" y="46"/>
                      <a:pt x="13" y="68"/>
                    </a:cubicBezTo>
                    <a:cubicBezTo>
                      <a:pt x="4" y="85"/>
                      <a:pt x="0" y="103"/>
                      <a:pt x="0" y="121"/>
                    </a:cubicBezTo>
                    <a:cubicBezTo>
                      <a:pt x="0" y="139"/>
                      <a:pt x="5" y="157"/>
                      <a:pt x="13" y="173"/>
                    </a:cubicBezTo>
                    <a:cubicBezTo>
                      <a:pt x="28" y="200"/>
                      <a:pt x="49" y="218"/>
                      <a:pt x="77" y="229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7">
                <a:extLst>
                  <a:ext uri="{FF2B5EF4-FFF2-40B4-BE49-F238E27FC236}">
                    <a16:creationId xmlns:a16="http://schemas.microsoft.com/office/drawing/2014/main" xmlns="" id="{A27FFB42-C08B-49F2-9C58-1D90C7B58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Line 9">
                <a:extLst>
                  <a:ext uri="{FF2B5EF4-FFF2-40B4-BE49-F238E27FC236}">
                    <a16:creationId xmlns:a16="http://schemas.microsoft.com/office/drawing/2014/main" xmlns="" id="{676537E2-6905-42AE-87E1-3D3B88B92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Line 10">
                <a:extLst>
                  <a:ext uri="{FF2B5EF4-FFF2-40B4-BE49-F238E27FC236}">
                    <a16:creationId xmlns:a16="http://schemas.microsoft.com/office/drawing/2014/main" xmlns="" id="{00F93B0C-1A11-4BA9-9144-C8F3D5B47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11">
                <a:extLst>
                  <a:ext uri="{FF2B5EF4-FFF2-40B4-BE49-F238E27FC236}">
                    <a16:creationId xmlns:a16="http://schemas.microsoft.com/office/drawing/2014/main" xmlns="" id="{A747EE57-B256-4CF9-9BFF-97CBBBB46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2824163"/>
                <a:ext cx="1851025" cy="3738563"/>
              </a:xfrm>
              <a:custGeom>
                <a:avLst/>
                <a:gdLst>
                  <a:gd name="T0" fmla="*/ 569 w 582"/>
                  <a:gd name="T1" fmla="*/ 93 h 1175"/>
                  <a:gd name="T2" fmla="*/ 500 w 582"/>
                  <a:gd name="T3" fmla="*/ 20 h 1175"/>
                  <a:gd name="T4" fmla="*/ 410 w 582"/>
                  <a:gd name="T5" fmla="*/ 1 h 1175"/>
                  <a:gd name="T6" fmla="*/ 80 w 582"/>
                  <a:gd name="T7" fmla="*/ 20 h 1175"/>
                  <a:gd name="T8" fmla="*/ 0 w 582"/>
                  <a:gd name="T9" fmla="*/ 147 h 1175"/>
                  <a:gd name="T10" fmla="*/ 9 w 582"/>
                  <a:gd name="T11" fmla="*/ 547 h 1175"/>
                  <a:gd name="T12" fmla="*/ 100 w 582"/>
                  <a:gd name="T13" fmla="*/ 542 h 1175"/>
                  <a:gd name="T14" fmla="*/ 106 w 582"/>
                  <a:gd name="T15" fmla="*/ 197 h 1175"/>
                  <a:gd name="T16" fmla="*/ 109 w 582"/>
                  <a:gd name="T17" fmla="*/ 189 h 1175"/>
                  <a:gd name="T18" fmla="*/ 133 w 582"/>
                  <a:gd name="T19" fmla="*/ 194 h 1175"/>
                  <a:gd name="T20" fmla="*/ 133 w 582"/>
                  <a:gd name="T21" fmla="*/ 968 h 1175"/>
                  <a:gd name="T22" fmla="*/ 132 w 582"/>
                  <a:gd name="T23" fmla="*/ 1103 h 1175"/>
                  <a:gd name="T24" fmla="*/ 188 w 582"/>
                  <a:gd name="T25" fmla="*/ 1173 h 1175"/>
                  <a:gd name="T26" fmla="*/ 204 w 582"/>
                  <a:gd name="T27" fmla="*/ 1175 h 1175"/>
                  <a:gd name="T28" fmla="*/ 251 w 582"/>
                  <a:gd name="T29" fmla="*/ 1158 h 1175"/>
                  <a:gd name="T30" fmla="*/ 265 w 582"/>
                  <a:gd name="T31" fmla="*/ 1142 h 1175"/>
                  <a:gd name="T32" fmla="*/ 273 w 582"/>
                  <a:gd name="T33" fmla="*/ 1123 h 1175"/>
                  <a:gd name="T34" fmla="*/ 276 w 582"/>
                  <a:gd name="T35" fmla="*/ 1103 h 1175"/>
                  <a:gd name="T36" fmla="*/ 276 w 582"/>
                  <a:gd name="T37" fmla="*/ 582 h 1175"/>
                  <a:gd name="T38" fmla="*/ 281 w 582"/>
                  <a:gd name="T39" fmla="*/ 572 h 1175"/>
                  <a:gd name="T40" fmla="*/ 305 w 582"/>
                  <a:gd name="T41" fmla="*/ 577 h 1175"/>
                  <a:gd name="T42" fmla="*/ 305 w 582"/>
                  <a:gd name="T43" fmla="*/ 1102 h 1175"/>
                  <a:gd name="T44" fmla="*/ 305 w 582"/>
                  <a:gd name="T45" fmla="*/ 1105 h 1175"/>
                  <a:gd name="T46" fmla="*/ 313 w 582"/>
                  <a:gd name="T47" fmla="*/ 1136 h 1175"/>
                  <a:gd name="T48" fmla="*/ 361 w 582"/>
                  <a:gd name="T49" fmla="*/ 1173 h 1175"/>
                  <a:gd name="T50" fmla="*/ 438 w 582"/>
                  <a:gd name="T51" fmla="*/ 1141 h 1175"/>
                  <a:gd name="T52" fmla="*/ 441 w 582"/>
                  <a:gd name="T53" fmla="*/ 1136 h 1175"/>
                  <a:gd name="T54" fmla="*/ 444 w 582"/>
                  <a:gd name="T55" fmla="*/ 1130 h 1175"/>
                  <a:gd name="T56" fmla="*/ 449 w 582"/>
                  <a:gd name="T57" fmla="*/ 1103 h 1175"/>
                  <a:gd name="T58" fmla="*/ 449 w 582"/>
                  <a:gd name="T59" fmla="*/ 1101 h 1175"/>
                  <a:gd name="T60" fmla="*/ 449 w 582"/>
                  <a:gd name="T61" fmla="*/ 194 h 1175"/>
                  <a:gd name="T62" fmla="*/ 470 w 582"/>
                  <a:gd name="T63" fmla="*/ 189 h 1175"/>
                  <a:gd name="T64" fmla="*/ 476 w 582"/>
                  <a:gd name="T65" fmla="*/ 264 h 1175"/>
                  <a:gd name="T66" fmla="*/ 529 w 582"/>
                  <a:gd name="T67" fmla="*/ 569 h 1175"/>
                  <a:gd name="T68" fmla="*/ 582 w 582"/>
                  <a:gd name="T69" fmla="*/ 517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175">
                    <a:moveTo>
                      <a:pt x="582" y="147"/>
                    </a:moveTo>
                    <a:cubicBezTo>
                      <a:pt x="582" y="129"/>
                      <a:pt x="578" y="110"/>
                      <a:pt x="569" y="93"/>
                    </a:cubicBezTo>
                    <a:cubicBezTo>
                      <a:pt x="564" y="83"/>
                      <a:pt x="558" y="72"/>
                      <a:pt x="551" y="62"/>
                    </a:cubicBezTo>
                    <a:cubicBezTo>
                      <a:pt x="538" y="44"/>
                      <a:pt x="513" y="26"/>
                      <a:pt x="500" y="20"/>
                    </a:cubicBezTo>
                    <a:cubicBezTo>
                      <a:pt x="489" y="15"/>
                      <a:pt x="478" y="11"/>
                      <a:pt x="466" y="7"/>
                    </a:cubicBezTo>
                    <a:cubicBezTo>
                      <a:pt x="448" y="0"/>
                      <a:pt x="429" y="1"/>
                      <a:pt x="410" y="1"/>
                    </a:cubicBezTo>
                    <a:cubicBezTo>
                      <a:pt x="324" y="1"/>
                      <a:pt x="239" y="1"/>
                      <a:pt x="153" y="1"/>
                    </a:cubicBezTo>
                    <a:cubicBezTo>
                      <a:pt x="127" y="1"/>
                      <a:pt x="103" y="8"/>
                      <a:pt x="80" y="20"/>
                    </a:cubicBezTo>
                    <a:cubicBezTo>
                      <a:pt x="52" y="35"/>
                      <a:pt x="31" y="56"/>
                      <a:pt x="16" y="84"/>
                    </a:cubicBezTo>
                    <a:cubicBezTo>
                      <a:pt x="6" y="104"/>
                      <a:pt x="0" y="125"/>
                      <a:pt x="0" y="147"/>
                    </a:cubicBezTo>
                    <a:cubicBezTo>
                      <a:pt x="0" y="269"/>
                      <a:pt x="0" y="391"/>
                      <a:pt x="0" y="513"/>
                    </a:cubicBezTo>
                    <a:cubicBezTo>
                      <a:pt x="0" y="525"/>
                      <a:pt x="1" y="537"/>
                      <a:pt x="9" y="547"/>
                    </a:cubicBezTo>
                    <a:cubicBezTo>
                      <a:pt x="18" y="560"/>
                      <a:pt x="30" y="567"/>
                      <a:pt x="46" y="569"/>
                    </a:cubicBezTo>
                    <a:cubicBezTo>
                      <a:pt x="69" y="571"/>
                      <a:pt x="88" y="562"/>
                      <a:pt x="100" y="542"/>
                    </a:cubicBezTo>
                    <a:cubicBezTo>
                      <a:pt x="104" y="535"/>
                      <a:pt x="106" y="527"/>
                      <a:pt x="106" y="519"/>
                    </a:cubicBezTo>
                    <a:cubicBezTo>
                      <a:pt x="106" y="412"/>
                      <a:pt x="106" y="304"/>
                      <a:pt x="106" y="197"/>
                    </a:cubicBezTo>
                    <a:cubicBezTo>
                      <a:pt x="106" y="195"/>
                      <a:pt x="105" y="193"/>
                      <a:pt x="106" y="192"/>
                    </a:cubicBezTo>
                    <a:cubicBezTo>
                      <a:pt x="106" y="191"/>
                      <a:pt x="108" y="189"/>
                      <a:pt x="109" y="189"/>
                    </a:cubicBezTo>
                    <a:cubicBezTo>
                      <a:pt x="116" y="188"/>
                      <a:pt x="122" y="189"/>
                      <a:pt x="129" y="189"/>
                    </a:cubicBezTo>
                    <a:cubicBezTo>
                      <a:pt x="133" y="188"/>
                      <a:pt x="133" y="191"/>
                      <a:pt x="133" y="194"/>
                    </a:cubicBezTo>
                    <a:cubicBezTo>
                      <a:pt x="133" y="210"/>
                      <a:pt x="133" y="225"/>
                      <a:pt x="133" y="241"/>
                    </a:cubicBezTo>
                    <a:cubicBezTo>
                      <a:pt x="133" y="484"/>
                      <a:pt x="133" y="726"/>
                      <a:pt x="133" y="968"/>
                    </a:cubicBezTo>
                    <a:cubicBezTo>
                      <a:pt x="133" y="1012"/>
                      <a:pt x="133" y="1056"/>
                      <a:pt x="133" y="1099"/>
                    </a:cubicBezTo>
                    <a:cubicBezTo>
                      <a:pt x="133" y="1100"/>
                      <a:pt x="132" y="1102"/>
                      <a:pt x="132" y="1103"/>
                    </a:cubicBezTo>
                    <a:cubicBezTo>
                      <a:pt x="132" y="1137"/>
                      <a:pt x="156" y="1166"/>
                      <a:pt x="188" y="1173"/>
                    </a:cubicBezTo>
                    <a:cubicBezTo>
                      <a:pt x="188" y="1173"/>
                      <a:pt x="188" y="1173"/>
                      <a:pt x="188" y="1173"/>
                    </a:cubicBezTo>
                    <a:cubicBezTo>
                      <a:pt x="188" y="1173"/>
                      <a:pt x="188" y="1173"/>
                      <a:pt x="189" y="1173"/>
                    </a:cubicBezTo>
                    <a:cubicBezTo>
                      <a:pt x="194" y="1174"/>
                      <a:pt x="199" y="1175"/>
                      <a:pt x="204" y="1175"/>
                    </a:cubicBezTo>
                    <a:cubicBezTo>
                      <a:pt x="210" y="1175"/>
                      <a:pt x="215" y="1174"/>
                      <a:pt x="220" y="1173"/>
                    </a:cubicBezTo>
                    <a:cubicBezTo>
                      <a:pt x="231" y="1171"/>
                      <a:pt x="242" y="1165"/>
                      <a:pt x="251" y="1158"/>
                    </a:cubicBezTo>
                    <a:cubicBezTo>
                      <a:pt x="256" y="1154"/>
                      <a:pt x="260" y="1149"/>
                      <a:pt x="264" y="1144"/>
                    </a:cubicBezTo>
                    <a:cubicBezTo>
                      <a:pt x="264" y="1143"/>
                      <a:pt x="264" y="1142"/>
                      <a:pt x="265" y="1142"/>
                    </a:cubicBezTo>
                    <a:cubicBezTo>
                      <a:pt x="265" y="1141"/>
                      <a:pt x="266" y="1141"/>
                      <a:pt x="266" y="1140"/>
                    </a:cubicBezTo>
                    <a:cubicBezTo>
                      <a:pt x="269" y="1135"/>
                      <a:pt x="272" y="1129"/>
                      <a:pt x="273" y="1123"/>
                    </a:cubicBezTo>
                    <a:cubicBezTo>
                      <a:pt x="273" y="1123"/>
                      <a:pt x="273" y="1123"/>
                      <a:pt x="273" y="1123"/>
                    </a:cubicBezTo>
                    <a:cubicBezTo>
                      <a:pt x="275" y="1117"/>
                      <a:pt x="276" y="1110"/>
                      <a:pt x="276" y="1103"/>
                    </a:cubicBezTo>
                    <a:cubicBezTo>
                      <a:pt x="276" y="1102"/>
                      <a:pt x="276" y="1100"/>
                      <a:pt x="276" y="1099"/>
                    </a:cubicBezTo>
                    <a:cubicBezTo>
                      <a:pt x="276" y="927"/>
                      <a:pt x="276" y="754"/>
                      <a:pt x="276" y="582"/>
                    </a:cubicBezTo>
                    <a:cubicBezTo>
                      <a:pt x="276" y="581"/>
                      <a:pt x="276" y="579"/>
                      <a:pt x="276" y="578"/>
                    </a:cubicBezTo>
                    <a:cubicBezTo>
                      <a:pt x="276" y="574"/>
                      <a:pt x="278" y="572"/>
                      <a:pt x="281" y="572"/>
                    </a:cubicBezTo>
                    <a:cubicBezTo>
                      <a:pt x="288" y="572"/>
                      <a:pt x="294" y="572"/>
                      <a:pt x="300" y="572"/>
                    </a:cubicBezTo>
                    <a:cubicBezTo>
                      <a:pt x="303" y="572"/>
                      <a:pt x="305" y="574"/>
                      <a:pt x="305" y="577"/>
                    </a:cubicBezTo>
                    <a:cubicBezTo>
                      <a:pt x="305" y="579"/>
                      <a:pt x="305" y="581"/>
                      <a:pt x="305" y="583"/>
                    </a:cubicBezTo>
                    <a:cubicBezTo>
                      <a:pt x="305" y="756"/>
                      <a:pt x="305" y="929"/>
                      <a:pt x="305" y="1102"/>
                    </a:cubicBezTo>
                    <a:cubicBezTo>
                      <a:pt x="305" y="1102"/>
                      <a:pt x="305" y="1103"/>
                      <a:pt x="305" y="1103"/>
                    </a:cubicBezTo>
                    <a:cubicBezTo>
                      <a:pt x="305" y="1104"/>
                      <a:pt x="305" y="1104"/>
                      <a:pt x="305" y="1105"/>
                    </a:cubicBezTo>
                    <a:cubicBezTo>
                      <a:pt x="305" y="1105"/>
                      <a:pt x="305" y="1105"/>
                      <a:pt x="305" y="1105"/>
                    </a:cubicBezTo>
                    <a:cubicBezTo>
                      <a:pt x="305" y="1116"/>
                      <a:pt x="308" y="1126"/>
                      <a:pt x="313" y="1136"/>
                    </a:cubicBezTo>
                    <a:cubicBezTo>
                      <a:pt x="320" y="1150"/>
                      <a:pt x="333" y="1162"/>
                      <a:pt x="348" y="1169"/>
                    </a:cubicBezTo>
                    <a:cubicBezTo>
                      <a:pt x="361" y="1173"/>
                      <a:pt x="361" y="1173"/>
                      <a:pt x="361" y="1173"/>
                    </a:cubicBezTo>
                    <a:cubicBezTo>
                      <a:pt x="366" y="1174"/>
                      <a:pt x="371" y="1175"/>
                      <a:pt x="377" y="1175"/>
                    </a:cubicBezTo>
                    <a:cubicBezTo>
                      <a:pt x="402" y="1175"/>
                      <a:pt x="425" y="1162"/>
                      <a:pt x="438" y="1141"/>
                    </a:cubicBezTo>
                    <a:cubicBezTo>
                      <a:pt x="438" y="1140"/>
                      <a:pt x="439" y="1139"/>
                      <a:pt x="440" y="1138"/>
                    </a:cubicBezTo>
                    <a:cubicBezTo>
                      <a:pt x="440" y="1137"/>
                      <a:pt x="440" y="1137"/>
                      <a:pt x="441" y="1136"/>
                    </a:cubicBezTo>
                    <a:cubicBezTo>
                      <a:pt x="441" y="1135"/>
                      <a:pt x="442" y="1134"/>
                      <a:pt x="443" y="1132"/>
                    </a:cubicBezTo>
                    <a:cubicBezTo>
                      <a:pt x="443" y="1131"/>
                      <a:pt x="443" y="1130"/>
                      <a:pt x="444" y="1130"/>
                    </a:cubicBezTo>
                    <a:cubicBezTo>
                      <a:pt x="444" y="1129"/>
                      <a:pt x="444" y="1128"/>
                      <a:pt x="444" y="1127"/>
                    </a:cubicBezTo>
                    <a:cubicBezTo>
                      <a:pt x="447" y="1120"/>
                      <a:pt x="449" y="1112"/>
                      <a:pt x="449" y="1103"/>
                    </a:cubicBezTo>
                    <a:cubicBezTo>
                      <a:pt x="449" y="1103"/>
                      <a:pt x="449" y="1102"/>
                      <a:pt x="449" y="1101"/>
                    </a:cubicBezTo>
                    <a:cubicBezTo>
                      <a:pt x="449" y="1101"/>
                      <a:pt x="449" y="1101"/>
                      <a:pt x="449" y="1101"/>
                    </a:cubicBezTo>
                    <a:cubicBezTo>
                      <a:pt x="449" y="950"/>
                      <a:pt x="449" y="798"/>
                      <a:pt x="449" y="647"/>
                    </a:cubicBezTo>
                    <a:cubicBezTo>
                      <a:pt x="449" y="496"/>
                      <a:pt x="449" y="345"/>
                      <a:pt x="449" y="194"/>
                    </a:cubicBezTo>
                    <a:cubicBezTo>
                      <a:pt x="449" y="190"/>
                      <a:pt x="450" y="188"/>
                      <a:pt x="454" y="189"/>
                    </a:cubicBezTo>
                    <a:cubicBezTo>
                      <a:pt x="459" y="189"/>
                      <a:pt x="464" y="189"/>
                      <a:pt x="470" y="189"/>
                    </a:cubicBezTo>
                    <a:cubicBezTo>
                      <a:pt x="476" y="189"/>
                      <a:pt x="476" y="189"/>
                      <a:pt x="476" y="195"/>
                    </a:cubicBezTo>
                    <a:cubicBezTo>
                      <a:pt x="476" y="218"/>
                      <a:pt x="476" y="241"/>
                      <a:pt x="476" y="264"/>
                    </a:cubicBezTo>
                    <a:cubicBezTo>
                      <a:pt x="476" y="348"/>
                      <a:pt x="476" y="432"/>
                      <a:pt x="476" y="517"/>
                    </a:cubicBezTo>
                    <a:cubicBezTo>
                      <a:pt x="475" y="546"/>
                      <a:pt x="501" y="570"/>
                      <a:pt x="529" y="569"/>
                    </a:cubicBezTo>
                    <a:cubicBezTo>
                      <a:pt x="550" y="569"/>
                      <a:pt x="565" y="560"/>
                      <a:pt x="576" y="542"/>
                    </a:cubicBezTo>
                    <a:cubicBezTo>
                      <a:pt x="580" y="534"/>
                      <a:pt x="582" y="526"/>
                      <a:pt x="582" y="517"/>
                    </a:cubicBezTo>
                    <a:cubicBezTo>
                      <a:pt x="582" y="393"/>
                      <a:pt x="582" y="270"/>
                      <a:pt x="582" y="147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Group 92">
              <a:extLst>
                <a:ext uri="{FF2B5EF4-FFF2-40B4-BE49-F238E27FC236}">
                  <a16:creationId xmlns:a16="http://schemas.microsoft.com/office/drawing/2014/main" xmlns="" id="{523DF33F-2E29-4A6D-B4CF-0453C40C89B6}"/>
                </a:ext>
              </a:extLst>
            </p:cNvPr>
            <p:cNvGrpSpPr/>
            <p:nvPr/>
          </p:nvGrpSpPr>
          <p:grpSpPr>
            <a:xfrm>
              <a:off x="7410719" y="2624747"/>
              <a:ext cx="91146" cy="1063"/>
              <a:chOff x="3746500" y="6556375"/>
              <a:chExt cx="544513" cy="6350"/>
            </a:xfrm>
            <a:solidFill>
              <a:schemeClr val="accent2"/>
            </a:solidFill>
          </p:grpSpPr>
          <p:sp>
            <p:nvSpPr>
              <p:cNvPr id="212" name="Freeform 7">
                <a:extLst>
                  <a:ext uri="{FF2B5EF4-FFF2-40B4-BE49-F238E27FC236}">
                    <a16:creationId xmlns:a16="http://schemas.microsoft.com/office/drawing/2014/main" xmlns="" id="{317064D1-8E44-4827-B222-703072599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Line 9">
                <a:extLst>
                  <a:ext uri="{FF2B5EF4-FFF2-40B4-BE49-F238E27FC236}">
                    <a16:creationId xmlns:a16="http://schemas.microsoft.com/office/drawing/2014/main" xmlns="" id="{4F467BD5-38A3-4B20-890D-6482DA55D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Line 10">
                <a:extLst>
                  <a:ext uri="{FF2B5EF4-FFF2-40B4-BE49-F238E27FC236}">
                    <a16:creationId xmlns:a16="http://schemas.microsoft.com/office/drawing/2014/main" xmlns="" id="{E7FE1BBA-474E-4E53-AE56-50EE8166A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1" name="Group 93">
              <a:extLst>
                <a:ext uri="{FF2B5EF4-FFF2-40B4-BE49-F238E27FC236}">
                  <a16:creationId xmlns:a16="http://schemas.microsoft.com/office/drawing/2014/main" xmlns="" id="{85755444-CD76-4044-BC36-C760FEA3222B}"/>
                </a:ext>
              </a:extLst>
            </p:cNvPr>
            <p:cNvGrpSpPr/>
            <p:nvPr/>
          </p:nvGrpSpPr>
          <p:grpSpPr>
            <a:xfrm>
              <a:off x="7870349" y="2624747"/>
              <a:ext cx="91146" cy="1063"/>
              <a:chOff x="3746500" y="6556375"/>
              <a:chExt cx="544513" cy="6350"/>
            </a:xfrm>
            <a:solidFill>
              <a:schemeClr val="accent2"/>
            </a:solidFill>
          </p:grpSpPr>
          <p:sp>
            <p:nvSpPr>
              <p:cNvPr id="207" name="Freeform 7">
                <a:extLst>
                  <a:ext uri="{FF2B5EF4-FFF2-40B4-BE49-F238E27FC236}">
                    <a16:creationId xmlns:a16="http://schemas.microsoft.com/office/drawing/2014/main" xmlns="" id="{FA2D3D4E-F17F-47A2-9060-52F903A5A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Line 9">
                <a:extLst>
                  <a:ext uri="{FF2B5EF4-FFF2-40B4-BE49-F238E27FC236}">
                    <a16:creationId xmlns:a16="http://schemas.microsoft.com/office/drawing/2014/main" xmlns="" id="{3CBE8BAC-F438-4A26-9901-C64B45B9A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Line 10">
                <a:extLst>
                  <a:ext uri="{FF2B5EF4-FFF2-40B4-BE49-F238E27FC236}">
                    <a16:creationId xmlns:a16="http://schemas.microsoft.com/office/drawing/2014/main" xmlns="" id="{046B0EA7-0232-4A28-9340-3BA2BCACA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2" name="Group 94">
              <a:extLst>
                <a:ext uri="{FF2B5EF4-FFF2-40B4-BE49-F238E27FC236}">
                  <a16:creationId xmlns:a16="http://schemas.microsoft.com/office/drawing/2014/main" xmlns="" id="{BD985599-4754-4C9F-AE59-8C73A00EE8C5}"/>
                </a:ext>
              </a:extLst>
            </p:cNvPr>
            <p:cNvGrpSpPr/>
            <p:nvPr/>
          </p:nvGrpSpPr>
          <p:grpSpPr>
            <a:xfrm>
              <a:off x="8290011" y="2624747"/>
              <a:ext cx="91146" cy="1063"/>
              <a:chOff x="3746500" y="6556375"/>
              <a:chExt cx="544513" cy="6350"/>
            </a:xfrm>
            <a:solidFill>
              <a:schemeClr val="accent2"/>
            </a:solidFill>
          </p:grpSpPr>
          <p:sp>
            <p:nvSpPr>
              <p:cNvPr id="202" name="Freeform 7">
                <a:extLst>
                  <a:ext uri="{FF2B5EF4-FFF2-40B4-BE49-F238E27FC236}">
                    <a16:creationId xmlns:a16="http://schemas.microsoft.com/office/drawing/2014/main" xmlns="" id="{135E344F-3FE7-4F18-8AEA-B24124F78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Line 9">
                <a:extLst>
                  <a:ext uri="{FF2B5EF4-FFF2-40B4-BE49-F238E27FC236}">
                    <a16:creationId xmlns:a16="http://schemas.microsoft.com/office/drawing/2014/main" xmlns="" id="{C27A9C83-DBDE-4390-AE5B-58BC060DC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Line 10">
                <a:extLst>
                  <a:ext uri="{FF2B5EF4-FFF2-40B4-BE49-F238E27FC236}">
                    <a16:creationId xmlns:a16="http://schemas.microsoft.com/office/drawing/2014/main" xmlns="" id="{B38662B8-383D-4EA3-81D8-D5F992A06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3" name="Group 231">
              <a:extLst>
                <a:ext uri="{FF2B5EF4-FFF2-40B4-BE49-F238E27FC236}">
                  <a16:creationId xmlns:a16="http://schemas.microsoft.com/office/drawing/2014/main" xmlns="" id="{713AC5FB-E77D-4105-BB52-7D6B0D0C9599}"/>
                </a:ext>
              </a:extLst>
            </p:cNvPr>
            <p:cNvGrpSpPr/>
            <p:nvPr/>
          </p:nvGrpSpPr>
          <p:grpSpPr>
            <a:xfrm>
              <a:off x="3351102" y="1864146"/>
              <a:ext cx="309842" cy="761584"/>
              <a:chOff x="3046413" y="2012950"/>
              <a:chExt cx="1851025" cy="4549776"/>
            </a:xfrm>
            <a:solidFill>
              <a:schemeClr val="accent2"/>
            </a:solidFill>
          </p:grpSpPr>
          <p:sp>
            <p:nvSpPr>
              <p:cNvPr id="196" name="Freeform 6">
                <a:extLst>
                  <a:ext uri="{FF2B5EF4-FFF2-40B4-BE49-F238E27FC236}">
                    <a16:creationId xmlns:a16="http://schemas.microsoft.com/office/drawing/2014/main" xmlns="" id="{C2886463-5860-47DA-85D7-3EDF111B4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2012950"/>
                <a:ext cx="776287" cy="757238"/>
              </a:xfrm>
              <a:custGeom>
                <a:avLst/>
                <a:gdLst>
                  <a:gd name="T0" fmla="*/ 77 w 244"/>
                  <a:gd name="T1" fmla="*/ 229 h 238"/>
                  <a:gd name="T2" fmla="*/ 128 w 244"/>
                  <a:gd name="T3" fmla="*/ 237 h 238"/>
                  <a:gd name="T4" fmla="*/ 172 w 244"/>
                  <a:gd name="T5" fmla="*/ 227 h 238"/>
                  <a:gd name="T6" fmla="*/ 214 w 244"/>
                  <a:gd name="T7" fmla="*/ 198 h 238"/>
                  <a:gd name="T8" fmla="*/ 244 w 244"/>
                  <a:gd name="T9" fmla="*/ 118 h 238"/>
                  <a:gd name="T10" fmla="*/ 222 w 244"/>
                  <a:gd name="T11" fmla="*/ 52 h 238"/>
                  <a:gd name="T12" fmla="*/ 116 w 244"/>
                  <a:gd name="T13" fmla="*/ 2 h 238"/>
                  <a:gd name="T14" fmla="*/ 61 w 244"/>
                  <a:gd name="T15" fmla="*/ 17 h 238"/>
                  <a:gd name="T16" fmla="*/ 13 w 244"/>
                  <a:gd name="T17" fmla="*/ 68 h 238"/>
                  <a:gd name="T18" fmla="*/ 0 w 244"/>
                  <a:gd name="T19" fmla="*/ 121 h 238"/>
                  <a:gd name="T20" fmla="*/ 13 w 244"/>
                  <a:gd name="T21" fmla="*/ 173 h 238"/>
                  <a:gd name="T22" fmla="*/ 77 w 244"/>
                  <a:gd name="T23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" h="238">
                    <a:moveTo>
                      <a:pt x="77" y="229"/>
                    </a:moveTo>
                    <a:cubicBezTo>
                      <a:pt x="93" y="236"/>
                      <a:pt x="110" y="238"/>
                      <a:pt x="128" y="237"/>
                    </a:cubicBezTo>
                    <a:cubicBezTo>
                      <a:pt x="143" y="236"/>
                      <a:pt x="158" y="233"/>
                      <a:pt x="172" y="227"/>
                    </a:cubicBezTo>
                    <a:cubicBezTo>
                      <a:pt x="188" y="220"/>
                      <a:pt x="202" y="211"/>
                      <a:pt x="214" y="198"/>
                    </a:cubicBezTo>
                    <a:cubicBezTo>
                      <a:pt x="234" y="175"/>
                      <a:pt x="244" y="148"/>
                      <a:pt x="244" y="118"/>
                    </a:cubicBezTo>
                    <a:cubicBezTo>
                      <a:pt x="244" y="93"/>
                      <a:pt x="237" y="71"/>
                      <a:pt x="222" y="52"/>
                    </a:cubicBezTo>
                    <a:cubicBezTo>
                      <a:pt x="197" y="19"/>
                      <a:pt x="164" y="2"/>
                      <a:pt x="116" y="2"/>
                    </a:cubicBezTo>
                    <a:cubicBezTo>
                      <a:pt x="97" y="0"/>
                      <a:pt x="74" y="10"/>
                      <a:pt x="61" y="17"/>
                    </a:cubicBezTo>
                    <a:cubicBezTo>
                      <a:pt x="40" y="29"/>
                      <a:pt x="24" y="46"/>
                      <a:pt x="13" y="68"/>
                    </a:cubicBezTo>
                    <a:cubicBezTo>
                      <a:pt x="4" y="85"/>
                      <a:pt x="0" y="103"/>
                      <a:pt x="0" y="121"/>
                    </a:cubicBezTo>
                    <a:cubicBezTo>
                      <a:pt x="0" y="139"/>
                      <a:pt x="5" y="157"/>
                      <a:pt x="13" y="173"/>
                    </a:cubicBezTo>
                    <a:cubicBezTo>
                      <a:pt x="28" y="200"/>
                      <a:pt x="49" y="218"/>
                      <a:pt x="77" y="229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7">
                <a:extLst>
                  <a:ext uri="{FF2B5EF4-FFF2-40B4-BE49-F238E27FC236}">
                    <a16:creationId xmlns:a16="http://schemas.microsoft.com/office/drawing/2014/main" xmlns="" id="{50AC142E-9B73-4831-A883-57BDC76AC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Line 9">
                <a:extLst>
                  <a:ext uri="{FF2B5EF4-FFF2-40B4-BE49-F238E27FC236}">
                    <a16:creationId xmlns:a16="http://schemas.microsoft.com/office/drawing/2014/main" xmlns="" id="{054F95C7-D7F9-4C34-9719-CECFF7050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Line 10">
                <a:extLst>
                  <a:ext uri="{FF2B5EF4-FFF2-40B4-BE49-F238E27FC236}">
                    <a16:creationId xmlns:a16="http://schemas.microsoft.com/office/drawing/2014/main" xmlns="" id="{F75ED475-B4ED-470F-AD33-571CBE776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1">
                <a:extLst>
                  <a:ext uri="{FF2B5EF4-FFF2-40B4-BE49-F238E27FC236}">
                    <a16:creationId xmlns:a16="http://schemas.microsoft.com/office/drawing/2014/main" xmlns="" id="{7D429990-C5BB-45F8-A3F7-15B3EBA5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2824163"/>
                <a:ext cx="1851025" cy="3738563"/>
              </a:xfrm>
              <a:custGeom>
                <a:avLst/>
                <a:gdLst>
                  <a:gd name="T0" fmla="*/ 569 w 582"/>
                  <a:gd name="T1" fmla="*/ 93 h 1175"/>
                  <a:gd name="T2" fmla="*/ 500 w 582"/>
                  <a:gd name="T3" fmla="*/ 20 h 1175"/>
                  <a:gd name="T4" fmla="*/ 410 w 582"/>
                  <a:gd name="T5" fmla="*/ 1 h 1175"/>
                  <a:gd name="T6" fmla="*/ 80 w 582"/>
                  <a:gd name="T7" fmla="*/ 20 h 1175"/>
                  <a:gd name="T8" fmla="*/ 0 w 582"/>
                  <a:gd name="T9" fmla="*/ 147 h 1175"/>
                  <a:gd name="T10" fmla="*/ 9 w 582"/>
                  <a:gd name="T11" fmla="*/ 547 h 1175"/>
                  <a:gd name="T12" fmla="*/ 100 w 582"/>
                  <a:gd name="T13" fmla="*/ 542 h 1175"/>
                  <a:gd name="T14" fmla="*/ 106 w 582"/>
                  <a:gd name="T15" fmla="*/ 197 h 1175"/>
                  <a:gd name="T16" fmla="*/ 109 w 582"/>
                  <a:gd name="T17" fmla="*/ 189 h 1175"/>
                  <a:gd name="T18" fmla="*/ 133 w 582"/>
                  <a:gd name="T19" fmla="*/ 194 h 1175"/>
                  <a:gd name="T20" fmla="*/ 133 w 582"/>
                  <a:gd name="T21" fmla="*/ 968 h 1175"/>
                  <a:gd name="T22" fmla="*/ 132 w 582"/>
                  <a:gd name="T23" fmla="*/ 1103 h 1175"/>
                  <a:gd name="T24" fmla="*/ 188 w 582"/>
                  <a:gd name="T25" fmla="*/ 1173 h 1175"/>
                  <a:gd name="T26" fmla="*/ 204 w 582"/>
                  <a:gd name="T27" fmla="*/ 1175 h 1175"/>
                  <a:gd name="T28" fmla="*/ 251 w 582"/>
                  <a:gd name="T29" fmla="*/ 1158 h 1175"/>
                  <a:gd name="T30" fmla="*/ 265 w 582"/>
                  <a:gd name="T31" fmla="*/ 1142 h 1175"/>
                  <a:gd name="T32" fmla="*/ 273 w 582"/>
                  <a:gd name="T33" fmla="*/ 1123 h 1175"/>
                  <a:gd name="T34" fmla="*/ 276 w 582"/>
                  <a:gd name="T35" fmla="*/ 1103 h 1175"/>
                  <a:gd name="T36" fmla="*/ 276 w 582"/>
                  <a:gd name="T37" fmla="*/ 582 h 1175"/>
                  <a:gd name="T38" fmla="*/ 281 w 582"/>
                  <a:gd name="T39" fmla="*/ 572 h 1175"/>
                  <a:gd name="T40" fmla="*/ 305 w 582"/>
                  <a:gd name="T41" fmla="*/ 577 h 1175"/>
                  <a:gd name="T42" fmla="*/ 305 w 582"/>
                  <a:gd name="T43" fmla="*/ 1102 h 1175"/>
                  <a:gd name="T44" fmla="*/ 305 w 582"/>
                  <a:gd name="T45" fmla="*/ 1105 h 1175"/>
                  <a:gd name="T46" fmla="*/ 313 w 582"/>
                  <a:gd name="T47" fmla="*/ 1136 h 1175"/>
                  <a:gd name="T48" fmla="*/ 361 w 582"/>
                  <a:gd name="T49" fmla="*/ 1173 h 1175"/>
                  <a:gd name="T50" fmla="*/ 438 w 582"/>
                  <a:gd name="T51" fmla="*/ 1141 h 1175"/>
                  <a:gd name="T52" fmla="*/ 441 w 582"/>
                  <a:gd name="T53" fmla="*/ 1136 h 1175"/>
                  <a:gd name="T54" fmla="*/ 444 w 582"/>
                  <a:gd name="T55" fmla="*/ 1130 h 1175"/>
                  <a:gd name="T56" fmla="*/ 449 w 582"/>
                  <a:gd name="T57" fmla="*/ 1103 h 1175"/>
                  <a:gd name="T58" fmla="*/ 449 w 582"/>
                  <a:gd name="T59" fmla="*/ 1101 h 1175"/>
                  <a:gd name="T60" fmla="*/ 449 w 582"/>
                  <a:gd name="T61" fmla="*/ 194 h 1175"/>
                  <a:gd name="T62" fmla="*/ 470 w 582"/>
                  <a:gd name="T63" fmla="*/ 189 h 1175"/>
                  <a:gd name="T64" fmla="*/ 476 w 582"/>
                  <a:gd name="T65" fmla="*/ 264 h 1175"/>
                  <a:gd name="T66" fmla="*/ 529 w 582"/>
                  <a:gd name="T67" fmla="*/ 569 h 1175"/>
                  <a:gd name="T68" fmla="*/ 582 w 582"/>
                  <a:gd name="T69" fmla="*/ 517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175">
                    <a:moveTo>
                      <a:pt x="582" y="147"/>
                    </a:moveTo>
                    <a:cubicBezTo>
                      <a:pt x="582" y="129"/>
                      <a:pt x="578" y="110"/>
                      <a:pt x="569" y="93"/>
                    </a:cubicBezTo>
                    <a:cubicBezTo>
                      <a:pt x="564" y="83"/>
                      <a:pt x="558" y="72"/>
                      <a:pt x="551" y="62"/>
                    </a:cubicBezTo>
                    <a:cubicBezTo>
                      <a:pt x="538" y="44"/>
                      <a:pt x="513" y="26"/>
                      <a:pt x="500" y="20"/>
                    </a:cubicBezTo>
                    <a:cubicBezTo>
                      <a:pt x="489" y="15"/>
                      <a:pt x="478" y="11"/>
                      <a:pt x="466" y="7"/>
                    </a:cubicBezTo>
                    <a:cubicBezTo>
                      <a:pt x="448" y="0"/>
                      <a:pt x="429" y="1"/>
                      <a:pt x="410" y="1"/>
                    </a:cubicBezTo>
                    <a:cubicBezTo>
                      <a:pt x="324" y="1"/>
                      <a:pt x="239" y="1"/>
                      <a:pt x="153" y="1"/>
                    </a:cubicBezTo>
                    <a:cubicBezTo>
                      <a:pt x="127" y="1"/>
                      <a:pt x="103" y="8"/>
                      <a:pt x="80" y="20"/>
                    </a:cubicBezTo>
                    <a:cubicBezTo>
                      <a:pt x="52" y="35"/>
                      <a:pt x="31" y="56"/>
                      <a:pt x="16" y="84"/>
                    </a:cubicBezTo>
                    <a:cubicBezTo>
                      <a:pt x="6" y="104"/>
                      <a:pt x="0" y="125"/>
                      <a:pt x="0" y="147"/>
                    </a:cubicBezTo>
                    <a:cubicBezTo>
                      <a:pt x="0" y="269"/>
                      <a:pt x="0" y="391"/>
                      <a:pt x="0" y="513"/>
                    </a:cubicBezTo>
                    <a:cubicBezTo>
                      <a:pt x="0" y="525"/>
                      <a:pt x="1" y="537"/>
                      <a:pt x="9" y="547"/>
                    </a:cubicBezTo>
                    <a:cubicBezTo>
                      <a:pt x="18" y="560"/>
                      <a:pt x="30" y="567"/>
                      <a:pt x="46" y="569"/>
                    </a:cubicBezTo>
                    <a:cubicBezTo>
                      <a:pt x="69" y="571"/>
                      <a:pt x="88" y="562"/>
                      <a:pt x="100" y="542"/>
                    </a:cubicBezTo>
                    <a:cubicBezTo>
                      <a:pt x="104" y="535"/>
                      <a:pt x="106" y="527"/>
                      <a:pt x="106" y="519"/>
                    </a:cubicBezTo>
                    <a:cubicBezTo>
                      <a:pt x="106" y="412"/>
                      <a:pt x="106" y="304"/>
                      <a:pt x="106" y="197"/>
                    </a:cubicBezTo>
                    <a:cubicBezTo>
                      <a:pt x="106" y="195"/>
                      <a:pt x="105" y="193"/>
                      <a:pt x="106" y="192"/>
                    </a:cubicBezTo>
                    <a:cubicBezTo>
                      <a:pt x="106" y="191"/>
                      <a:pt x="108" y="189"/>
                      <a:pt x="109" y="189"/>
                    </a:cubicBezTo>
                    <a:cubicBezTo>
                      <a:pt x="116" y="188"/>
                      <a:pt x="122" y="189"/>
                      <a:pt x="129" y="189"/>
                    </a:cubicBezTo>
                    <a:cubicBezTo>
                      <a:pt x="133" y="188"/>
                      <a:pt x="133" y="191"/>
                      <a:pt x="133" y="194"/>
                    </a:cubicBezTo>
                    <a:cubicBezTo>
                      <a:pt x="133" y="210"/>
                      <a:pt x="133" y="225"/>
                      <a:pt x="133" y="241"/>
                    </a:cubicBezTo>
                    <a:cubicBezTo>
                      <a:pt x="133" y="484"/>
                      <a:pt x="133" y="726"/>
                      <a:pt x="133" y="968"/>
                    </a:cubicBezTo>
                    <a:cubicBezTo>
                      <a:pt x="133" y="1012"/>
                      <a:pt x="133" y="1056"/>
                      <a:pt x="133" y="1099"/>
                    </a:cubicBezTo>
                    <a:cubicBezTo>
                      <a:pt x="133" y="1100"/>
                      <a:pt x="132" y="1102"/>
                      <a:pt x="132" y="1103"/>
                    </a:cubicBezTo>
                    <a:cubicBezTo>
                      <a:pt x="132" y="1137"/>
                      <a:pt x="156" y="1166"/>
                      <a:pt x="188" y="1173"/>
                    </a:cubicBezTo>
                    <a:cubicBezTo>
                      <a:pt x="188" y="1173"/>
                      <a:pt x="188" y="1173"/>
                      <a:pt x="188" y="1173"/>
                    </a:cubicBezTo>
                    <a:cubicBezTo>
                      <a:pt x="188" y="1173"/>
                      <a:pt x="188" y="1173"/>
                      <a:pt x="189" y="1173"/>
                    </a:cubicBezTo>
                    <a:cubicBezTo>
                      <a:pt x="194" y="1174"/>
                      <a:pt x="199" y="1175"/>
                      <a:pt x="204" y="1175"/>
                    </a:cubicBezTo>
                    <a:cubicBezTo>
                      <a:pt x="210" y="1175"/>
                      <a:pt x="215" y="1174"/>
                      <a:pt x="220" y="1173"/>
                    </a:cubicBezTo>
                    <a:cubicBezTo>
                      <a:pt x="231" y="1171"/>
                      <a:pt x="242" y="1165"/>
                      <a:pt x="251" y="1158"/>
                    </a:cubicBezTo>
                    <a:cubicBezTo>
                      <a:pt x="256" y="1154"/>
                      <a:pt x="260" y="1149"/>
                      <a:pt x="264" y="1144"/>
                    </a:cubicBezTo>
                    <a:cubicBezTo>
                      <a:pt x="264" y="1143"/>
                      <a:pt x="264" y="1142"/>
                      <a:pt x="265" y="1142"/>
                    </a:cubicBezTo>
                    <a:cubicBezTo>
                      <a:pt x="265" y="1141"/>
                      <a:pt x="266" y="1141"/>
                      <a:pt x="266" y="1140"/>
                    </a:cubicBezTo>
                    <a:cubicBezTo>
                      <a:pt x="269" y="1135"/>
                      <a:pt x="272" y="1129"/>
                      <a:pt x="273" y="1123"/>
                    </a:cubicBezTo>
                    <a:cubicBezTo>
                      <a:pt x="273" y="1123"/>
                      <a:pt x="273" y="1123"/>
                      <a:pt x="273" y="1123"/>
                    </a:cubicBezTo>
                    <a:cubicBezTo>
                      <a:pt x="275" y="1117"/>
                      <a:pt x="276" y="1110"/>
                      <a:pt x="276" y="1103"/>
                    </a:cubicBezTo>
                    <a:cubicBezTo>
                      <a:pt x="276" y="1102"/>
                      <a:pt x="276" y="1100"/>
                      <a:pt x="276" y="1099"/>
                    </a:cubicBezTo>
                    <a:cubicBezTo>
                      <a:pt x="276" y="927"/>
                      <a:pt x="276" y="754"/>
                      <a:pt x="276" y="582"/>
                    </a:cubicBezTo>
                    <a:cubicBezTo>
                      <a:pt x="276" y="581"/>
                      <a:pt x="276" y="579"/>
                      <a:pt x="276" y="578"/>
                    </a:cubicBezTo>
                    <a:cubicBezTo>
                      <a:pt x="276" y="574"/>
                      <a:pt x="278" y="572"/>
                      <a:pt x="281" y="572"/>
                    </a:cubicBezTo>
                    <a:cubicBezTo>
                      <a:pt x="288" y="572"/>
                      <a:pt x="294" y="572"/>
                      <a:pt x="300" y="572"/>
                    </a:cubicBezTo>
                    <a:cubicBezTo>
                      <a:pt x="303" y="572"/>
                      <a:pt x="305" y="574"/>
                      <a:pt x="305" y="577"/>
                    </a:cubicBezTo>
                    <a:cubicBezTo>
                      <a:pt x="305" y="579"/>
                      <a:pt x="305" y="581"/>
                      <a:pt x="305" y="583"/>
                    </a:cubicBezTo>
                    <a:cubicBezTo>
                      <a:pt x="305" y="756"/>
                      <a:pt x="305" y="929"/>
                      <a:pt x="305" y="1102"/>
                    </a:cubicBezTo>
                    <a:cubicBezTo>
                      <a:pt x="305" y="1102"/>
                      <a:pt x="305" y="1103"/>
                      <a:pt x="305" y="1103"/>
                    </a:cubicBezTo>
                    <a:cubicBezTo>
                      <a:pt x="305" y="1104"/>
                      <a:pt x="305" y="1104"/>
                      <a:pt x="305" y="1105"/>
                    </a:cubicBezTo>
                    <a:cubicBezTo>
                      <a:pt x="305" y="1105"/>
                      <a:pt x="305" y="1105"/>
                      <a:pt x="305" y="1105"/>
                    </a:cubicBezTo>
                    <a:cubicBezTo>
                      <a:pt x="305" y="1116"/>
                      <a:pt x="308" y="1126"/>
                      <a:pt x="313" y="1136"/>
                    </a:cubicBezTo>
                    <a:cubicBezTo>
                      <a:pt x="320" y="1150"/>
                      <a:pt x="333" y="1162"/>
                      <a:pt x="348" y="1169"/>
                    </a:cubicBezTo>
                    <a:cubicBezTo>
                      <a:pt x="361" y="1173"/>
                      <a:pt x="361" y="1173"/>
                      <a:pt x="361" y="1173"/>
                    </a:cubicBezTo>
                    <a:cubicBezTo>
                      <a:pt x="366" y="1174"/>
                      <a:pt x="371" y="1175"/>
                      <a:pt x="377" y="1175"/>
                    </a:cubicBezTo>
                    <a:cubicBezTo>
                      <a:pt x="402" y="1175"/>
                      <a:pt x="425" y="1162"/>
                      <a:pt x="438" y="1141"/>
                    </a:cubicBezTo>
                    <a:cubicBezTo>
                      <a:pt x="438" y="1140"/>
                      <a:pt x="439" y="1139"/>
                      <a:pt x="440" y="1138"/>
                    </a:cubicBezTo>
                    <a:cubicBezTo>
                      <a:pt x="440" y="1137"/>
                      <a:pt x="440" y="1137"/>
                      <a:pt x="441" y="1136"/>
                    </a:cubicBezTo>
                    <a:cubicBezTo>
                      <a:pt x="441" y="1135"/>
                      <a:pt x="442" y="1134"/>
                      <a:pt x="443" y="1132"/>
                    </a:cubicBezTo>
                    <a:cubicBezTo>
                      <a:pt x="443" y="1131"/>
                      <a:pt x="443" y="1130"/>
                      <a:pt x="444" y="1130"/>
                    </a:cubicBezTo>
                    <a:cubicBezTo>
                      <a:pt x="444" y="1129"/>
                      <a:pt x="444" y="1128"/>
                      <a:pt x="444" y="1127"/>
                    </a:cubicBezTo>
                    <a:cubicBezTo>
                      <a:pt x="447" y="1120"/>
                      <a:pt x="449" y="1112"/>
                      <a:pt x="449" y="1103"/>
                    </a:cubicBezTo>
                    <a:cubicBezTo>
                      <a:pt x="449" y="1103"/>
                      <a:pt x="449" y="1102"/>
                      <a:pt x="449" y="1101"/>
                    </a:cubicBezTo>
                    <a:cubicBezTo>
                      <a:pt x="449" y="1101"/>
                      <a:pt x="449" y="1101"/>
                      <a:pt x="449" y="1101"/>
                    </a:cubicBezTo>
                    <a:cubicBezTo>
                      <a:pt x="449" y="950"/>
                      <a:pt x="449" y="798"/>
                      <a:pt x="449" y="647"/>
                    </a:cubicBezTo>
                    <a:cubicBezTo>
                      <a:pt x="449" y="496"/>
                      <a:pt x="449" y="345"/>
                      <a:pt x="449" y="194"/>
                    </a:cubicBezTo>
                    <a:cubicBezTo>
                      <a:pt x="449" y="190"/>
                      <a:pt x="450" y="188"/>
                      <a:pt x="454" y="189"/>
                    </a:cubicBezTo>
                    <a:cubicBezTo>
                      <a:pt x="459" y="189"/>
                      <a:pt x="464" y="189"/>
                      <a:pt x="470" y="189"/>
                    </a:cubicBezTo>
                    <a:cubicBezTo>
                      <a:pt x="476" y="189"/>
                      <a:pt x="476" y="189"/>
                      <a:pt x="476" y="195"/>
                    </a:cubicBezTo>
                    <a:cubicBezTo>
                      <a:pt x="476" y="218"/>
                      <a:pt x="476" y="241"/>
                      <a:pt x="476" y="264"/>
                    </a:cubicBezTo>
                    <a:cubicBezTo>
                      <a:pt x="476" y="348"/>
                      <a:pt x="476" y="432"/>
                      <a:pt x="476" y="517"/>
                    </a:cubicBezTo>
                    <a:cubicBezTo>
                      <a:pt x="475" y="546"/>
                      <a:pt x="501" y="570"/>
                      <a:pt x="529" y="569"/>
                    </a:cubicBezTo>
                    <a:cubicBezTo>
                      <a:pt x="550" y="569"/>
                      <a:pt x="565" y="560"/>
                      <a:pt x="576" y="542"/>
                    </a:cubicBezTo>
                    <a:cubicBezTo>
                      <a:pt x="580" y="534"/>
                      <a:pt x="582" y="526"/>
                      <a:pt x="582" y="517"/>
                    </a:cubicBezTo>
                    <a:cubicBezTo>
                      <a:pt x="582" y="393"/>
                      <a:pt x="582" y="270"/>
                      <a:pt x="582" y="147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4" name="Group 237">
              <a:extLst>
                <a:ext uri="{FF2B5EF4-FFF2-40B4-BE49-F238E27FC236}">
                  <a16:creationId xmlns:a16="http://schemas.microsoft.com/office/drawing/2014/main" xmlns="" id="{22A2C3A5-EB96-4554-82B1-AA09A9C45581}"/>
                </a:ext>
              </a:extLst>
            </p:cNvPr>
            <p:cNvGrpSpPr/>
            <p:nvPr/>
          </p:nvGrpSpPr>
          <p:grpSpPr>
            <a:xfrm>
              <a:off x="3820723" y="1864146"/>
              <a:ext cx="309842" cy="761584"/>
              <a:chOff x="3046413" y="2012950"/>
              <a:chExt cx="1851025" cy="4549776"/>
            </a:xfrm>
            <a:solidFill>
              <a:schemeClr val="accent2"/>
            </a:solidFill>
          </p:grpSpPr>
          <p:sp>
            <p:nvSpPr>
              <p:cNvPr id="191" name="Freeform 6">
                <a:extLst>
                  <a:ext uri="{FF2B5EF4-FFF2-40B4-BE49-F238E27FC236}">
                    <a16:creationId xmlns:a16="http://schemas.microsoft.com/office/drawing/2014/main" xmlns="" id="{AD193FDA-3529-4E2A-A814-106869EA8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2012950"/>
                <a:ext cx="776287" cy="757238"/>
              </a:xfrm>
              <a:custGeom>
                <a:avLst/>
                <a:gdLst>
                  <a:gd name="T0" fmla="*/ 77 w 244"/>
                  <a:gd name="T1" fmla="*/ 229 h 238"/>
                  <a:gd name="T2" fmla="*/ 128 w 244"/>
                  <a:gd name="T3" fmla="*/ 237 h 238"/>
                  <a:gd name="T4" fmla="*/ 172 w 244"/>
                  <a:gd name="T5" fmla="*/ 227 h 238"/>
                  <a:gd name="T6" fmla="*/ 214 w 244"/>
                  <a:gd name="T7" fmla="*/ 198 h 238"/>
                  <a:gd name="T8" fmla="*/ 244 w 244"/>
                  <a:gd name="T9" fmla="*/ 118 h 238"/>
                  <a:gd name="T10" fmla="*/ 222 w 244"/>
                  <a:gd name="T11" fmla="*/ 52 h 238"/>
                  <a:gd name="T12" fmla="*/ 116 w 244"/>
                  <a:gd name="T13" fmla="*/ 2 h 238"/>
                  <a:gd name="T14" fmla="*/ 61 w 244"/>
                  <a:gd name="T15" fmla="*/ 17 h 238"/>
                  <a:gd name="T16" fmla="*/ 13 w 244"/>
                  <a:gd name="T17" fmla="*/ 68 h 238"/>
                  <a:gd name="T18" fmla="*/ 0 w 244"/>
                  <a:gd name="T19" fmla="*/ 121 h 238"/>
                  <a:gd name="T20" fmla="*/ 13 w 244"/>
                  <a:gd name="T21" fmla="*/ 173 h 238"/>
                  <a:gd name="T22" fmla="*/ 77 w 244"/>
                  <a:gd name="T23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" h="238">
                    <a:moveTo>
                      <a:pt x="77" y="229"/>
                    </a:moveTo>
                    <a:cubicBezTo>
                      <a:pt x="93" y="236"/>
                      <a:pt x="110" y="238"/>
                      <a:pt x="128" y="237"/>
                    </a:cubicBezTo>
                    <a:cubicBezTo>
                      <a:pt x="143" y="236"/>
                      <a:pt x="158" y="233"/>
                      <a:pt x="172" y="227"/>
                    </a:cubicBezTo>
                    <a:cubicBezTo>
                      <a:pt x="188" y="220"/>
                      <a:pt x="202" y="211"/>
                      <a:pt x="214" y="198"/>
                    </a:cubicBezTo>
                    <a:cubicBezTo>
                      <a:pt x="234" y="175"/>
                      <a:pt x="244" y="148"/>
                      <a:pt x="244" y="118"/>
                    </a:cubicBezTo>
                    <a:cubicBezTo>
                      <a:pt x="244" y="93"/>
                      <a:pt x="237" y="71"/>
                      <a:pt x="222" y="52"/>
                    </a:cubicBezTo>
                    <a:cubicBezTo>
                      <a:pt x="197" y="19"/>
                      <a:pt x="164" y="2"/>
                      <a:pt x="116" y="2"/>
                    </a:cubicBezTo>
                    <a:cubicBezTo>
                      <a:pt x="97" y="0"/>
                      <a:pt x="74" y="10"/>
                      <a:pt x="61" y="17"/>
                    </a:cubicBezTo>
                    <a:cubicBezTo>
                      <a:pt x="40" y="29"/>
                      <a:pt x="24" y="46"/>
                      <a:pt x="13" y="68"/>
                    </a:cubicBezTo>
                    <a:cubicBezTo>
                      <a:pt x="4" y="85"/>
                      <a:pt x="0" y="103"/>
                      <a:pt x="0" y="121"/>
                    </a:cubicBezTo>
                    <a:cubicBezTo>
                      <a:pt x="0" y="139"/>
                      <a:pt x="5" y="157"/>
                      <a:pt x="13" y="173"/>
                    </a:cubicBezTo>
                    <a:cubicBezTo>
                      <a:pt x="28" y="200"/>
                      <a:pt x="49" y="218"/>
                      <a:pt x="77" y="229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7">
                <a:extLst>
                  <a:ext uri="{FF2B5EF4-FFF2-40B4-BE49-F238E27FC236}">
                    <a16:creationId xmlns:a16="http://schemas.microsoft.com/office/drawing/2014/main" xmlns="" id="{D9F3C095-150D-406D-9AEF-3EF3035B3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Line 9">
                <a:extLst>
                  <a:ext uri="{FF2B5EF4-FFF2-40B4-BE49-F238E27FC236}">
                    <a16:creationId xmlns:a16="http://schemas.microsoft.com/office/drawing/2014/main" xmlns="" id="{B0810AAC-C9A3-4A25-88DC-3923CFD77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Line 10">
                <a:extLst>
                  <a:ext uri="{FF2B5EF4-FFF2-40B4-BE49-F238E27FC236}">
                    <a16:creationId xmlns:a16="http://schemas.microsoft.com/office/drawing/2014/main" xmlns="" id="{8FC8D73A-B80C-4ECA-B006-FA51E5412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11">
                <a:extLst>
                  <a:ext uri="{FF2B5EF4-FFF2-40B4-BE49-F238E27FC236}">
                    <a16:creationId xmlns:a16="http://schemas.microsoft.com/office/drawing/2014/main" xmlns="" id="{D9F202E8-7D5E-4DBA-BCF0-AC3C0F8DC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2824163"/>
                <a:ext cx="1851025" cy="3738563"/>
              </a:xfrm>
              <a:custGeom>
                <a:avLst/>
                <a:gdLst>
                  <a:gd name="T0" fmla="*/ 569 w 582"/>
                  <a:gd name="T1" fmla="*/ 93 h 1175"/>
                  <a:gd name="T2" fmla="*/ 500 w 582"/>
                  <a:gd name="T3" fmla="*/ 20 h 1175"/>
                  <a:gd name="T4" fmla="*/ 410 w 582"/>
                  <a:gd name="T5" fmla="*/ 1 h 1175"/>
                  <a:gd name="T6" fmla="*/ 80 w 582"/>
                  <a:gd name="T7" fmla="*/ 20 h 1175"/>
                  <a:gd name="T8" fmla="*/ 0 w 582"/>
                  <a:gd name="T9" fmla="*/ 147 h 1175"/>
                  <a:gd name="T10" fmla="*/ 9 w 582"/>
                  <a:gd name="T11" fmla="*/ 547 h 1175"/>
                  <a:gd name="T12" fmla="*/ 100 w 582"/>
                  <a:gd name="T13" fmla="*/ 542 h 1175"/>
                  <a:gd name="T14" fmla="*/ 106 w 582"/>
                  <a:gd name="T15" fmla="*/ 197 h 1175"/>
                  <a:gd name="T16" fmla="*/ 109 w 582"/>
                  <a:gd name="T17" fmla="*/ 189 h 1175"/>
                  <a:gd name="T18" fmla="*/ 133 w 582"/>
                  <a:gd name="T19" fmla="*/ 194 h 1175"/>
                  <a:gd name="T20" fmla="*/ 133 w 582"/>
                  <a:gd name="T21" fmla="*/ 968 h 1175"/>
                  <a:gd name="T22" fmla="*/ 132 w 582"/>
                  <a:gd name="T23" fmla="*/ 1103 h 1175"/>
                  <a:gd name="T24" fmla="*/ 188 w 582"/>
                  <a:gd name="T25" fmla="*/ 1173 h 1175"/>
                  <a:gd name="T26" fmla="*/ 204 w 582"/>
                  <a:gd name="T27" fmla="*/ 1175 h 1175"/>
                  <a:gd name="T28" fmla="*/ 251 w 582"/>
                  <a:gd name="T29" fmla="*/ 1158 h 1175"/>
                  <a:gd name="T30" fmla="*/ 265 w 582"/>
                  <a:gd name="T31" fmla="*/ 1142 h 1175"/>
                  <a:gd name="T32" fmla="*/ 273 w 582"/>
                  <a:gd name="T33" fmla="*/ 1123 h 1175"/>
                  <a:gd name="T34" fmla="*/ 276 w 582"/>
                  <a:gd name="T35" fmla="*/ 1103 h 1175"/>
                  <a:gd name="T36" fmla="*/ 276 w 582"/>
                  <a:gd name="T37" fmla="*/ 582 h 1175"/>
                  <a:gd name="T38" fmla="*/ 281 w 582"/>
                  <a:gd name="T39" fmla="*/ 572 h 1175"/>
                  <a:gd name="T40" fmla="*/ 305 w 582"/>
                  <a:gd name="T41" fmla="*/ 577 h 1175"/>
                  <a:gd name="T42" fmla="*/ 305 w 582"/>
                  <a:gd name="T43" fmla="*/ 1102 h 1175"/>
                  <a:gd name="T44" fmla="*/ 305 w 582"/>
                  <a:gd name="T45" fmla="*/ 1105 h 1175"/>
                  <a:gd name="T46" fmla="*/ 313 w 582"/>
                  <a:gd name="T47" fmla="*/ 1136 h 1175"/>
                  <a:gd name="T48" fmla="*/ 361 w 582"/>
                  <a:gd name="T49" fmla="*/ 1173 h 1175"/>
                  <a:gd name="T50" fmla="*/ 438 w 582"/>
                  <a:gd name="T51" fmla="*/ 1141 h 1175"/>
                  <a:gd name="T52" fmla="*/ 441 w 582"/>
                  <a:gd name="T53" fmla="*/ 1136 h 1175"/>
                  <a:gd name="T54" fmla="*/ 444 w 582"/>
                  <a:gd name="T55" fmla="*/ 1130 h 1175"/>
                  <a:gd name="T56" fmla="*/ 449 w 582"/>
                  <a:gd name="T57" fmla="*/ 1103 h 1175"/>
                  <a:gd name="T58" fmla="*/ 449 w 582"/>
                  <a:gd name="T59" fmla="*/ 1101 h 1175"/>
                  <a:gd name="T60" fmla="*/ 449 w 582"/>
                  <a:gd name="T61" fmla="*/ 194 h 1175"/>
                  <a:gd name="T62" fmla="*/ 470 w 582"/>
                  <a:gd name="T63" fmla="*/ 189 h 1175"/>
                  <a:gd name="T64" fmla="*/ 476 w 582"/>
                  <a:gd name="T65" fmla="*/ 264 h 1175"/>
                  <a:gd name="T66" fmla="*/ 529 w 582"/>
                  <a:gd name="T67" fmla="*/ 569 h 1175"/>
                  <a:gd name="T68" fmla="*/ 582 w 582"/>
                  <a:gd name="T69" fmla="*/ 517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175">
                    <a:moveTo>
                      <a:pt x="582" y="147"/>
                    </a:moveTo>
                    <a:cubicBezTo>
                      <a:pt x="582" y="129"/>
                      <a:pt x="578" y="110"/>
                      <a:pt x="569" y="93"/>
                    </a:cubicBezTo>
                    <a:cubicBezTo>
                      <a:pt x="564" y="83"/>
                      <a:pt x="558" y="72"/>
                      <a:pt x="551" y="62"/>
                    </a:cubicBezTo>
                    <a:cubicBezTo>
                      <a:pt x="538" y="44"/>
                      <a:pt x="513" y="26"/>
                      <a:pt x="500" y="20"/>
                    </a:cubicBezTo>
                    <a:cubicBezTo>
                      <a:pt x="489" y="15"/>
                      <a:pt x="478" y="11"/>
                      <a:pt x="466" y="7"/>
                    </a:cubicBezTo>
                    <a:cubicBezTo>
                      <a:pt x="448" y="0"/>
                      <a:pt x="429" y="1"/>
                      <a:pt x="410" y="1"/>
                    </a:cubicBezTo>
                    <a:cubicBezTo>
                      <a:pt x="324" y="1"/>
                      <a:pt x="239" y="1"/>
                      <a:pt x="153" y="1"/>
                    </a:cubicBezTo>
                    <a:cubicBezTo>
                      <a:pt x="127" y="1"/>
                      <a:pt x="103" y="8"/>
                      <a:pt x="80" y="20"/>
                    </a:cubicBezTo>
                    <a:cubicBezTo>
                      <a:pt x="52" y="35"/>
                      <a:pt x="31" y="56"/>
                      <a:pt x="16" y="84"/>
                    </a:cubicBezTo>
                    <a:cubicBezTo>
                      <a:pt x="6" y="104"/>
                      <a:pt x="0" y="125"/>
                      <a:pt x="0" y="147"/>
                    </a:cubicBezTo>
                    <a:cubicBezTo>
                      <a:pt x="0" y="269"/>
                      <a:pt x="0" y="391"/>
                      <a:pt x="0" y="513"/>
                    </a:cubicBezTo>
                    <a:cubicBezTo>
                      <a:pt x="0" y="525"/>
                      <a:pt x="1" y="537"/>
                      <a:pt x="9" y="547"/>
                    </a:cubicBezTo>
                    <a:cubicBezTo>
                      <a:pt x="18" y="560"/>
                      <a:pt x="30" y="567"/>
                      <a:pt x="46" y="569"/>
                    </a:cubicBezTo>
                    <a:cubicBezTo>
                      <a:pt x="69" y="571"/>
                      <a:pt x="88" y="562"/>
                      <a:pt x="100" y="542"/>
                    </a:cubicBezTo>
                    <a:cubicBezTo>
                      <a:pt x="104" y="535"/>
                      <a:pt x="106" y="527"/>
                      <a:pt x="106" y="519"/>
                    </a:cubicBezTo>
                    <a:cubicBezTo>
                      <a:pt x="106" y="412"/>
                      <a:pt x="106" y="304"/>
                      <a:pt x="106" y="197"/>
                    </a:cubicBezTo>
                    <a:cubicBezTo>
                      <a:pt x="106" y="195"/>
                      <a:pt x="105" y="193"/>
                      <a:pt x="106" y="192"/>
                    </a:cubicBezTo>
                    <a:cubicBezTo>
                      <a:pt x="106" y="191"/>
                      <a:pt x="108" y="189"/>
                      <a:pt x="109" y="189"/>
                    </a:cubicBezTo>
                    <a:cubicBezTo>
                      <a:pt x="116" y="188"/>
                      <a:pt x="122" y="189"/>
                      <a:pt x="129" y="189"/>
                    </a:cubicBezTo>
                    <a:cubicBezTo>
                      <a:pt x="133" y="188"/>
                      <a:pt x="133" y="191"/>
                      <a:pt x="133" y="194"/>
                    </a:cubicBezTo>
                    <a:cubicBezTo>
                      <a:pt x="133" y="210"/>
                      <a:pt x="133" y="225"/>
                      <a:pt x="133" y="241"/>
                    </a:cubicBezTo>
                    <a:cubicBezTo>
                      <a:pt x="133" y="484"/>
                      <a:pt x="133" y="726"/>
                      <a:pt x="133" y="968"/>
                    </a:cubicBezTo>
                    <a:cubicBezTo>
                      <a:pt x="133" y="1012"/>
                      <a:pt x="133" y="1056"/>
                      <a:pt x="133" y="1099"/>
                    </a:cubicBezTo>
                    <a:cubicBezTo>
                      <a:pt x="133" y="1100"/>
                      <a:pt x="132" y="1102"/>
                      <a:pt x="132" y="1103"/>
                    </a:cubicBezTo>
                    <a:cubicBezTo>
                      <a:pt x="132" y="1137"/>
                      <a:pt x="156" y="1166"/>
                      <a:pt x="188" y="1173"/>
                    </a:cubicBezTo>
                    <a:cubicBezTo>
                      <a:pt x="188" y="1173"/>
                      <a:pt x="188" y="1173"/>
                      <a:pt x="188" y="1173"/>
                    </a:cubicBezTo>
                    <a:cubicBezTo>
                      <a:pt x="188" y="1173"/>
                      <a:pt x="188" y="1173"/>
                      <a:pt x="189" y="1173"/>
                    </a:cubicBezTo>
                    <a:cubicBezTo>
                      <a:pt x="194" y="1174"/>
                      <a:pt x="199" y="1175"/>
                      <a:pt x="204" y="1175"/>
                    </a:cubicBezTo>
                    <a:cubicBezTo>
                      <a:pt x="210" y="1175"/>
                      <a:pt x="215" y="1174"/>
                      <a:pt x="220" y="1173"/>
                    </a:cubicBezTo>
                    <a:cubicBezTo>
                      <a:pt x="231" y="1171"/>
                      <a:pt x="242" y="1165"/>
                      <a:pt x="251" y="1158"/>
                    </a:cubicBezTo>
                    <a:cubicBezTo>
                      <a:pt x="256" y="1154"/>
                      <a:pt x="260" y="1149"/>
                      <a:pt x="264" y="1144"/>
                    </a:cubicBezTo>
                    <a:cubicBezTo>
                      <a:pt x="264" y="1143"/>
                      <a:pt x="264" y="1142"/>
                      <a:pt x="265" y="1142"/>
                    </a:cubicBezTo>
                    <a:cubicBezTo>
                      <a:pt x="265" y="1141"/>
                      <a:pt x="266" y="1141"/>
                      <a:pt x="266" y="1140"/>
                    </a:cubicBezTo>
                    <a:cubicBezTo>
                      <a:pt x="269" y="1135"/>
                      <a:pt x="272" y="1129"/>
                      <a:pt x="273" y="1123"/>
                    </a:cubicBezTo>
                    <a:cubicBezTo>
                      <a:pt x="273" y="1123"/>
                      <a:pt x="273" y="1123"/>
                      <a:pt x="273" y="1123"/>
                    </a:cubicBezTo>
                    <a:cubicBezTo>
                      <a:pt x="275" y="1117"/>
                      <a:pt x="276" y="1110"/>
                      <a:pt x="276" y="1103"/>
                    </a:cubicBezTo>
                    <a:cubicBezTo>
                      <a:pt x="276" y="1102"/>
                      <a:pt x="276" y="1100"/>
                      <a:pt x="276" y="1099"/>
                    </a:cubicBezTo>
                    <a:cubicBezTo>
                      <a:pt x="276" y="927"/>
                      <a:pt x="276" y="754"/>
                      <a:pt x="276" y="582"/>
                    </a:cubicBezTo>
                    <a:cubicBezTo>
                      <a:pt x="276" y="581"/>
                      <a:pt x="276" y="579"/>
                      <a:pt x="276" y="578"/>
                    </a:cubicBezTo>
                    <a:cubicBezTo>
                      <a:pt x="276" y="574"/>
                      <a:pt x="278" y="572"/>
                      <a:pt x="281" y="572"/>
                    </a:cubicBezTo>
                    <a:cubicBezTo>
                      <a:pt x="288" y="572"/>
                      <a:pt x="294" y="572"/>
                      <a:pt x="300" y="572"/>
                    </a:cubicBezTo>
                    <a:cubicBezTo>
                      <a:pt x="303" y="572"/>
                      <a:pt x="305" y="574"/>
                      <a:pt x="305" y="577"/>
                    </a:cubicBezTo>
                    <a:cubicBezTo>
                      <a:pt x="305" y="579"/>
                      <a:pt x="305" y="581"/>
                      <a:pt x="305" y="583"/>
                    </a:cubicBezTo>
                    <a:cubicBezTo>
                      <a:pt x="305" y="756"/>
                      <a:pt x="305" y="929"/>
                      <a:pt x="305" y="1102"/>
                    </a:cubicBezTo>
                    <a:cubicBezTo>
                      <a:pt x="305" y="1102"/>
                      <a:pt x="305" y="1103"/>
                      <a:pt x="305" y="1103"/>
                    </a:cubicBezTo>
                    <a:cubicBezTo>
                      <a:pt x="305" y="1104"/>
                      <a:pt x="305" y="1104"/>
                      <a:pt x="305" y="1105"/>
                    </a:cubicBezTo>
                    <a:cubicBezTo>
                      <a:pt x="305" y="1105"/>
                      <a:pt x="305" y="1105"/>
                      <a:pt x="305" y="1105"/>
                    </a:cubicBezTo>
                    <a:cubicBezTo>
                      <a:pt x="305" y="1116"/>
                      <a:pt x="308" y="1126"/>
                      <a:pt x="313" y="1136"/>
                    </a:cubicBezTo>
                    <a:cubicBezTo>
                      <a:pt x="320" y="1150"/>
                      <a:pt x="333" y="1162"/>
                      <a:pt x="348" y="1169"/>
                    </a:cubicBezTo>
                    <a:cubicBezTo>
                      <a:pt x="361" y="1173"/>
                      <a:pt x="361" y="1173"/>
                      <a:pt x="361" y="1173"/>
                    </a:cubicBezTo>
                    <a:cubicBezTo>
                      <a:pt x="366" y="1174"/>
                      <a:pt x="371" y="1175"/>
                      <a:pt x="377" y="1175"/>
                    </a:cubicBezTo>
                    <a:cubicBezTo>
                      <a:pt x="402" y="1175"/>
                      <a:pt x="425" y="1162"/>
                      <a:pt x="438" y="1141"/>
                    </a:cubicBezTo>
                    <a:cubicBezTo>
                      <a:pt x="438" y="1140"/>
                      <a:pt x="439" y="1139"/>
                      <a:pt x="440" y="1138"/>
                    </a:cubicBezTo>
                    <a:cubicBezTo>
                      <a:pt x="440" y="1137"/>
                      <a:pt x="440" y="1137"/>
                      <a:pt x="441" y="1136"/>
                    </a:cubicBezTo>
                    <a:cubicBezTo>
                      <a:pt x="441" y="1135"/>
                      <a:pt x="442" y="1134"/>
                      <a:pt x="443" y="1132"/>
                    </a:cubicBezTo>
                    <a:cubicBezTo>
                      <a:pt x="443" y="1131"/>
                      <a:pt x="443" y="1130"/>
                      <a:pt x="444" y="1130"/>
                    </a:cubicBezTo>
                    <a:cubicBezTo>
                      <a:pt x="444" y="1129"/>
                      <a:pt x="444" y="1128"/>
                      <a:pt x="444" y="1127"/>
                    </a:cubicBezTo>
                    <a:cubicBezTo>
                      <a:pt x="447" y="1120"/>
                      <a:pt x="449" y="1112"/>
                      <a:pt x="449" y="1103"/>
                    </a:cubicBezTo>
                    <a:cubicBezTo>
                      <a:pt x="449" y="1103"/>
                      <a:pt x="449" y="1102"/>
                      <a:pt x="449" y="1101"/>
                    </a:cubicBezTo>
                    <a:cubicBezTo>
                      <a:pt x="449" y="1101"/>
                      <a:pt x="449" y="1101"/>
                      <a:pt x="449" y="1101"/>
                    </a:cubicBezTo>
                    <a:cubicBezTo>
                      <a:pt x="449" y="950"/>
                      <a:pt x="449" y="798"/>
                      <a:pt x="449" y="647"/>
                    </a:cubicBezTo>
                    <a:cubicBezTo>
                      <a:pt x="449" y="496"/>
                      <a:pt x="449" y="345"/>
                      <a:pt x="449" y="194"/>
                    </a:cubicBezTo>
                    <a:cubicBezTo>
                      <a:pt x="449" y="190"/>
                      <a:pt x="450" y="188"/>
                      <a:pt x="454" y="189"/>
                    </a:cubicBezTo>
                    <a:cubicBezTo>
                      <a:pt x="459" y="189"/>
                      <a:pt x="464" y="189"/>
                      <a:pt x="470" y="189"/>
                    </a:cubicBezTo>
                    <a:cubicBezTo>
                      <a:pt x="476" y="189"/>
                      <a:pt x="476" y="189"/>
                      <a:pt x="476" y="195"/>
                    </a:cubicBezTo>
                    <a:cubicBezTo>
                      <a:pt x="476" y="218"/>
                      <a:pt x="476" y="241"/>
                      <a:pt x="476" y="264"/>
                    </a:cubicBezTo>
                    <a:cubicBezTo>
                      <a:pt x="476" y="348"/>
                      <a:pt x="476" y="432"/>
                      <a:pt x="476" y="517"/>
                    </a:cubicBezTo>
                    <a:cubicBezTo>
                      <a:pt x="475" y="546"/>
                      <a:pt x="501" y="570"/>
                      <a:pt x="529" y="569"/>
                    </a:cubicBezTo>
                    <a:cubicBezTo>
                      <a:pt x="550" y="569"/>
                      <a:pt x="565" y="560"/>
                      <a:pt x="576" y="542"/>
                    </a:cubicBezTo>
                    <a:cubicBezTo>
                      <a:pt x="580" y="534"/>
                      <a:pt x="582" y="526"/>
                      <a:pt x="582" y="517"/>
                    </a:cubicBezTo>
                    <a:cubicBezTo>
                      <a:pt x="582" y="393"/>
                      <a:pt x="582" y="270"/>
                      <a:pt x="582" y="147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5" name="Group 243">
              <a:extLst>
                <a:ext uri="{FF2B5EF4-FFF2-40B4-BE49-F238E27FC236}">
                  <a16:creationId xmlns:a16="http://schemas.microsoft.com/office/drawing/2014/main" xmlns="" id="{68429A82-5CA4-4538-BDE0-4F22F11A9A0F}"/>
                </a:ext>
              </a:extLst>
            </p:cNvPr>
            <p:cNvGrpSpPr/>
            <p:nvPr/>
          </p:nvGrpSpPr>
          <p:grpSpPr>
            <a:xfrm>
              <a:off x="4330312" y="1864146"/>
              <a:ext cx="309842" cy="761584"/>
              <a:chOff x="3046413" y="2012950"/>
              <a:chExt cx="1851025" cy="4549776"/>
            </a:xfrm>
            <a:solidFill>
              <a:schemeClr val="accent2"/>
            </a:solidFill>
          </p:grpSpPr>
          <p:sp>
            <p:nvSpPr>
              <p:cNvPr id="186" name="Freeform 6">
                <a:extLst>
                  <a:ext uri="{FF2B5EF4-FFF2-40B4-BE49-F238E27FC236}">
                    <a16:creationId xmlns:a16="http://schemas.microsoft.com/office/drawing/2014/main" xmlns="" id="{AE21AA28-3A96-47D0-9387-3D5F5805A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2012950"/>
                <a:ext cx="776287" cy="757238"/>
              </a:xfrm>
              <a:custGeom>
                <a:avLst/>
                <a:gdLst>
                  <a:gd name="T0" fmla="*/ 77 w 244"/>
                  <a:gd name="T1" fmla="*/ 229 h 238"/>
                  <a:gd name="T2" fmla="*/ 128 w 244"/>
                  <a:gd name="T3" fmla="*/ 237 h 238"/>
                  <a:gd name="T4" fmla="*/ 172 w 244"/>
                  <a:gd name="T5" fmla="*/ 227 h 238"/>
                  <a:gd name="T6" fmla="*/ 214 w 244"/>
                  <a:gd name="T7" fmla="*/ 198 h 238"/>
                  <a:gd name="T8" fmla="*/ 244 w 244"/>
                  <a:gd name="T9" fmla="*/ 118 h 238"/>
                  <a:gd name="T10" fmla="*/ 222 w 244"/>
                  <a:gd name="T11" fmla="*/ 52 h 238"/>
                  <a:gd name="T12" fmla="*/ 116 w 244"/>
                  <a:gd name="T13" fmla="*/ 2 h 238"/>
                  <a:gd name="T14" fmla="*/ 61 w 244"/>
                  <a:gd name="T15" fmla="*/ 17 h 238"/>
                  <a:gd name="T16" fmla="*/ 13 w 244"/>
                  <a:gd name="T17" fmla="*/ 68 h 238"/>
                  <a:gd name="T18" fmla="*/ 0 w 244"/>
                  <a:gd name="T19" fmla="*/ 121 h 238"/>
                  <a:gd name="T20" fmla="*/ 13 w 244"/>
                  <a:gd name="T21" fmla="*/ 173 h 238"/>
                  <a:gd name="T22" fmla="*/ 77 w 244"/>
                  <a:gd name="T23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" h="238">
                    <a:moveTo>
                      <a:pt x="77" y="229"/>
                    </a:moveTo>
                    <a:cubicBezTo>
                      <a:pt x="93" y="236"/>
                      <a:pt x="110" y="238"/>
                      <a:pt x="128" y="237"/>
                    </a:cubicBezTo>
                    <a:cubicBezTo>
                      <a:pt x="143" y="236"/>
                      <a:pt x="158" y="233"/>
                      <a:pt x="172" y="227"/>
                    </a:cubicBezTo>
                    <a:cubicBezTo>
                      <a:pt x="188" y="220"/>
                      <a:pt x="202" y="211"/>
                      <a:pt x="214" y="198"/>
                    </a:cubicBezTo>
                    <a:cubicBezTo>
                      <a:pt x="234" y="175"/>
                      <a:pt x="244" y="148"/>
                      <a:pt x="244" y="118"/>
                    </a:cubicBezTo>
                    <a:cubicBezTo>
                      <a:pt x="244" y="93"/>
                      <a:pt x="237" y="71"/>
                      <a:pt x="222" y="52"/>
                    </a:cubicBezTo>
                    <a:cubicBezTo>
                      <a:pt x="197" y="19"/>
                      <a:pt x="164" y="2"/>
                      <a:pt x="116" y="2"/>
                    </a:cubicBezTo>
                    <a:cubicBezTo>
                      <a:pt x="97" y="0"/>
                      <a:pt x="74" y="10"/>
                      <a:pt x="61" y="17"/>
                    </a:cubicBezTo>
                    <a:cubicBezTo>
                      <a:pt x="40" y="29"/>
                      <a:pt x="24" y="46"/>
                      <a:pt x="13" y="68"/>
                    </a:cubicBezTo>
                    <a:cubicBezTo>
                      <a:pt x="4" y="85"/>
                      <a:pt x="0" y="103"/>
                      <a:pt x="0" y="121"/>
                    </a:cubicBezTo>
                    <a:cubicBezTo>
                      <a:pt x="0" y="139"/>
                      <a:pt x="5" y="157"/>
                      <a:pt x="13" y="173"/>
                    </a:cubicBezTo>
                    <a:cubicBezTo>
                      <a:pt x="28" y="200"/>
                      <a:pt x="49" y="218"/>
                      <a:pt x="77" y="229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7">
                <a:extLst>
                  <a:ext uri="{FF2B5EF4-FFF2-40B4-BE49-F238E27FC236}">
                    <a16:creationId xmlns:a16="http://schemas.microsoft.com/office/drawing/2014/main" xmlns="" id="{4AFF284D-071E-4844-9830-434496AD6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Line 9">
                <a:extLst>
                  <a:ext uri="{FF2B5EF4-FFF2-40B4-BE49-F238E27FC236}">
                    <a16:creationId xmlns:a16="http://schemas.microsoft.com/office/drawing/2014/main" xmlns="" id="{60B5DC41-0BE0-4232-BC6F-6BDE3E112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Line 10">
                <a:extLst>
                  <a:ext uri="{FF2B5EF4-FFF2-40B4-BE49-F238E27FC236}">
                    <a16:creationId xmlns:a16="http://schemas.microsoft.com/office/drawing/2014/main" xmlns="" id="{9B754B3E-0C09-427A-9DCD-C8CA07820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1">
                <a:extLst>
                  <a:ext uri="{FF2B5EF4-FFF2-40B4-BE49-F238E27FC236}">
                    <a16:creationId xmlns:a16="http://schemas.microsoft.com/office/drawing/2014/main" xmlns="" id="{B27F51CD-EE5E-4262-BA27-815348E25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2824163"/>
                <a:ext cx="1851025" cy="3738563"/>
              </a:xfrm>
              <a:custGeom>
                <a:avLst/>
                <a:gdLst>
                  <a:gd name="T0" fmla="*/ 569 w 582"/>
                  <a:gd name="T1" fmla="*/ 93 h 1175"/>
                  <a:gd name="T2" fmla="*/ 500 w 582"/>
                  <a:gd name="T3" fmla="*/ 20 h 1175"/>
                  <a:gd name="T4" fmla="*/ 410 w 582"/>
                  <a:gd name="T5" fmla="*/ 1 h 1175"/>
                  <a:gd name="T6" fmla="*/ 80 w 582"/>
                  <a:gd name="T7" fmla="*/ 20 h 1175"/>
                  <a:gd name="T8" fmla="*/ 0 w 582"/>
                  <a:gd name="T9" fmla="*/ 147 h 1175"/>
                  <a:gd name="T10" fmla="*/ 9 w 582"/>
                  <a:gd name="T11" fmla="*/ 547 h 1175"/>
                  <a:gd name="T12" fmla="*/ 100 w 582"/>
                  <a:gd name="T13" fmla="*/ 542 h 1175"/>
                  <a:gd name="T14" fmla="*/ 106 w 582"/>
                  <a:gd name="T15" fmla="*/ 197 h 1175"/>
                  <a:gd name="T16" fmla="*/ 109 w 582"/>
                  <a:gd name="T17" fmla="*/ 189 h 1175"/>
                  <a:gd name="T18" fmla="*/ 133 w 582"/>
                  <a:gd name="T19" fmla="*/ 194 h 1175"/>
                  <a:gd name="T20" fmla="*/ 133 w 582"/>
                  <a:gd name="T21" fmla="*/ 968 h 1175"/>
                  <a:gd name="T22" fmla="*/ 132 w 582"/>
                  <a:gd name="T23" fmla="*/ 1103 h 1175"/>
                  <a:gd name="T24" fmla="*/ 188 w 582"/>
                  <a:gd name="T25" fmla="*/ 1173 h 1175"/>
                  <a:gd name="T26" fmla="*/ 204 w 582"/>
                  <a:gd name="T27" fmla="*/ 1175 h 1175"/>
                  <a:gd name="T28" fmla="*/ 251 w 582"/>
                  <a:gd name="T29" fmla="*/ 1158 h 1175"/>
                  <a:gd name="T30" fmla="*/ 265 w 582"/>
                  <a:gd name="T31" fmla="*/ 1142 h 1175"/>
                  <a:gd name="T32" fmla="*/ 273 w 582"/>
                  <a:gd name="T33" fmla="*/ 1123 h 1175"/>
                  <a:gd name="T34" fmla="*/ 276 w 582"/>
                  <a:gd name="T35" fmla="*/ 1103 h 1175"/>
                  <a:gd name="T36" fmla="*/ 276 w 582"/>
                  <a:gd name="T37" fmla="*/ 582 h 1175"/>
                  <a:gd name="T38" fmla="*/ 281 w 582"/>
                  <a:gd name="T39" fmla="*/ 572 h 1175"/>
                  <a:gd name="T40" fmla="*/ 305 w 582"/>
                  <a:gd name="T41" fmla="*/ 577 h 1175"/>
                  <a:gd name="T42" fmla="*/ 305 w 582"/>
                  <a:gd name="T43" fmla="*/ 1102 h 1175"/>
                  <a:gd name="T44" fmla="*/ 305 w 582"/>
                  <a:gd name="T45" fmla="*/ 1105 h 1175"/>
                  <a:gd name="T46" fmla="*/ 313 w 582"/>
                  <a:gd name="T47" fmla="*/ 1136 h 1175"/>
                  <a:gd name="T48" fmla="*/ 361 w 582"/>
                  <a:gd name="T49" fmla="*/ 1173 h 1175"/>
                  <a:gd name="T50" fmla="*/ 438 w 582"/>
                  <a:gd name="T51" fmla="*/ 1141 h 1175"/>
                  <a:gd name="T52" fmla="*/ 441 w 582"/>
                  <a:gd name="T53" fmla="*/ 1136 h 1175"/>
                  <a:gd name="T54" fmla="*/ 444 w 582"/>
                  <a:gd name="T55" fmla="*/ 1130 h 1175"/>
                  <a:gd name="T56" fmla="*/ 449 w 582"/>
                  <a:gd name="T57" fmla="*/ 1103 h 1175"/>
                  <a:gd name="T58" fmla="*/ 449 w 582"/>
                  <a:gd name="T59" fmla="*/ 1101 h 1175"/>
                  <a:gd name="T60" fmla="*/ 449 w 582"/>
                  <a:gd name="T61" fmla="*/ 194 h 1175"/>
                  <a:gd name="T62" fmla="*/ 470 w 582"/>
                  <a:gd name="T63" fmla="*/ 189 h 1175"/>
                  <a:gd name="T64" fmla="*/ 476 w 582"/>
                  <a:gd name="T65" fmla="*/ 264 h 1175"/>
                  <a:gd name="T66" fmla="*/ 529 w 582"/>
                  <a:gd name="T67" fmla="*/ 569 h 1175"/>
                  <a:gd name="T68" fmla="*/ 582 w 582"/>
                  <a:gd name="T69" fmla="*/ 517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175">
                    <a:moveTo>
                      <a:pt x="582" y="147"/>
                    </a:moveTo>
                    <a:cubicBezTo>
                      <a:pt x="582" y="129"/>
                      <a:pt x="578" y="110"/>
                      <a:pt x="569" y="93"/>
                    </a:cubicBezTo>
                    <a:cubicBezTo>
                      <a:pt x="564" y="83"/>
                      <a:pt x="558" y="72"/>
                      <a:pt x="551" y="62"/>
                    </a:cubicBezTo>
                    <a:cubicBezTo>
                      <a:pt x="538" y="44"/>
                      <a:pt x="513" y="26"/>
                      <a:pt x="500" y="20"/>
                    </a:cubicBezTo>
                    <a:cubicBezTo>
                      <a:pt x="489" y="15"/>
                      <a:pt x="478" y="11"/>
                      <a:pt x="466" y="7"/>
                    </a:cubicBezTo>
                    <a:cubicBezTo>
                      <a:pt x="448" y="0"/>
                      <a:pt x="429" y="1"/>
                      <a:pt x="410" y="1"/>
                    </a:cubicBezTo>
                    <a:cubicBezTo>
                      <a:pt x="324" y="1"/>
                      <a:pt x="239" y="1"/>
                      <a:pt x="153" y="1"/>
                    </a:cubicBezTo>
                    <a:cubicBezTo>
                      <a:pt x="127" y="1"/>
                      <a:pt x="103" y="8"/>
                      <a:pt x="80" y="20"/>
                    </a:cubicBezTo>
                    <a:cubicBezTo>
                      <a:pt x="52" y="35"/>
                      <a:pt x="31" y="56"/>
                      <a:pt x="16" y="84"/>
                    </a:cubicBezTo>
                    <a:cubicBezTo>
                      <a:pt x="6" y="104"/>
                      <a:pt x="0" y="125"/>
                      <a:pt x="0" y="147"/>
                    </a:cubicBezTo>
                    <a:cubicBezTo>
                      <a:pt x="0" y="269"/>
                      <a:pt x="0" y="391"/>
                      <a:pt x="0" y="513"/>
                    </a:cubicBezTo>
                    <a:cubicBezTo>
                      <a:pt x="0" y="525"/>
                      <a:pt x="1" y="537"/>
                      <a:pt x="9" y="547"/>
                    </a:cubicBezTo>
                    <a:cubicBezTo>
                      <a:pt x="18" y="560"/>
                      <a:pt x="30" y="567"/>
                      <a:pt x="46" y="569"/>
                    </a:cubicBezTo>
                    <a:cubicBezTo>
                      <a:pt x="69" y="571"/>
                      <a:pt x="88" y="562"/>
                      <a:pt x="100" y="542"/>
                    </a:cubicBezTo>
                    <a:cubicBezTo>
                      <a:pt x="104" y="535"/>
                      <a:pt x="106" y="527"/>
                      <a:pt x="106" y="519"/>
                    </a:cubicBezTo>
                    <a:cubicBezTo>
                      <a:pt x="106" y="412"/>
                      <a:pt x="106" y="304"/>
                      <a:pt x="106" y="197"/>
                    </a:cubicBezTo>
                    <a:cubicBezTo>
                      <a:pt x="106" y="195"/>
                      <a:pt x="105" y="193"/>
                      <a:pt x="106" y="192"/>
                    </a:cubicBezTo>
                    <a:cubicBezTo>
                      <a:pt x="106" y="191"/>
                      <a:pt x="108" y="189"/>
                      <a:pt x="109" y="189"/>
                    </a:cubicBezTo>
                    <a:cubicBezTo>
                      <a:pt x="116" y="188"/>
                      <a:pt x="122" y="189"/>
                      <a:pt x="129" y="189"/>
                    </a:cubicBezTo>
                    <a:cubicBezTo>
                      <a:pt x="133" y="188"/>
                      <a:pt x="133" y="191"/>
                      <a:pt x="133" y="194"/>
                    </a:cubicBezTo>
                    <a:cubicBezTo>
                      <a:pt x="133" y="210"/>
                      <a:pt x="133" y="225"/>
                      <a:pt x="133" y="241"/>
                    </a:cubicBezTo>
                    <a:cubicBezTo>
                      <a:pt x="133" y="484"/>
                      <a:pt x="133" y="726"/>
                      <a:pt x="133" y="968"/>
                    </a:cubicBezTo>
                    <a:cubicBezTo>
                      <a:pt x="133" y="1012"/>
                      <a:pt x="133" y="1056"/>
                      <a:pt x="133" y="1099"/>
                    </a:cubicBezTo>
                    <a:cubicBezTo>
                      <a:pt x="133" y="1100"/>
                      <a:pt x="132" y="1102"/>
                      <a:pt x="132" y="1103"/>
                    </a:cubicBezTo>
                    <a:cubicBezTo>
                      <a:pt x="132" y="1137"/>
                      <a:pt x="156" y="1166"/>
                      <a:pt x="188" y="1173"/>
                    </a:cubicBezTo>
                    <a:cubicBezTo>
                      <a:pt x="188" y="1173"/>
                      <a:pt x="188" y="1173"/>
                      <a:pt x="188" y="1173"/>
                    </a:cubicBezTo>
                    <a:cubicBezTo>
                      <a:pt x="188" y="1173"/>
                      <a:pt x="188" y="1173"/>
                      <a:pt x="189" y="1173"/>
                    </a:cubicBezTo>
                    <a:cubicBezTo>
                      <a:pt x="194" y="1174"/>
                      <a:pt x="199" y="1175"/>
                      <a:pt x="204" y="1175"/>
                    </a:cubicBezTo>
                    <a:cubicBezTo>
                      <a:pt x="210" y="1175"/>
                      <a:pt x="215" y="1174"/>
                      <a:pt x="220" y="1173"/>
                    </a:cubicBezTo>
                    <a:cubicBezTo>
                      <a:pt x="231" y="1171"/>
                      <a:pt x="242" y="1165"/>
                      <a:pt x="251" y="1158"/>
                    </a:cubicBezTo>
                    <a:cubicBezTo>
                      <a:pt x="256" y="1154"/>
                      <a:pt x="260" y="1149"/>
                      <a:pt x="264" y="1144"/>
                    </a:cubicBezTo>
                    <a:cubicBezTo>
                      <a:pt x="264" y="1143"/>
                      <a:pt x="264" y="1142"/>
                      <a:pt x="265" y="1142"/>
                    </a:cubicBezTo>
                    <a:cubicBezTo>
                      <a:pt x="265" y="1141"/>
                      <a:pt x="266" y="1141"/>
                      <a:pt x="266" y="1140"/>
                    </a:cubicBezTo>
                    <a:cubicBezTo>
                      <a:pt x="269" y="1135"/>
                      <a:pt x="272" y="1129"/>
                      <a:pt x="273" y="1123"/>
                    </a:cubicBezTo>
                    <a:cubicBezTo>
                      <a:pt x="273" y="1123"/>
                      <a:pt x="273" y="1123"/>
                      <a:pt x="273" y="1123"/>
                    </a:cubicBezTo>
                    <a:cubicBezTo>
                      <a:pt x="275" y="1117"/>
                      <a:pt x="276" y="1110"/>
                      <a:pt x="276" y="1103"/>
                    </a:cubicBezTo>
                    <a:cubicBezTo>
                      <a:pt x="276" y="1102"/>
                      <a:pt x="276" y="1100"/>
                      <a:pt x="276" y="1099"/>
                    </a:cubicBezTo>
                    <a:cubicBezTo>
                      <a:pt x="276" y="927"/>
                      <a:pt x="276" y="754"/>
                      <a:pt x="276" y="582"/>
                    </a:cubicBezTo>
                    <a:cubicBezTo>
                      <a:pt x="276" y="581"/>
                      <a:pt x="276" y="579"/>
                      <a:pt x="276" y="578"/>
                    </a:cubicBezTo>
                    <a:cubicBezTo>
                      <a:pt x="276" y="574"/>
                      <a:pt x="278" y="572"/>
                      <a:pt x="281" y="572"/>
                    </a:cubicBezTo>
                    <a:cubicBezTo>
                      <a:pt x="288" y="572"/>
                      <a:pt x="294" y="572"/>
                      <a:pt x="300" y="572"/>
                    </a:cubicBezTo>
                    <a:cubicBezTo>
                      <a:pt x="303" y="572"/>
                      <a:pt x="305" y="574"/>
                      <a:pt x="305" y="577"/>
                    </a:cubicBezTo>
                    <a:cubicBezTo>
                      <a:pt x="305" y="579"/>
                      <a:pt x="305" y="581"/>
                      <a:pt x="305" y="583"/>
                    </a:cubicBezTo>
                    <a:cubicBezTo>
                      <a:pt x="305" y="756"/>
                      <a:pt x="305" y="929"/>
                      <a:pt x="305" y="1102"/>
                    </a:cubicBezTo>
                    <a:cubicBezTo>
                      <a:pt x="305" y="1102"/>
                      <a:pt x="305" y="1103"/>
                      <a:pt x="305" y="1103"/>
                    </a:cubicBezTo>
                    <a:cubicBezTo>
                      <a:pt x="305" y="1104"/>
                      <a:pt x="305" y="1104"/>
                      <a:pt x="305" y="1105"/>
                    </a:cubicBezTo>
                    <a:cubicBezTo>
                      <a:pt x="305" y="1105"/>
                      <a:pt x="305" y="1105"/>
                      <a:pt x="305" y="1105"/>
                    </a:cubicBezTo>
                    <a:cubicBezTo>
                      <a:pt x="305" y="1116"/>
                      <a:pt x="308" y="1126"/>
                      <a:pt x="313" y="1136"/>
                    </a:cubicBezTo>
                    <a:cubicBezTo>
                      <a:pt x="320" y="1150"/>
                      <a:pt x="333" y="1162"/>
                      <a:pt x="348" y="1169"/>
                    </a:cubicBezTo>
                    <a:cubicBezTo>
                      <a:pt x="361" y="1173"/>
                      <a:pt x="361" y="1173"/>
                      <a:pt x="361" y="1173"/>
                    </a:cubicBezTo>
                    <a:cubicBezTo>
                      <a:pt x="366" y="1174"/>
                      <a:pt x="371" y="1175"/>
                      <a:pt x="377" y="1175"/>
                    </a:cubicBezTo>
                    <a:cubicBezTo>
                      <a:pt x="402" y="1175"/>
                      <a:pt x="425" y="1162"/>
                      <a:pt x="438" y="1141"/>
                    </a:cubicBezTo>
                    <a:cubicBezTo>
                      <a:pt x="438" y="1140"/>
                      <a:pt x="439" y="1139"/>
                      <a:pt x="440" y="1138"/>
                    </a:cubicBezTo>
                    <a:cubicBezTo>
                      <a:pt x="440" y="1137"/>
                      <a:pt x="440" y="1137"/>
                      <a:pt x="441" y="1136"/>
                    </a:cubicBezTo>
                    <a:cubicBezTo>
                      <a:pt x="441" y="1135"/>
                      <a:pt x="442" y="1134"/>
                      <a:pt x="443" y="1132"/>
                    </a:cubicBezTo>
                    <a:cubicBezTo>
                      <a:pt x="443" y="1131"/>
                      <a:pt x="443" y="1130"/>
                      <a:pt x="444" y="1130"/>
                    </a:cubicBezTo>
                    <a:cubicBezTo>
                      <a:pt x="444" y="1129"/>
                      <a:pt x="444" y="1128"/>
                      <a:pt x="444" y="1127"/>
                    </a:cubicBezTo>
                    <a:cubicBezTo>
                      <a:pt x="447" y="1120"/>
                      <a:pt x="449" y="1112"/>
                      <a:pt x="449" y="1103"/>
                    </a:cubicBezTo>
                    <a:cubicBezTo>
                      <a:pt x="449" y="1103"/>
                      <a:pt x="449" y="1102"/>
                      <a:pt x="449" y="1101"/>
                    </a:cubicBezTo>
                    <a:cubicBezTo>
                      <a:pt x="449" y="1101"/>
                      <a:pt x="449" y="1101"/>
                      <a:pt x="449" y="1101"/>
                    </a:cubicBezTo>
                    <a:cubicBezTo>
                      <a:pt x="449" y="950"/>
                      <a:pt x="449" y="798"/>
                      <a:pt x="449" y="647"/>
                    </a:cubicBezTo>
                    <a:cubicBezTo>
                      <a:pt x="449" y="496"/>
                      <a:pt x="449" y="345"/>
                      <a:pt x="449" y="194"/>
                    </a:cubicBezTo>
                    <a:cubicBezTo>
                      <a:pt x="449" y="190"/>
                      <a:pt x="450" y="188"/>
                      <a:pt x="454" y="189"/>
                    </a:cubicBezTo>
                    <a:cubicBezTo>
                      <a:pt x="459" y="189"/>
                      <a:pt x="464" y="189"/>
                      <a:pt x="470" y="189"/>
                    </a:cubicBezTo>
                    <a:cubicBezTo>
                      <a:pt x="476" y="189"/>
                      <a:pt x="476" y="189"/>
                      <a:pt x="476" y="195"/>
                    </a:cubicBezTo>
                    <a:cubicBezTo>
                      <a:pt x="476" y="218"/>
                      <a:pt x="476" y="241"/>
                      <a:pt x="476" y="264"/>
                    </a:cubicBezTo>
                    <a:cubicBezTo>
                      <a:pt x="476" y="348"/>
                      <a:pt x="476" y="432"/>
                      <a:pt x="476" y="517"/>
                    </a:cubicBezTo>
                    <a:cubicBezTo>
                      <a:pt x="475" y="546"/>
                      <a:pt x="501" y="570"/>
                      <a:pt x="529" y="569"/>
                    </a:cubicBezTo>
                    <a:cubicBezTo>
                      <a:pt x="550" y="569"/>
                      <a:pt x="565" y="560"/>
                      <a:pt x="576" y="542"/>
                    </a:cubicBezTo>
                    <a:cubicBezTo>
                      <a:pt x="580" y="534"/>
                      <a:pt x="582" y="526"/>
                      <a:pt x="582" y="517"/>
                    </a:cubicBezTo>
                    <a:cubicBezTo>
                      <a:pt x="582" y="393"/>
                      <a:pt x="582" y="270"/>
                      <a:pt x="582" y="147"/>
                    </a:cubicBezTo>
                    <a:close/>
                  </a:path>
                </a:pathLst>
              </a:custGeom>
              <a:solidFill>
                <a:srgbClr val="B59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3">
            <a:extLst>
              <a:ext uri="{FF2B5EF4-FFF2-40B4-BE49-F238E27FC236}">
                <a16:creationId xmlns:a16="http://schemas.microsoft.com/office/drawing/2014/main" xmlns="" id="{63D9C426-F9E8-4B05-A95C-B965C47D3498}"/>
              </a:ext>
            </a:extLst>
          </p:cNvPr>
          <p:cNvGrpSpPr/>
          <p:nvPr/>
        </p:nvGrpSpPr>
        <p:grpSpPr>
          <a:xfrm>
            <a:off x="8869886" y="7493362"/>
            <a:ext cx="7340964" cy="1523328"/>
            <a:chOff x="3356767" y="3174246"/>
            <a:chExt cx="3670482" cy="761664"/>
          </a:xfrm>
        </p:grpSpPr>
        <p:grpSp>
          <p:nvGrpSpPr>
            <p:cNvPr id="242" name="Group 150">
              <a:extLst>
                <a:ext uri="{FF2B5EF4-FFF2-40B4-BE49-F238E27FC236}">
                  <a16:creationId xmlns:a16="http://schemas.microsoft.com/office/drawing/2014/main" xmlns="" id="{E83D989C-A810-4446-8C4D-A47204A66E22}"/>
                </a:ext>
              </a:extLst>
            </p:cNvPr>
            <p:cNvGrpSpPr/>
            <p:nvPr/>
          </p:nvGrpSpPr>
          <p:grpSpPr>
            <a:xfrm>
              <a:off x="4952702" y="3934847"/>
              <a:ext cx="91146" cy="1063"/>
              <a:chOff x="3746500" y="6556375"/>
              <a:chExt cx="544513" cy="6350"/>
            </a:xfrm>
            <a:solidFill>
              <a:schemeClr val="accent5"/>
            </a:solidFill>
          </p:grpSpPr>
          <p:sp>
            <p:nvSpPr>
              <p:cNvPr id="286" name="Freeform 7">
                <a:extLst>
                  <a:ext uri="{FF2B5EF4-FFF2-40B4-BE49-F238E27FC236}">
                    <a16:creationId xmlns:a16="http://schemas.microsoft.com/office/drawing/2014/main" xmlns="" id="{63EC742F-BF01-40A6-B7E6-1285C187E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Line 9">
                <a:extLst>
                  <a:ext uri="{FF2B5EF4-FFF2-40B4-BE49-F238E27FC236}">
                    <a16:creationId xmlns:a16="http://schemas.microsoft.com/office/drawing/2014/main" xmlns="" id="{44CCEE75-727F-40FE-BDD3-60E255E83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Line 10">
                <a:extLst>
                  <a:ext uri="{FF2B5EF4-FFF2-40B4-BE49-F238E27FC236}">
                    <a16:creationId xmlns:a16="http://schemas.microsoft.com/office/drawing/2014/main" xmlns="" id="{DF1E4549-3DFB-4A92-AA20-CA0F13FE2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3" name="Group 156">
              <a:extLst>
                <a:ext uri="{FF2B5EF4-FFF2-40B4-BE49-F238E27FC236}">
                  <a16:creationId xmlns:a16="http://schemas.microsoft.com/office/drawing/2014/main" xmlns="" id="{B49A7865-61A4-45A8-A24F-843DC58D6025}"/>
                </a:ext>
              </a:extLst>
            </p:cNvPr>
            <p:cNvGrpSpPr/>
            <p:nvPr/>
          </p:nvGrpSpPr>
          <p:grpSpPr>
            <a:xfrm>
              <a:off x="5422324" y="3934847"/>
              <a:ext cx="91146" cy="1063"/>
              <a:chOff x="3746500" y="6556375"/>
              <a:chExt cx="544513" cy="6350"/>
            </a:xfrm>
            <a:solidFill>
              <a:schemeClr val="accent5"/>
            </a:solidFill>
          </p:grpSpPr>
          <p:sp>
            <p:nvSpPr>
              <p:cNvPr id="281" name="Freeform 7">
                <a:extLst>
                  <a:ext uri="{FF2B5EF4-FFF2-40B4-BE49-F238E27FC236}">
                    <a16:creationId xmlns:a16="http://schemas.microsoft.com/office/drawing/2014/main" xmlns="" id="{4FDBB247-BF8A-4D22-AE2B-C412B7162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Line 9">
                <a:extLst>
                  <a:ext uri="{FF2B5EF4-FFF2-40B4-BE49-F238E27FC236}">
                    <a16:creationId xmlns:a16="http://schemas.microsoft.com/office/drawing/2014/main" xmlns="" id="{9B4EFF37-692F-4E69-8EB6-98562C017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Line 10">
                <a:extLst>
                  <a:ext uri="{FF2B5EF4-FFF2-40B4-BE49-F238E27FC236}">
                    <a16:creationId xmlns:a16="http://schemas.microsoft.com/office/drawing/2014/main" xmlns="" id="{D82DFFB4-A33F-4CCF-A1CE-140D73DB3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4" name="Group 162">
              <a:extLst>
                <a:ext uri="{FF2B5EF4-FFF2-40B4-BE49-F238E27FC236}">
                  <a16:creationId xmlns:a16="http://schemas.microsoft.com/office/drawing/2014/main" xmlns="" id="{11D7B378-5BAF-4F2C-82DB-5620D385E21D}"/>
                </a:ext>
              </a:extLst>
            </p:cNvPr>
            <p:cNvGrpSpPr/>
            <p:nvPr/>
          </p:nvGrpSpPr>
          <p:grpSpPr>
            <a:xfrm>
              <a:off x="5931913" y="3934847"/>
              <a:ext cx="91146" cy="1063"/>
              <a:chOff x="3746500" y="6556375"/>
              <a:chExt cx="544513" cy="6350"/>
            </a:xfrm>
            <a:solidFill>
              <a:schemeClr val="accent5"/>
            </a:solidFill>
          </p:grpSpPr>
          <p:sp>
            <p:nvSpPr>
              <p:cNvPr id="276" name="Freeform 7">
                <a:extLst>
                  <a:ext uri="{FF2B5EF4-FFF2-40B4-BE49-F238E27FC236}">
                    <a16:creationId xmlns:a16="http://schemas.microsoft.com/office/drawing/2014/main" xmlns="" id="{B71FB81A-C8DE-4CC5-9D43-E01AA53EF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Line 9">
                <a:extLst>
                  <a:ext uri="{FF2B5EF4-FFF2-40B4-BE49-F238E27FC236}">
                    <a16:creationId xmlns:a16="http://schemas.microsoft.com/office/drawing/2014/main" xmlns="" id="{CE550311-67B1-4565-A9B5-208546737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Line 10">
                <a:extLst>
                  <a:ext uri="{FF2B5EF4-FFF2-40B4-BE49-F238E27FC236}">
                    <a16:creationId xmlns:a16="http://schemas.microsoft.com/office/drawing/2014/main" xmlns="" id="{115477CE-DAFE-4D33-9474-E3D3A2AFE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5" name="Group 168">
              <a:extLst>
                <a:ext uri="{FF2B5EF4-FFF2-40B4-BE49-F238E27FC236}">
                  <a16:creationId xmlns:a16="http://schemas.microsoft.com/office/drawing/2014/main" xmlns="" id="{DD3C287E-3A64-458F-AFA4-43B9F9E559A7}"/>
                </a:ext>
              </a:extLst>
            </p:cNvPr>
            <p:cNvGrpSpPr/>
            <p:nvPr/>
          </p:nvGrpSpPr>
          <p:grpSpPr>
            <a:xfrm>
              <a:off x="6431509" y="3934847"/>
              <a:ext cx="91146" cy="1063"/>
              <a:chOff x="3746500" y="6556375"/>
              <a:chExt cx="544513" cy="6350"/>
            </a:xfrm>
            <a:solidFill>
              <a:schemeClr val="accent5"/>
            </a:solidFill>
          </p:grpSpPr>
          <p:sp>
            <p:nvSpPr>
              <p:cNvPr id="271" name="Freeform 7">
                <a:extLst>
                  <a:ext uri="{FF2B5EF4-FFF2-40B4-BE49-F238E27FC236}">
                    <a16:creationId xmlns:a16="http://schemas.microsoft.com/office/drawing/2014/main" xmlns="" id="{A24AB6D7-8525-4B97-BE29-072344D14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Line 9">
                <a:extLst>
                  <a:ext uri="{FF2B5EF4-FFF2-40B4-BE49-F238E27FC236}">
                    <a16:creationId xmlns:a16="http://schemas.microsoft.com/office/drawing/2014/main" xmlns="" id="{A2978974-F629-4EC0-BA6D-88BEFB54A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Line 10">
                <a:extLst>
                  <a:ext uri="{FF2B5EF4-FFF2-40B4-BE49-F238E27FC236}">
                    <a16:creationId xmlns:a16="http://schemas.microsoft.com/office/drawing/2014/main" xmlns="" id="{B62E5E14-0AFA-4477-8346-15B1BA6EC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6" name="Group 174">
              <a:extLst>
                <a:ext uri="{FF2B5EF4-FFF2-40B4-BE49-F238E27FC236}">
                  <a16:creationId xmlns:a16="http://schemas.microsoft.com/office/drawing/2014/main" xmlns="" id="{20DDACEC-9E2A-48A6-8674-559356121F9D}"/>
                </a:ext>
              </a:extLst>
            </p:cNvPr>
            <p:cNvGrpSpPr/>
            <p:nvPr/>
          </p:nvGrpSpPr>
          <p:grpSpPr>
            <a:xfrm>
              <a:off x="6936103" y="3934847"/>
              <a:ext cx="91146" cy="1063"/>
              <a:chOff x="3746500" y="6556375"/>
              <a:chExt cx="544513" cy="6350"/>
            </a:xfrm>
            <a:solidFill>
              <a:schemeClr val="accent5"/>
            </a:solidFill>
          </p:grpSpPr>
          <p:sp>
            <p:nvSpPr>
              <p:cNvPr id="266" name="Freeform 7">
                <a:extLst>
                  <a:ext uri="{FF2B5EF4-FFF2-40B4-BE49-F238E27FC236}">
                    <a16:creationId xmlns:a16="http://schemas.microsoft.com/office/drawing/2014/main" xmlns="" id="{ABF1C170-DB54-4F21-9828-DE0CF9B58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Line 9">
                <a:extLst>
                  <a:ext uri="{FF2B5EF4-FFF2-40B4-BE49-F238E27FC236}">
                    <a16:creationId xmlns:a16="http://schemas.microsoft.com/office/drawing/2014/main" xmlns="" id="{4D75D7C4-DC62-48FA-ACAA-047FB9502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Line 10">
                <a:extLst>
                  <a:ext uri="{FF2B5EF4-FFF2-40B4-BE49-F238E27FC236}">
                    <a16:creationId xmlns:a16="http://schemas.microsoft.com/office/drawing/2014/main" xmlns="" id="{DAC18F1D-2140-4C24-AB99-101DFF9D4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7" name="Group 249">
              <a:extLst>
                <a:ext uri="{FF2B5EF4-FFF2-40B4-BE49-F238E27FC236}">
                  <a16:creationId xmlns:a16="http://schemas.microsoft.com/office/drawing/2014/main" xmlns="" id="{029A22B8-8782-4C46-917E-342AFAD3C262}"/>
                </a:ext>
              </a:extLst>
            </p:cNvPr>
            <p:cNvGrpSpPr/>
            <p:nvPr/>
          </p:nvGrpSpPr>
          <p:grpSpPr>
            <a:xfrm>
              <a:off x="3356767" y="3174246"/>
              <a:ext cx="309842" cy="761584"/>
              <a:chOff x="3046413" y="2012950"/>
              <a:chExt cx="1851025" cy="4549776"/>
            </a:xfrm>
            <a:solidFill>
              <a:schemeClr val="accent5"/>
            </a:solidFill>
          </p:grpSpPr>
          <p:sp>
            <p:nvSpPr>
              <p:cNvPr id="260" name="Freeform 6">
                <a:extLst>
                  <a:ext uri="{FF2B5EF4-FFF2-40B4-BE49-F238E27FC236}">
                    <a16:creationId xmlns:a16="http://schemas.microsoft.com/office/drawing/2014/main" xmlns="" id="{A8739F65-8CF6-419A-B2AB-E7F5F4D21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2012950"/>
                <a:ext cx="776287" cy="757238"/>
              </a:xfrm>
              <a:custGeom>
                <a:avLst/>
                <a:gdLst>
                  <a:gd name="T0" fmla="*/ 77 w 244"/>
                  <a:gd name="T1" fmla="*/ 229 h 238"/>
                  <a:gd name="T2" fmla="*/ 128 w 244"/>
                  <a:gd name="T3" fmla="*/ 237 h 238"/>
                  <a:gd name="T4" fmla="*/ 172 w 244"/>
                  <a:gd name="T5" fmla="*/ 227 h 238"/>
                  <a:gd name="T6" fmla="*/ 214 w 244"/>
                  <a:gd name="T7" fmla="*/ 198 h 238"/>
                  <a:gd name="T8" fmla="*/ 244 w 244"/>
                  <a:gd name="T9" fmla="*/ 118 h 238"/>
                  <a:gd name="T10" fmla="*/ 222 w 244"/>
                  <a:gd name="T11" fmla="*/ 52 h 238"/>
                  <a:gd name="T12" fmla="*/ 116 w 244"/>
                  <a:gd name="T13" fmla="*/ 2 h 238"/>
                  <a:gd name="T14" fmla="*/ 61 w 244"/>
                  <a:gd name="T15" fmla="*/ 17 h 238"/>
                  <a:gd name="T16" fmla="*/ 13 w 244"/>
                  <a:gd name="T17" fmla="*/ 68 h 238"/>
                  <a:gd name="T18" fmla="*/ 0 w 244"/>
                  <a:gd name="T19" fmla="*/ 121 h 238"/>
                  <a:gd name="T20" fmla="*/ 13 w 244"/>
                  <a:gd name="T21" fmla="*/ 173 h 238"/>
                  <a:gd name="T22" fmla="*/ 77 w 244"/>
                  <a:gd name="T23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" h="238">
                    <a:moveTo>
                      <a:pt x="77" y="229"/>
                    </a:moveTo>
                    <a:cubicBezTo>
                      <a:pt x="93" y="236"/>
                      <a:pt x="110" y="238"/>
                      <a:pt x="128" y="237"/>
                    </a:cubicBezTo>
                    <a:cubicBezTo>
                      <a:pt x="143" y="236"/>
                      <a:pt x="158" y="233"/>
                      <a:pt x="172" y="227"/>
                    </a:cubicBezTo>
                    <a:cubicBezTo>
                      <a:pt x="188" y="220"/>
                      <a:pt x="202" y="211"/>
                      <a:pt x="214" y="198"/>
                    </a:cubicBezTo>
                    <a:cubicBezTo>
                      <a:pt x="234" y="175"/>
                      <a:pt x="244" y="148"/>
                      <a:pt x="244" y="118"/>
                    </a:cubicBezTo>
                    <a:cubicBezTo>
                      <a:pt x="244" y="93"/>
                      <a:pt x="237" y="71"/>
                      <a:pt x="222" y="52"/>
                    </a:cubicBezTo>
                    <a:cubicBezTo>
                      <a:pt x="197" y="19"/>
                      <a:pt x="164" y="2"/>
                      <a:pt x="116" y="2"/>
                    </a:cubicBezTo>
                    <a:cubicBezTo>
                      <a:pt x="97" y="0"/>
                      <a:pt x="74" y="10"/>
                      <a:pt x="61" y="17"/>
                    </a:cubicBezTo>
                    <a:cubicBezTo>
                      <a:pt x="40" y="29"/>
                      <a:pt x="24" y="46"/>
                      <a:pt x="13" y="68"/>
                    </a:cubicBezTo>
                    <a:cubicBezTo>
                      <a:pt x="4" y="85"/>
                      <a:pt x="0" y="103"/>
                      <a:pt x="0" y="121"/>
                    </a:cubicBezTo>
                    <a:cubicBezTo>
                      <a:pt x="0" y="139"/>
                      <a:pt x="5" y="157"/>
                      <a:pt x="13" y="173"/>
                    </a:cubicBezTo>
                    <a:cubicBezTo>
                      <a:pt x="28" y="200"/>
                      <a:pt x="49" y="218"/>
                      <a:pt x="77" y="229"/>
                    </a:cubicBezTo>
                    <a:close/>
                  </a:path>
                </a:pathLst>
              </a:custGeom>
              <a:solidFill>
                <a:srgbClr val="009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Freeform 7">
                <a:extLst>
                  <a:ext uri="{FF2B5EF4-FFF2-40B4-BE49-F238E27FC236}">
                    <a16:creationId xmlns:a16="http://schemas.microsoft.com/office/drawing/2014/main" xmlns="" id="{05D95FDA-AE76-4D0D-B4D2-B2171BDDC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Line 9">
                <a:extLst>
                  <a:ext uri="{FF2B5EF4-FFF2-40B4-BE49-F238E27FC236}">
                    <a16:creationId xmlns:a16="http://schemas.microsoft.com/office/drawing/2014/main" xmlns="" id="{BA6F949D-77F3-4AD2-9CF1-D32FA0A45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Line 10">
                <a:extLst>
                  <a:ext uri="{FF2B5EF4-FFF2-40B4-BE49-F238E27FC236}">
                    <a16:creationId xmlns:a16="http://schemas.microsoft.com/office/drawing/2014/main" xmlns="" id="{6D4ED1B0-EE47-4085-A08F-863DAC819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Freeform 11">
                <a:extLst>
                  <a:ext uri="{FF2B5EF4-FFF2-40B4-BE49-F238E27FC236}">
                    <a16:creationId xmlns:a16="http://schemas.microsoft.com/office/drawing/2014/main" xmlns="" id="{50C92FAD-EF2F-423A-8B1C-647ACD7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2824163"/>
                <a:ext cx="1851025" cy="3738563"/>
              </a:xfrm>
              <a:custGeom>
                <a:avLst/>
                <a:gdLst>
                  <a:gd name="T0" fmla="*/ 569 w 582"/>
                  <a:gd name="T1" fmla="*/ 93 h 1175"/>
                  <a:gd name="T2" fmla="*/ 500 w 582"/>
                  <a:gd name="T3" fmla="*/ 20 h 1175"/>
                  <a:gd name="T4" fmla="*/ 410 w 582"/>
                  <a:gd name="T5" fmla="*/ 1 h 1175"/>
                  <a:gd name="T6" fmla="*/ 80 w 582"/>
                  <a:gd name="T7" fmla="*/ 20 h 1175"/>
                  <a:gd name="T8" fmla="*/ 0 w 582"/>
                  <a:gd name="T9" fmla="*/ 147 h 1175"/>
                  <a:gd name="T10" fmla="*/ 9 w 582"/>
                  <a:gd name="T11" fmla="*/ 547 h 1175"/>
                  <a:gd name="T12" fmla="*/ 100 w 582"/>
                  <a:gd name="T13" fmla="*/ 542 h 1175"/>
                  <a:gd name="T14" fmla="*/ 106 w 582"/>
                  <a:gd name="T15" fmla="*/ 197 h 1175"/>
                  <a:gd name="T16" fmla="*/ 109 w 582"/>
                  <a:gd name="T17" fmla="*/ 189 h 1175"/>
                  <a:gd name="T18" fmla="*/ 133 w 582"/>
                  <a:gd name="T19" fmla="*/ 194 h 1175"/>
                  <a:gd name="T20" fmla="*/ 133 w 582"/>
                  <a:gd name="T21" fmla="*/ 968 h 1175"/>
                  <a:gd name="T22" fmla="*/ 132 w 582"/>
                  <a:gd name="T23" fmla="*/ 1103 h 1175"/>
                  <a:gd name="T24" fmla="*/ 188 w 582"/>
                  <a:gd name="T25" fmla="*/ 1173 h 1175"/>
                  <a:gd name="T26" fmla="*/ 204 w 582"/>
                  <a:gd name="T27" fmla="*/ 1175 h 1175"/>
                  <a:gd name="T28" fmla="*/ 251 w 582"/>
                  <a:gd name="T29" fmla="*/ 1158 h 1175"/>
                  <a:gd name="T30" fmla="*/ 265 w 582"/>
                  <a:gd name="T31" fmla="*/ 1142 h 1175"/>
                  <a:gd name="T32" fmla="*/ 273 w 582"/>
                  <a:gd name="T33" fmla="*/ 1123 h 1175"/>
                  <a:gd name="T34" fmla="*/ 276 w 582"/>
                  <a:gd name="T35" fmla="*/ 1103 h 1175"/>
                  <a:gd name="T36" fmla="*/ 276 w 582"/>
                  <a:gd name="T37" fmla="*/ 582 h 1175"/>
                  <a:gd name="T38" fmla="*/ 281 w 582"/>
                  <a:gd name="T39" fmla="*/ 572 h 1175"/>
                  <a:gd name="T40" fmla="*/ 305 w 582"/>
                  <a:gd name="T41" fmla="*/ 577 h 1175"/>
                  <a:gd name="T42" fmla="*/ 305 w 582"/>
                  <a:gd name="T43" fmla="*/ 1102 h 1175"/>
                  <a:gd name="T44" fmla="*/ 305 w 582"/>
                  <a:gd name="T45" fmla="*/ 1105 h 1175"/>
                  <a:gd name="T46" fmla="*/ 313 w 582"/>
                  <a:gd name="T47" fmla="*/ 1136 h 1175"/>
                  <a:gd name="T48" fmla="*/ 361 w 582"/>
                  <a:gd name="T49" fmla="*/ 1173 h 1175"/>
                  <a:gd name="T50" fmla="*/ 438 w 582"/>
                  <a:gd name="T51" fmla="*/ 1141 h 1175"/>
                  <a:gd name="T52" fmla="*/ 441 w 582"/>
                  <a:gd name="T53" fmla="*/ 1136 h 1175"/>
                  <a:gd name="T54" fmla="*/ 444 w 582"/>
                  <a:gd name="T55" fmla="*/ 1130 h 1175"/>
                  <a:gd name="T56" fmla="*/ 449 w 582"/>
                  <a:gd name="T57" fmla="*/ 1103 h 1175"/>
                  <a:gd name="T58" fmla="*/ 449 w 582"/>
                  <a:gd name="T59" fmla="*/ 1101 h 1175"/>
                  <a:gd name="T60" fmla="*/ 449 w 582"/>
                  <a:gd name="T61" fmla="*/ 194 h 1175"/>
                  <a:gd name="T62" fmla="*/ 470 w 582"/>
                  <a:gd name="T63" fmla="*/ 189 h 1175"/>
                  <a:gd name="T64" fmla="*/ 476 w 582"/>
                  <a:gd name="T65" fmla="*/ 264 h 1175"/>
                  <a:gd name="T66" fmla="*/ 529 w 582"/>
                  <a:gd name="T67" fmla="*/ 569 h 1175"/>
                  <a:gd name="T68" fmla="*/ 582 w 582"/>
                  <a:gd name="T69" fmla="*/ 517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175">
                    <a:moveTo>
                      <a:pt x="582" y="147"/>
                    </a:moveTo>
                    <a:cubicBezTo>
                      <a:pt x="582" y="129"/>
                      <a:pt x="578" y="110"/>
                      <a:pt x="569" y="93"/>
                    </a:cubicBezTo>
                    <a:cubicBezTo>
                      <a:pt x="564" y="83"/>
                      <a:pt x="558" y="72"/>
                      <a:pt x="551" y="62"/>
                    </a:cubicBezTo>
                    <a:cubicBezTo>
                      <a:pt x="538" y="44"/>
                      <a:pt x="513" y="26"/>
                      <a:pt x="500" y="20"/>
                    </a:cubicBezTo>
                    <a:cubicBezTo>
                      <a:pt x="489" y="15"/>
                      <a:pt x="478" y="11"/>
                      <a:pt x="466" y="7"/>
                    </a:cubicBezTo>
                    <a:cubicBezTo>
                      <a:pt x="448" y="0"/>
                      <a:pt x="429" y="1"/>
                      <a:pt x="410" y="1"/>
                    </a:cubicBezTo>
                    <a:cubicBezTo>
                      <a:pt x="324" y="1"/>
                      <a:pt x="239" y="1"/>
                      <a:pt x="153" y="1"/>
                    </a:cubicBezTo>
                    <a:cubicBezTo>
                      <a:pt x="127" y="1"/>
                      <a:pt x="103" y="8"/>
                      <a:pt x="80" y="20"/>
                    </a:cubicBezTo>
                    <a:cubicBezTo>
                      <a:pt x="52" y="35"/>
                      <a:pt x="31" y="56"/>
                      <a:pt x="16" y="84"/>
                    </a:cubicBezTo>
                    <a:cubicBezTo>
                      <a:pt x="6" y="104"/>
                      <a:pt x="0" y="125"/>
                      <a:pt x="0" y="147"/>
                    </a:cubicBezTo>
                    <a:cubicBezTo>
                      <a:pt x="0" y="269"/>
                      <a:pt x="0" y="391"/>
                      <a:pt x="0" y="513"/>
                    </a:cubicBezTo>
                    <a:cubicBezTo>
                      <a:pt x="0" y="525"/>
                      <a:pt x="1" y="537"/>
                      <a:pt x="9" y="547"/>
                    </a:cubicBezTo>
                    <a:cubicBezTo>
                      <a:pt x="18" y="560"/>
                      <a:pt x="30" y="567"/>
                      <a:pt x="46" y="569"/>
                    </a:cubicBezTo>
                    <a:cubicBezTo>
                      <a:pt x="69" y="571"/>
                      <a:pt x="88" y="562"/>
                      <a:pt x="100" y="542"/>
                    </a:cubicBezTo>
                    <a:cubicBezTo>
                      <a:pt x="104" y="535"/>
                      <a:pt x="106" y="527"/>
                      <a:pt x="106" y="519"/>
                    </a:cubicBezTo>
                    <a:cubicBezTo>
                      <a:pt x="106" y="412"/>
                      <a:pt x="106" y="304"/>
                      <a:pt x="106" y="197"/>
                    </a:cubicBezTo>
                    <a:cubicBezTo>
                      <a:pt x="106" y="195"/>
                      <a:pt x="105" y="193"/>
                      <a:pt x="106" y="192"/>
                    </a:cubicBezTo>
                    <a:cubicBezTo>
                      <a:pt x="106" y="191"/>
                      <a:pt x="108" y="189"/>
                      <a:pt x="109" y="189"/>
                    </a:cubicBezTo>
                    <a:cubicBezTo>
                      <a:pt x="116" y="188"/>
                      <a:pt x="122" y="189"/>
                      <a:pt x="129" y="189"/>
                    </a:cubicBezTo>
                    <a:cubicBezTo>
                      <a:pt x="133" y="188"/>
                      <a:pt x="133" y="191"/>
                      <a:pt x="133" y="194"/>
                    </a:cubicBezTo>
                    <a:cubicBezTo>
                      <a:pt x="133" y="210"/>
                      <a:pt x="133" y="225"/>
                      <a:pt x="133" y="241"/>
                    </a:cubicBezTo>
                    <a:cubicBezTo>
                      <a:pt x="133" y="484"/>
                      <a:pt x="133" y="726"/>
                      <a:pt x="133" y="968"/>
                    </a:cubicBezTo>
                    <a:cubicBezTo>
                      <a:pt x="133" y="1012"/>
                      <a:pt x="133" y="1056"/>
                      <a:pt x="133" y="1099"/>
                    </a:cubicBezTo>
                    <a:cubicBezTo>
                      <a:pt x="133" y="1100"/>
                      <a:pt x="132" y="1102"/>
                      <a:pt x="132" y="1103"/>
                    </a:cubicBezTo>
                    <a:cubicBezTo>
                      <a:pt x="132" y="1137"/>
                      <a:pt x="156" y="1166"/>
                      <a:pt x="188" y="1173"/>
                    </a:cubicBezTo>
                    <a:cubicBezTo>
                      <a:pt x="188" y="1173"/>
                      <a:pt x="188" y="1173"/>
                      <a:pt x="188" y="1173"/>
                    </a:cubicBezTo>
                    <a:cubicBezTo>
                      <a:pt x="188" y="1173"/>
                      <a:pt x="188" y="1173"/>
                      <a:pt x="189" y="1173"/>
                    </a:cubicBezTo>
                    <a:cubicBezTo>
                      <a:pt x="194" y="1174"/>
                      <a:pt x="199" y="1175"/>
                      <a:pt x="204" y="1175"/>
                    </a:cubicBezTo>
                    <a:cubicBezTo>
                      <a:pt x="210" y="1175"/>
                      <a:pt x="215" y="1174"/>
                      <a:pt x="220" y="1173"/>
                    </a:cubicBezTo>
                    <a:cubicBezTo>
                      <a:pt x="231" y="1171"/>
                      <a:pt x="242" y="1165"/>
                      <a:pt x="251" y="1158"/>
                    </a:cubicBezTo>
                    <a:cubicBezTo>
                      <a:pt x="256" y="1154"/>
                      <a:pt x="260" y="1149"/>
                      <a:pt x="264" y="1144"/>
                    </a:cubicBezTo>
                    <a:cubicBezTo>
                      <a:pt x="264" y="1143"/>
                      <a:pt x="264" y="1142"/>
                      <a:pt x="265" y="1142"/>
                    </a:cubicBezTo>
                    <a:cubicBezTo>
                      <a:pt x="265" y="1141"/>
                      <a:pt x="266" y="1141"/>
                      <a:pt x="266" y="1140"/>
                    </a:cubicBezTo>
                    <a:cubicBezTo>
                      <a:pt x="269" y="1135"/>
                      <a:pt x="272" y="1129"/>
                      <a:pt x="273" y="1123"/>
                    </a:cubicBezTo>
                    <a:cubicBezTo>
                      <a:pt x="273" y="1123"/>
                      <a:pt x="273" y="1123"/>
                      <a:pt x="273" y="1123"/>
                    </a:cubicBezTo>
                    <a:cubicBezTo>
                      <a:pt x="275" y="1117"/>
                      <a:pt x="276" y="1110"/>
                      <a:pt x="276" y="1103"/>
                    </a:cubicBezTo>
                    <a:cubicBezTo>
                      <a:pt x="276" y="1102"/>
                      <a:pt x="276" y="1100"/>
                      <a:pt x="276" y="1099"/>
                    </a:cubicBezTo>
                    <a:cubicBezTo>
                      <a:pt x="276" y="927"/>
                      <a:pt x="276" y="754"/>
                      <a:pt x="276" y="582"/>
                    </a:cubicBezTo>
                    <a:cubicBezTo>
                      <a:pt x="276" y="581"/>
                      <a:pt x="276" y="579"/>
                      <a:pt x="276" y="578"/>
                    </a:cubicBezTo>
                    <a:cubicBezTo>
                      <a:pt x="276" y="574"/>
                      <a:pt x="278" y="572"/>
                      <a:pt x="281" y="572"/>
                    </a:cubicBezTo>
                    <a:cubicBezTo>
                      <a:pt x="288" y="572"/>
                      <a:pt x="294" y="572"/>
                      <a:pt x="300" y="572"/>
                    </a:cubicBezTo>
                    <a:cubicBezTo>
                      <a:pt x="303" y="572"/>
                      <a:pt x="305" y="574"/>
                      <a:pt x="305" y="577"/>
                    </a:cubicBezTo>
                    <a:cubicBezTo>
                      <a:pt x="305" y="579"/>
                      <a:pt x="305" y="581"/>
                      <a:pt x="305" y="583"/>
                    </a:cubicBezTo>
                    <a:cubicBezTo>
                      <a:pt x="305" y="756"/>
                      <a:pt x="305" y="929"/>
                      <a:pt x="305" y="1102"/>
                    </a:cubicBezTo>
                    <a:cubicBezTo>
                      <a:pt x="305" y="1102"/>
                      <a:pt x="305" y="1103"/>
                      <a:pt x="305" y="1103"/>
                    </a:cubicBezTo>
                    <a:cubicBezTo>
                      <a:pt x="305" y="1104"/>
                      <a:pt x="305" y="1104"/>
                      <a:pt x="305" y="1105"/>
                    </a:cubicBezTo>
                    <a:cubicBezTo>
                      <a:pt x="305" y="1105"/>
                      <a:pt x="305" y="1105"/>
                      <a:pt x="305" y="1105"/>
                    </a:cubicBezTo>
                    <a:cubicBezTo>
                      <a:pt x="305" y="1116"/>
                      <a:pt x="308" y="1126"/>
                      <a:pt x="313" y="1136"/>
                    </a:cubicBezTo>
                    <a:cubicBezTo>
                      <a:pt x="320" y="1150"/>
                      <a:pt x="333" y="1162"/>
                      <a:pt x="348" y="1169"/>
                    </a:cubicBezTo>
                    <a:cubicBezTo>
                      <a:pt x="361" y="1173"/>
                      <a:pt x="361" y="1173"/>
                      <a:pt x="361" y="1173"/>
                    </a:cubicBezTo>
                    <a:cubicBezTo>
                      <a:pt x="366" y="1174"/>
                      <a:pt x="371" y="1175"/>
                      <a:pt x="377" y="1175"/>
                    </a:cubicBezTo>
                    <a:cubicBezTo>
                      <a:pt x="402" y="1175"/>
                      <a:pt x="425" y="1162"/>
                      <a:pt x="438" y="1141"/>
                    </a:cubicBezTo>
                    <a:cubicBezTo>
                      <a:pt x="438" y="1140"/>
                      <a:pt x="439" y="1139"/>
                      <a:pt x="440" y="1138"/>
                    </a:cubicBezTo>
                    <a:cubicBezTo>
                      <a:pt x="440" y="1137"/>
                      <a:pt x="440" y="1137"/>
                      <a:pt x="441" y="1136"/>
                    </a:cubicBezTo>
                    <a:cubicBezTo>
                      <a:pt x="441" y="1135"/>
                      <a:pt x="442" y="1134"/>
                      <a:pt x="443" y="1132"/>
                    </a:cubicBezTo>
                    <a:cubicBezTo>
                      <a:pt x="443" y="1131"/>
                      <a:pt x="443" y="1130"/>
                      <a:pt x="444" y="1130"/>
                    </a:cubicBezTo>
                    <a:cubicBezTo>
                      <a:pt x="444" y="1129"/>
                      <a:pt x="444" y="1128"/>
                      <a:pt x="444" y="1127"/>
                    </a:cubicBezTo>
                    <a:cubicBezTo>
                      <a:pt x="447" y="1120"/>
                      <a:pt x="449" y="1112"/>
                      <a:pt x="449" y="1103"/>
                    </a:cubicBezTo>
                    <a:cubicBezTo>
                      <a:pt x="449" y="1103"/>
                      <a:pt x="449" y="1102"/>
                      <a:pt x="449" y="1101"/>
                    </a:cubicBezTo>
                    <a:cubicBezTo>
                      <a:pt x="449" y="1101"/>
                      <a:pt x="449" y="1101"/>
                      <a:pt x="449" y="1101"/>
                    </a:cubicBezTo>
                    <a:cubicBezTo>
                      <a:pt x="449" y="950"/>
                      <a:pt x="449" y="798"/>
                      <a:pt x="449" y="647"/>
                    </a:cubicBezTo>
                    <a:cubicBezTo>
                      <a:pt x="449" y="496"/>
                      <a:pt x="449" y="345"/>
                      <a:pt x="449" y="194"/>
                    </a:cubicBezTo>
                    <a:cubicBezTo>
                      <a:pt x="449" y="190"/>
                      <a:pt x="450" y="188"/>
                      <a:pt x="454" y="189"/>
                    </a:cubicBezTo>
                    <a:cubicBezTo>
                      <a:pt x="459" y="189"/>
                      <a:pt x="464" y="189"/>
                      <a:pt x="470" y="189"/>
                    </a:cubicBezTo>
                    <a:cubicBezTo>
                      <a:pt x="476" y="189"/>
                      <a:pt x="476" y="189"/>
                      <a:pt x="476" y="195"/>
                    </a:cubicBezTo>
                    <a:cubicBezTo>
                      <a:pt x="476" y="218"/>
                      <a:pt x="476" y="241"/>
                      <a:pt x="476" y="264"/>
                    </a:cubicBezTo>
                    <a:cubicBezTo>
                      <a:pt x="476" y="348"/>
                      <a:pt x="476" y="432"/>
                      <a:pt x="476" y="517"/>
                    </a:cubicBezTo>
                    <a:cubicBezTo>
                      <a:pt x="475" y="546"/>
                      <a:pt x="501" y="570"/>
                      <a:pt x="529" y="569"/>
                    </a:cubicBezTo>
                    <a:cubicBezTo>
                      <a:pt x="550" y="569"/>
                      <a:pt x="565" y="560"/>
                      <a:pt x="576" y="542"/>
                    </a:cubicBezTo>
                    <a:cubicBezTo>
                      <a:pt x="580" y="534"/>
                      <a:pt x="582" y="526"/>
                      <a:pt x="582" y="517"/>
                    </a:cubicBezTo>
                    <a:cubicBezTo>
                      <a:pt x="582" y="393"/>
                      <a:pt x="582" y="270"/>
                      <a:pt x="582" y="147"/>
                    </a:cubicBezTo>
                    <a:close/>
                  </a:path>
                </a:pathLst>
              </a:custGeom>
              <a:solidFill>
                <a:srgbClr val="009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8" name="Group 255">
              <a:extLst>
                <a:ext uri="{FF2B5EF4-FFF2-40B4-BE49-F238E27FC236}">
                  <a16:creationId xmlns:a16="http://schemas.microsoft.com/office/drawing/2014/main" xmlns="" id="{40874F17-46F0-4453-9849-658731335421}"/>
                </a:ext>
              </a:extLst>
            </p:cNvPr>
            <p:cNvGrpSpPr/>
            <p:nvPr/>
          </p:nvGrpSpPr>
          <p:grpSpPr>
            <a:xfrm>
              <a:off x="3826389" y="3174246"/>
              <a:ext cx="309842" cy="761584"/>
              <a:chOff x="3046413" y="2012950"/>
              <a:chExt cx="1851025" cy="4549776"/>
            </a:xfrm>
            <a:solidFill>
              <a:schemeClr val="accent5"/>
            </a:solidFill>
          </p:grpSpPr>
          <p:sp>
            <p:nvSpPr>
              <p:cNvPr id="255" name="Freeform 6">
                <a:extLst>
                  <a:ext uri="{FF2B5EF4-FFF2-40B4-BE49-F238E27FC236}">
                    <a16:creationId xmlns:a16="http://schemas.microsoft.com/office/drawing/2014/main" xmlns="" id="{95AD6D56-F939-4A78-BF86-59196188B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2012950"/>
                <a:ext cx="776287" cy="757238"/>
              </a:xfrm>
              <a:custGeom>
                <a:avLst/>
                <a:gdLst>
                  <a:gd name="T0" fmla="*/ 77 w 244"/>
                  <a:gd name="T1" fmla="*/ 229 h 238"/>
                  <a:gd name="T2" fmla="*/ 128 w 244"/>
                  <a:gd name="T3" fmla="*/ 237 h 238"/>
                  <a:gd name="T4" fmla="*/ 172 w 244"/>
                  <a:gd name="T5" fmla="*/ 227 h 238"/>
                  <a:gd name="T6" fmla="*/ 214 w 244"/>
                  <a:gd name="T7" fmla="*/ 198 h 238"/>
                  <a:gd name="T8" fmla="*/ 244 w 244"/>
                  <a:gd name="T9" fmla="*/ 118 h 238"/>
                  <a:gd name="T10" fmla="*/ 222 w 244"/>
                  <a:gd name="T11" fmla="*/ 52 h 238"/>
                  <a:gd name="T12" fmla="*/ 116 w 244"/>
                  <a:gd name="T13" fmla="*/ 2 h 238"/>
                  <a:gd name="T14" fmla="*/ 61 w 244"/>
                  <a:gd name="T15" fmla="*/ 17 h 238"/>
                  <a:gd name="T16" fmla="*/ 13 w 244"/>
                  <a:gd name="T17" fmla="*/ 68 h 238"/>
                  <a:gd name="T18" fmla="*/ 0 w 244"/>
                  <a:gd name="T19" fmla="*/ 121 h 238"/>
                  <a:gd name="T20" fmla="*/ 13 w 244"/>
                  <a:gd name="T21" fmla="*/ 173 h 238"/>
                  <a:gd name="T22" fmla="*/ 77 w 244"/>
                  <a:gd name="T23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" h="238">
                    <a:moveTo>
                      <a:pt x="77" y="229"/>
                    </a:moveTo>
                    <a:cubicBezTo>
                      <a:pt x="93" y="236"/>
                      <a:pt x="110" y="238"/>
                      <a:pt x="128" y="237"/>
                    </a:cubicBezTo>
                    <a:cubicBezTo>
                      <a:pt x="143" y="236"/>
                      <a:pt x="158" y="233"/>
                      <a:pt x="172" y="227"/>
                    </a:cubicBezTo>
                    <a:cubicBezTo>
                      <a:pt x="188" y="220"/>
                      <a:pt x="202" y="211"/>
                      <a:pt x="214" y="198"/>
                    </a:cubicBezTo>
                    <a:cubicBezTo>
                      <a:pt x="234" y="175"/>
                      <a:pt x="244" y="148"/>
                      <a:pt x="244" y="118"/>
                    </a:cubicBezTo>
                    <a:cubicBezTo>
                      <a:pt x="244" y="93"/>
                      <a:pt x="237" y="71"/>
                      <a:pt x="222" y="52"/>
                    </a:cubicBezTo>
                    <a:cubicBezTo>
                      <a:pt x="197" y="19"/>
                      <a:pt x="164" y="2"/>
                      <a:pt x="116" y="2"/>
                    </a:cubicBezTo>
                    <a:cubicBezTo>
                      <a:pt x="97" y="0"/>
                      <a:pt x="74" y="10"/>
                      <a:pt x="61" y="17"/>
                    </a:cubicBezTo>
                    <a:cubicBezTo>
                      <a:pt x="40" y="29"/>
                      <a:pt x="24" y="46"/>
                      <a:pt x="13" y="68"/>
                    </a:cubicBezTo>
                    <a:cubicBezTo>
                      <a:pt x="4" y="85"/>
                      <a:pt x="0" y="103"/>
                      <a:pt x="0" y="121"/>
                    </a:cubicBezTo>
                    <a:cubicBezTo>
                      <a:pt x="0" y="139"/>
                      <a:pt x="5" y="157"/>
                      <a:pt x="13" y="173"/>
                    </a:cubicBezTo>
                    <a:cubicBezTo>
                      <a:pt x="28" y="200"/>
                      <a:pt x="49" y="218"/>
                      <a:pt x="77" y="229"/>
                    </a:cubicBezTo>
                    <a:close/>
                  </a:path>
                </a:pathLst>
              </a:custGeom>
              <a:solidFill>
                <a:srgbClr val="009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7">
                <a:extLst>
                  <a:ext uri="{FF2B5EF4-FFF2-40B4-BE49-F238E27FC236}">
                    <a16:creationId xmlns:a16="http://schemas.microsoft.com/office/drawing/2014/main" xmlns="" id="{A403CF21-E45A-4EA4-AB19-557E9D5CA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Line 9">
                <a:extLst>
                  <a:ext uri="{FF2B5EF4-FFF2-40B4-BE49-F238E27FC236}">
                    <a16:creationId xmlns:a16="http://schemas.microsoft.com/office/drawing/2014/main" xmlns="" id="{BE6D6129-1D20-48ED-AA93-A2BC4CC8F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Line 10">
                <a:extLst>
                  <a:ext uri="{FF2B5EF4-FFF2-40B4-BE49-F238E27FC236}">
                    <a16:creationId xmlns:a16="http://schemas.microsoft.com/office/drawing/2014/main" xmlns="" id="{405B02DE-4374-4F87-9486-3D4F1E3E3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11">
                <a:extLst>
                  <a:ext uri="{FF2B5EF4-FFF2-40B4-BE49-F238E27FC236}">
                    <a16:creationId xmlns:a16="http://schemas.microsoft.com/office/drawing/2014/main" xmlns="" id="{D6C8B3A2-CAD5-437F-A985-18369B2F2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2824163"/>
                <a:ext cx="1851025" cy="3738563"/>
              </a:xfrm>
              <a:custGeom>
                <a:avLst/>
                <a:gdLst>
                  <a:gd name="T0" fmla="*/ 569 w 582"/>
                  <a:gd name="T1" fmla="*/ 93 h 1175"/>
                  <a:gd name="T2" fmla="*/ 500 w 582"/>
                  <a:gd name="T3" fmla="*/ 20 h 1175"/>
                  <a:gd name="T4" fmla="*/ 410 w 582"/>
                  <a:gd name="T5" fmla="*/ 1 h 1175"/>
                  <a:gd name="T6" fmla="*/ 80 w 582"/>
                  <a:gd name="T7" fmla="*/ 20 h 1175"/>
                  <a:gd name="T8" fmla="*/ 0 w 582"/>
                  <a:gd name="T9" fmla="*/ 147 h 1175"/>
                  <a:gd name="T10" fmla="*/ 9 w 582"/>
                  <a:gd name="T11" fmla="*/ 547 h 1175"/>
                  <a:gd name="T12" fmla="*/ 100 w 582"/>
                  <a:gd name="T13" fmla="*/ 542 h 1175"/>
                  <a:gd name="T14" fmla="*/ 106 w 582"/>
                  <a:gd name="T15" fmla="*/ 197 h 1175"/>
                  <a:gd name="T16" fmla="*/ 109 w 582"/>
                  <a:gd name="T17" fmla="*/ 189 h 1175"/>
                  <a:gd name="T18" fmla="*/ 133 w 582"/>
                  <a:gd name="T19" fmla="*/ 194 h 1175"/>
                  <a:gd name="T20" fmla="*/ 133 w 582"/>
                  <a:gd name="T21" fmla="*/ 968 h 1175"/>
                  <a:gd name="T22" fmla="*/ 132 w 582"/>
                  <a:gd name="T23" fmla="*/ 1103 h 1175"/>
                  <a:gd name="T24" fmla="*/ 188 w 582"/>
                  <a:gd name="T25" fmla="*/ 1173 h 1175"/>
                  <a:gd name="T26" fmla="*/ 204 w 582"/>
                  <a:gd name="T27" fmla="*/ 1175 h 1175"/>
                  <a:gd name="T28" fmla="*/ 251 w 582"/>
                  <a:gd name="T29" fmla="*/ 1158 h 1175"/>
                  <a:gd name="T30" fmla="*/ 265 w 582"/>
                  <a:gd name="T31" fmla="*/ 1142 h 1175"/>
                  <a:gd name="T32" fmla="*/ 273 w 582"/>
                  <a:gd name="T33" fmla="*/ 1123 h 1175"/>
                  <a:gd name="T34" fmla="*/ 276 w 582"/>
                  <a:gd name="T35" fmla="*/ 1103 h 1175"/>
                  <a:gd name="T36" fmla="*/ 276 w 582"/>
                  <a:gd name="T37" fmla="*/ 582 h 1175"/>
                  <a:gd name="T38" fmla="*/ 281 w 582"/>
                  <a:gd name="T39" fmla="*/ 572 h 1175"/>
                  <a:gd name="T40" fmla="*/ 305 w 582"/>
                  <a:gd name="T41" fmla="*/ 577 h 1175"/>
                  <a:gd name="T42" fmla="*/ 305 w 582"/>
                  <a:gd name="T43" fmla="*/ 1102 h 1175"/>
                  <a:gd name="T44" fmla="*/ 305 w 582"/>
                  <a:gd name="T45" fmla="*/ 1105 h 1175"/>
                  <a:gd name="T46" fmla="*/ 313 w 582"/>
                  <a:gd name="T47" fmla="*/ 1136 h 1175"/>
                  <a:gd name="T48" fmla="*/ 361 w 582"/>
                  <a:gd name="T49" fmla="*/ 1173 h 1175"/>
                  <a:gd name="T50" fmla="*/ 438 w 582"/>
                  <a:gd name="T51" fmla="*/ 1141 h 1175"/>
                  <a:gd name="T52" fmla="*/ 441 w 582"/>
                  <a:gd name="T53" fmla="*/ 1136 h 1175"/>
                  <a:gd name="T54" fmla="*/ 444 w 582"/>
                  <a:gd name="T55" fmla="*/ 1130 h 1175"/>
                  <a:gd name="T56" fmla="*/ 449 w 582"/>
                  <a:gd name="T57" fmla="*/ 1103 h 1175"/>
                  <a:gd name="T58" fmla="*/ 449 w 582"/>
                  <a:gd name="T59" fmla="*/ 1101 h 1175"/>
                  <a:gd name="T60" fmla="*/ 449 w 582"/>
                  <a:gd name="T61" fmla="*/ 194 h 1175"/>
                  <a:gd name="T62" fmla="*/ 470 w 582"/>
                  <a:gd name="T63" fmla="*/ 189 h 1175"/>
                  <a:gd name="T64" fmla="*/ 476 w 582"/>
                  <a:gd name="T65" fmla="*/ 264 h 1175"/>
                  <a:gd name="T66" fmla="*/ 529 w 582"/>
                  <a:gd name="T67" fmla="*/ 569 h 1175"/>
                  <a:gd name="T68" fmla="*/ 582 w 582"/>
                  <a:gd name="T69" fmla="*/ 517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175">
                    <a:moveTo>
                      <a:pt x="582" y="147"/>
                    </a:moveTo>
                    <a:cubicBezTo>
                      <a:pt x="582" y="129"/>
                      <a:pt x="578" y="110"/>
                      <a:pt x="569" y="93"/>
                    </a:cubicBezTo>
                    <a:cubicBezTo>
                      <a:pt x="564" y="83"/>
                      <a:pt x="558" y="72"/>
                      <a:pt x="551" y="62"/>
                    </a:cubicBezTo>
                    <a:cubicBezTo>
                      <a:pt x="538" y="44"/>
                      <a:pt x="513" y="26"/>
                      <a:pt x="500" y="20"/>
                    </a:cubicBezTo>
                    <a:cubicBezTo>
                      <a:pt x="489" y="15"/>
                      <a:pt x="478" y="11"/>
                      <a:pt x="466" y="7"/>
                    </a:cubicBezTo>
                    <a:cubicBezTo>
                      <a:pt x="448" y="0"/>
                      <a:pt x="429" y="1"/>
                      <a:pt x="410" y="1"/>
                    </a:cubicBezTo>
                    <a:cubicBezTo>
                      <a:pt x="324" y="1"/>
                      <a:pt x="239" y="1"/>
                      <a:pt x="153" y="1"/>
                    </a:cubicBezTo>
                    <a:cubicBezTo>
                      <a:pt x="127" y="1"/>
                      <a:pt x="103" y="8"/>
                      <a:pt x="80" y="20"/>
                    </a:cubicBezTo>
                    <a:cubicBezTo>
                      <a:pt x="52" y="35"/>
                      <a:pt x="31" y="56"/>
                      <a:pt x="16" y="84"/>
                    </a:cubicBezTo>
                    <a:cubicBezTo>
                      <a:pt x="6" y="104"/>
                      <a:pt x="0" y="125"/>
                      <a:pt x="0" y="147"/>
                    </a:cubicBezTo>
                    <a:cubicBezTo>
                      <a:pt x="0" y="269"/>
                      <a:pt x="0" y="391"/>
                      <a:pt x="0" y="513"/>
                    </a:cubicBezTo>
                    <a:cubicBezTo>
                      <a:pt x="0" y="525"/>
                      <a:pt x="1" y="537"/>
                      <a:pt x="9" y="547"/>
                    </a:cubicBezTo>
                    <a:cubicBezTo>
                      <a:pt x="18" y="560"/>
                      <a:pt x="30" y="567"/>
                      <a:pt x="46" y="569"/>
                    </a:cubicBezTo>
                    <a:cubicBezTo>
                      <a:pt x="69" y="571"/>
                      <a:pt x="88" y="562"/>
                      <a:pt x="100" y="542"/>
                    </a:cubicBezTo>
                    <a:cubicBezTo>
                      <a:pt x="104" y="535"/>
                      <a:pt x="106" y="527"/>
                      <a:pt x="106" y="519"/>
                    </a:cubicBezTo>
                    <a:cubicBezTo>
                      <a:pt x="106" y="412"/>
                      <a:pt x="106" y="304"/>
                      <a:pt x="106" y="197"/>
                    </a:cubicBezTo>
                    <a:cubicBezTo>
                      <a:pt x="106" y="195"/>
                      <a:pt x="105" y="193"/>
                      <a:pt x="106" y="192"/>
                    </a:cubicBezTo>
                    <a:cubicBezTo>
                      <a:pt x="106" y="191"/>
                      <a:pt x="108" y="189"/>
                      <a:pt x="109" y="189"/>
                    </a:cubicBezTo>
                    <a:cubicBezTo>
                      <a:pt x="116" y="188"/>
                      <a:pt x="122" y="189"/>
                      <a:pt x="129" y="189"/>
                    </a:cubicBezTo>
                    <a:cubicBezTo>
                      <a:pt x="133" y="188"/>
                      <a:pt x="133" y="191"/>
                      <a:pt x="133" y="194"/>
                    </a:cubicBezTo>
                    <a:cubicBezTo>
                      <a:pt x="133" y="210"/>
                      <a:pt x="133" y="225"/>
                      <a:pt x="133" y="241"/>
                    </a:cubicBezTo>
                    <a:cubicBezTo>
                      <a:pt x="133" y="484"/>
                      <a:pt x="133" y="726"/>
                      <a:pt x="133" y="968"/>
                    </a:cubicBezTo>
                    <a:cubicBezTo>
                      <a:pt x="133" y="1012"/>
                      <a:pt x="133" y="1056"/>
                      <a:pt x="133" y="1099"/>
                    </a:cubicBezTo>
                    <a:cubicBezTo>
                      <a:pt x="133" y="1100"/>
                      <a:pt x="132" y="1102"/>
                      <a:pt x="132" y="1103"/>
                    </a:cubicBezTo>
                    <a:cubicBezTo>
                      <a:pt x="132" y="1137"/>
                      <a:pt x="156" y="1166"/>
                      <a:pt x="188" y="1173"/>
                    </a:cubicBezTo>
                    <a:cubicBezTo>
                      <a:pt x="188" y="1173"/>
                      <a:pt x="188" y="1173"/>
                      <a:pt x="188" y="1173"/>
                    </a:cubicBezTo>
                    <a:cubicBezTo>
                      <a:pt x="188" y="1173"/>
                      <a:pt x="188" y="1173"/>
                      <a:pt x="189" y="1173"/>
                    </a:cubicBezTo>
                    <a:cubicBezTo>
                      <a:pt x="194" y="1174"/>
                      <a:pt x="199" y="1175"/>
                      <a:pt x="204" y="1175"/>
                    </a:cubicBezTo>
                    <a:cubicBezTo>
                      <a:pt x="210" y="1175"/>
                      <a:pt x="215" y="1174"/>
                      <a:pt x="220" y="1173"/>
                    </a:cubicBezTo>
                    <a:cubicBezTo>
                      <a:pt x="231" y="1171"/>
                      <a:pt x="242" y="1165"/>
                      <a:pt x="251" y="1158"/>
                    </a:cubicBezTo>
                    <a:cubicBezTo>
                      <a:pt x="256" y="1154"/>
                      <a:pt x="260" y="1149"/>
                      <a:pt x="264" y="1144"/>
                    </a:cubicBezTo>
                    <a:cubicBezTo>
                      <a:pt x="264" y="1143"/>
                      <a:pt x="264" y="1142"/>
                      <a:pt x="265" y="1142"/>
                    </a:cubicBezTo>
                    <a:cubicBezTo>
                      <a:pt x="265" y="1141"/>
                      <a:pt x="266" y="1141"/>
                      <a:pt x="266" y="1140"/>
                    </a:cubicBezTo>
                    <a:cubicBezTo>
                      <a:pt x="269" y="1135"/>
                      <a:pt x="272" y="1129"/>
                      <a:pt x="273" y="1123"/>
                    </a:cubicBezTo>
                    <a:cubicBezTo>
                      <a:pt x="273" y="1123"/>
                      <a:pt x="273" y="1123"/>
                      <a:pt x="273" y="1123"/>
                    </a:cubicBezTo>
                    <a:cubicBezTo>
                      <a:pt x="275" y="1117"/>
                      <a:pt x="276" y="1110"/>
                      <a:pt x="276" y="1103"/>
                    </a:cubicBezTo>
                    <a:cubicBezTo>
                      <a:pt x="276" y="1102"/>
                      <a:pt x="276" y="1100"/>
                      <a:pt x="276" y="1099"/>
                    </a:cubicBezTo>
                    <a:cubicBezTo>
                      <a:pt x="276" y="927"/>
                      <a:pt x="276" y="754"/>
                      <a:pt x="276" y="582"/>
                    </a:cubicBezTo>
                    <a:cubicBezTo>
                      <a:pt x="276" y="581"/>
                      <a:pt x="276" y="579"/>
                      <a:pt x="276" y="578"/>
                    </a:cubicBezTo>
                    <a:cubicBezTo>
                      <a:pt x="276" y="574"/>
                      <a:pt x="278" y="572"/>
                      <a:pt x="281" y="572"/>
                    </a:cubicBezTo>
                    <a:cubicBezTo>
                      <a:pt x="288" y="572"/>
                      <a:pt x="294" y="572"/>
                      <a:pt x="300" y="572"/>
                    </a:cubicBezTo>
                    <a:cubicBezTo>
                      <a:pt x="303" y="572"/>
                      <a:pt x="305" y="574"/>
                      <a:pt x="305" y="577"/>
                    </a:cubicBezTo>
                    <a:cubicBezTo>
                      <a:pt x="305" y="579"/>
                      <a:pt x="305" y="581"/>
                      <a:pt x="305" y="583"/>
                    </a:cubicBezTo>
                    <a:cubicBezTo>
                      <a:pt x="305" y="756"/>
                      <a:pt x="305" y="929"/>
                      <a:pt x="305" y="1102"/>
                    </a:cubicBezTo>
                    <a:cubicBezTo>
                      <a:pt x="305" y="1102"/>
                      <a:pt x="305" y="1103"/>
                      <a:pt x="305" y="1103"/>
                    </a:cubicBezTo>
                    <a:cubicBezTo>
                      <a:pt x="305" y="1104"/>
                      <a:pt x="305" y="1104"/>
                      <a:pt x="305" y="1105"/>
                    </a:cubicBezTo>
                    <a:cubicBezTo>
                      <a:pt x="305" y="1105"/>
                      <a:pt x="305" y="1105"/>
                      <a:pt x="305" y="1105"/>
                    </a:cubicBezTo>
                    <a:cubicBezTo>
                      <a:pt x="305" y="1116"/>
                      <a:pt x="308" y="1126"/>
                      <a:pt x="313" y="1136"/>
                    </a:cubicBezTo>
                    <a:cubicBezTo>
                      <a:pt x="320" y="1150"/>
                      <a:pt x="333" y="1162"/>
                      <a:pt x="348" y="1169"/>
                    </a:cubicBezTo>
                    <a:cubicBezTo>
                      <a:pt x="361" y="1173"/>
                      <a:pt x="361" y="1173"/>
                      <a:pt x="361" y="1173"/>
                    </a:cubicBezTo>
                    <a:cubicBezTo>
                      <a:pt x="366" y="1174"/>
                      <a:pt x="371" y="1175"/>
                      <a:pt x="377" y="1175"/>
                    </a:cubicBezTo>
                    <a:cubicBezTo>
                      <a:pt x="402" y="1175"/>
                      <a:pt x="425" y="1162"/>
                      <a:pt x="438" y="1141"/>
                    </a:cubicBezTo>
                    <a:cubicBezTo>
                      <a:pt x="438" y="1140"/>
                      <a:pt x="439" y="1139"/>
                      <a:pt x="440" y="1138"/>
                    </a:cubicBezTo>
                    <a:cubicBezTo>
                      <a:pt x="440" y="1137"/>
                      <a:pt x="440" y="1137"/>
                      <a:pt x="441" y="1136"/>
                    </a:cubicBezTo>
                    <a:cubicBezTo>
                      <a:pt x="441" y="1135"/>
                      <a:pt x="442" y="1134"/>
                      <a:pt x="443" y="1132"/>
                    </a:cubicBezTo>
                    <a:cubicBezTo>
                      <a:pt x="443" y="1131"/>
                      <a:pt x="443" y="1130"/>
                      <a:pt x="444" y="1130"/>
                    </a:cubicBezTo>
                    <a:cubicBezTo>
                      <a:pt x="444" y="1129"/>
                      <a:pt x="444" y="1128"/>
                      <a:pt x="444" y="1127"/>
                    </a:cubicBezTo>
                    <a:cubicBezTo>
                      <a:pt x="447" y="1120"/>
                      <a:pt x="449" y="1112"/>
                      <a:pt x="449" y="1103"/>
                    </a:cubicBezTo>
                    <a:cubicBezTo>
                      <a:pt x="449" y="1103"/>
                      <a:pt x="449" y="1102"/>
                      <a:pt x="449" y="1101"/>
                    </a:cubicBezTo>
                    <a:cubicBezTo>
                      <a:pt x="449" y="1101"/>
                      <a:pt x="449" y="1101"/>
                      <a:pt x="449" y="1101"/>
                    </a:cubicBezTo>
                    <a:cubicBezTo>
                      <a:pt x="449" y="950"/>
                      <a:pt x="449" y="798"/>
                      <a:pt x="449" y="647"/>
                    </a:cubicBezTo>
                    <a:cubicBezTo>
                      <a:pt x="449" y="496"/>
                      <a:pt x="449" y="345"/>
                      <a:pt x="449" y="194"/>
                    </a:cubicBezTo>
                    <a:cubicBezTo>
                      <a:pt x="449" y="190"/>
                      <a:pt x="450" y="188"/>
                      <a:pt x="454" y="189"/>
                    </a:cubicBezTo>
                    <a:cubicBezTo>
                      <a:pt x="459" y="189"/>
                      <a:pt x="464" y="189"/>
                      <a:pt x="470" y="189"/>
                    </a:cubicBezTo>
                    <a:cubicBezTo>
                      <a:pt x="476" y="189"/>
                      <a:pt x="476" y="189"/>
                      <a:pt x="476" y="195"/>
                    </a:cubicBezTo>
                    <a:cubicBezTo>
                      <a:pt x="476" y="218"/>
                      <a:pt x="476" y="241"/>
                      <a:pt x="476" y="264"/>
                    </a:cubicBezTo>
                    <a:cubicBezTo>
                      <a:pt x="476" y="348"/>
                      <a:pt x="476" y="432"/>
                      <a:pt x="476" y="517"/>
                    </a:cubicBezTo>
                    <a:cubicBezTo>
                      <a:pt x="475" y="546"/>
                      <a:pt x="501" y="570"/>
                      <a:pt x="529" y="569"/>
                    </a:cubicBezTo>
                    <a:cubicBezTo>
                      <a:pt x="550" y="569"/>
                      <a:pt x="565" y="560"/>
                      <a:pt x="576" y="542"/>
                    </a:cubicBezTo>
                    <a:cubicBezTo>
                      <a:pt x="580" y="534"/>
                      <a:pt x="582" y="526"/>
                      <a:pt x="582" y="517"/>
                    </a:cubicBezTo>
                    <a:cubicBezTo>
                      <a:pt x="582" y="393"/>
                      <a:pt x="582" y="270"/>
                      <a:pt x="582" y="147"/>
                    </a:cubicBezTo>
                    <a:close/>
                  </a:path>
                </a:pathLst>
              </a:custGeom>
              <a:solidFill>
                <a:srgbClr val="009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9" name="Group 261">
              <a:extLst>
                <a:ext uri="{FF2B5EF4-FFF2-40B4-BE49-F238E27FC236}">
                  <a16:creationId xmlns:a16="http://schemas.microsoft.com/office/drawing/2014/main" xmlns="" id="{58441A5F-572F-492D-93B4-01E78465324A}"/>
                </a:ext>
              </a:extLst>
            </p:cNvPr>
            <p:cNvGrpSpPr/>
            <p:nvPr/>
          </p:nvGrpSpPr>
          <p:grpSpPr>
            <a:xfrm>
              <a:off x="4453168" y="3934847"/>
              <a:ext cx="91146" cy="1063"/>
              <a:chOff x="3746500" y="6556375"/>
              <a:chExt cx="544513" cy="6350"/>
            </a:xfrm>
            <a:solidFill>
              <a:schemeClr val="accent5"/>
            </a:solidFill>
          </p:grpSpPr>
          <p:sp>
            <p:nvSpPr>
              <p:cNvPr id="251" name="Freeform 7">
                <a:extLst>
                  <a:ext uri="{FF2B5EF4-FFF2-40B4-BE49-F238E27FC236}">
                    <a16:creationId xmlns:a16="http://schemas.microsoft.com/office/drawing/2014/main" xmlns="" id="{5B7A08A4-9BDB-4A8F-BF2C-5ACEC0C81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6562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Line 9">
                <a:extLst>
                  <a:ext uri="{FF2B5EF4-FFF2-40B4-BE49-F238E27FC236}">
                    <a16:creationId xmlns:a16="http://schemas.microsoft.com/office/drawing/2014/main" xmlns="" id="{22902E7B-06B5-4B02-8D59-2418A43F2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Line 10">
                <a:extLst>
                  <a:ext uri="{FF2B5EF4-FFF2-40B4-BE49-F238E27FC236}">
                    <a16:creationId xmlns:a16="http://schemas.microsoft.com/office/drawing/2014/main" xmlns="" id="{3432D9D4-711B-478F-A0CE-0CB4E1664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65563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BF559B42-14D7-4F01-9EFE-3602A4EF0FD6}"/>
              </a:ext>
            </a:extLst>
          </p:cNvPr>
          <p:cNvSpPr txBox="1"/>
          <p:nvPr/>
        </p:nvSpPr>
        <p:spPr>
          <a:xfrm>
            <a:off x="3187112" y="7461354"/>
            <a:ext cx="4951766" cy="172354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dirty="0" smtClean="0">
                <a:solidFill>
                  <a:srgbClr val="282F39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700 сотрудников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E70F533D-E85C-4369-86C4-D5F8A75C3781}"/>
              </a:ext>
            </a:extLst>
          </p:cNvPr>
          <p:cNvSpPr txBox="1"/>
          <p:nvPr/>
        </p:nvSpPr>
        <p:spPr>
          <a:xfrm>
            <a:off x="2611048" y="4845154"/>
            <a:ext cx="5527830" cy="172354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dirty="0" smtClean="0">
                <a:solidFill>
                  <a:srgbClr val="282F39"/>
                </a:solidFill>
                <a:latin typeface="+mn-lt"/>
                <a:ea typeface="Noto Sans" panose="020B0502040504020204" pitchFamily="34"/>
                <a:cs typeface="Noto Sans" panose="020B0502040504020204" pitchFamily="34"/>
              </a:rPr>
              <a:t>2800 сотрудников</a:t>
            </a:r>
            <a:endParaRPr lang="en-GB" sz="5000" dirty="0">
              <a:solidFill>
                <a:srgbClr val="282F39"/>
              </a:solidFill>
              <a:latin typeface="+mn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1" name="Text Box 3"/>
          <p:cNvSpPr txBox="1">
            <a:spLocks/>
          </p:cNvSpPr>
          <p:nvPr/>
        </p:nvSpPr>
        <p:spPr bwMode="auto">
          <a:xfrm>
            <a:off x="1966987" y="809179"/>
            <a:ext cx="1141931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Сотрудники компании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32" name="Rectangle 3"/>
          <p:cNvSpPr/>
          <p:nvPr/>
        </p:nvSpPr>
        <p:spPr bwMode="auto">
          <a:xfrm>
            <a:off x="1967852" y="2078562"/>
            <a:ext cx="10169631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67064" y="6785992"/>
            <a:ext cx="19951318" cy="5340872"/>
            <a:chOff x="3767064" y="6785992"/>
            <a:chExt cx="19951318" cy="5340872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3767064" y="6785992"/>
              <a:ext cx="11017927" cy="3384376"/>
            </a:xfrm>
            <a:prstGeom prst="rect">
              <a:avLst/>
            </a:prstGeom>
            <a:noFill/>
            <a:ln w="190500" cap="flat" cmpd="sng" algn="ctr">
              <a:solidFill>
                <a:srgbClr val="E53C2E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grpSp>
          <p:nvGrpSpPr>
            <p:cNvPr id="6144" name="Группа 6143"/>
            <p:cNvGrpSpPr/>
            <p:nvPr/>
          </p:nvGrpSpPr>
          <p:grpSpPr>
            <a:xfrm>
              <a:off x="17592600" y="9192408"/>
              <a:ext cx="6125782" cy="2934456"/>
              <a:chOff x="17592600" y="9192408"/>
              <a:chExt cx="6125782" cy="2934456"/>
            </a:xfrm>
          </p:grpSpPr>
          <p:sp>
            <p:nvSpPr>
              <p:cNvPr id="5" name="Прямоугольная выноска 4"/>
              <p:cNvSpPr/>
              <p:nvPr/>
            </p:nvSpPr>
            <p:spPr bwMode="auto">
              <a:xfrm>
                <a:off x="17592600" y="9192408"/>
                <a:ext cx="6125782" cy="2934456"/>
              </a:xfrm>
              <a:prstGeom prst="wedgeRectCallout">
                <a:avLst>
                  <a:gd name="adj1" fmla="val -87804"/>
                  <a:gd name="adj2" fmla="val -58447"/>
                </a:avLst>
              </a:prstGeom>
              <a:noFill/>
              <a:ln w="190500" cap="flat" cmpd="sng" algn="ctr">
                <a:solidFill>
                  <a:srgbClr val="E53C2E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blurRad="25400" algn="ctr" rotWithShape="0">
                  <a:srgbClr val="000000">
                    <a:alpha val="50000"/>
                  </a:srgbClr>
                </a:outerShdw>
              </a:effectLst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xmlns="" id="{E70F533D-E85C-4369-86C4-D5F8A75C3781}"/>
                  </a:ext>
                </a:extLst>
              </p:cNvPr>
              <p:cNvSpPr txBox="1"/>
              <p:nvPr/>
            </p:nvSpPr>
            <p:spPr>
              <a:xfrm>
                <a:off x="17883103" y="9797861"/>
                <a:ext cx="5527830" cy="1723549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>
                <a:spAutoFit/>
              </a:bodyPr>
              <a:lstStyle/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000" b="1" dirty="0" smtClean="0">
                    <a:solidFill>
                      <a:srgbClr val="E53C2E"/>
                    </a:solidFill>
                    <a:latin typeface="+mn-lt"/>
                    <a:ea typeface="Noto Sans" panose="020B0502040504020204" pitchFamily="34"/>
                    <a:cs typeface="Noto Sans" panose="020B0502040504020204" pitchFamily="34"/>
                  </a:rPr>
                  <a:t>Активные пользователи</a:t>
                </a:r>
                <a:endParaRPr lang="en-GB" sz="5000" b="1" dirty="0">
                  <a:solidFill>
                    <a:srgbClr val="E53C2E"/>
                  </a:solidFill>
                  <a:latin typeface="+mn-lt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3858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  <p:bldP spid="327" grpId="0"/>
      <p:bldP spid="3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5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1" name="Text Box 3"/>
          <p:cNvSpPr txBox="1">
            <a:spLocks/>
          </p:cNvSpPr>
          <p:nvPr/>
        </p:nvSpPr>
        <p:spPr bwMode="auto">
          <a:xfrm>
            <a:off x="1966986" y="809179"/>
            <a:ext cx="18937981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Пользовательский ИТ-ландшафт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32" name="Rectangle 3"/>
          <p:cNvSpPr/>
          <p:nvPr/>
        </p:nvSpPr>
        <p:spPr bwMode="auto">
          <a:xfrm>
            <a:off x="1967852" y="2078562"/>
            <a:ext cx="15120691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8" y="3120547"/>
            <a:ext cx="17306925" cy="93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07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6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1" name="Text Box 3"/>
          <p:cNvSpPr txBox="1">
            <a:spLocks/>
          </p:cNvSpPr>
          <p:nvPr/>
        </p:nvSpPr>
        <p:spPr bwMode="auto">
          <a:xfrm>
            <a:off x="1966986" y="809179"/>
            <a:ext cx="1814589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Структура ИТ до проекта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32" name="Rectangle 3"/>
          <p:cNvSpPr/>
          <p:nvPr/>
        </p:nvSpPr>
        <p:spPr bwMode="auto">
          <a:xfrm>
            <a:off x="1967853" y="2078562"/>
            <a:ext cx="11304268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2622054"/>
            <a:ext cx="17935575" cy="3371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2622054"/>
            <a:ext cx="17935575" cy="946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2622054"/>
            <a:ext cx="17935575" cy="9467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9" y="2622054"/>
            <a:ext cx="17945100" cy="97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43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62" y="3254321"/>
            <a:ext cx="16071429" cy="74857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40" y="4053954"/>
            <a:ext cx="11487150" cy="5886450"/>
          </a:xfrm>
          <a:prstGeom prst="rect">
            <a:avLst/>
          </a:prstGeom>
        </p:spPr>
      </p:pic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7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1" name="Text Box 3"/>
          <p:cNvSpPr txBox="1">
            <a:spLocks/>
          </p:cNvSpPr>
          <p:nvPr/>
        </p:nvSpPr>
        <p:spPr bwMode="auto">
          <a:xfrm>
            <a:off x="1966986" y="809179"/>
            <a:ext cx="1814589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Схема обращений в ИТ до проекта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32" name="Rectangle 3"/>
          <p:cNvSpPr/>
          <p:nvPr/>
        </p:nvSpPr>
        <p:spPr bwMode="auto">
          <a:xfrm>
            <a:off x="1967852" y="2078562"/>
            <a:ext cx="16950815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83" y="5489848"/>
            <a:ext cx="6429375" cy="3014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144" y="6097066"/>
            <a:ext cx="34575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7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/>
          </p:cNvSpPr>
          <p:nvPr/>
        </p:nvSpPr>
        <p:spPr bwMode="auto">
          <a:xfrm>
            <a:off x="742728" y="3203990"/>
            <a:ext cx="5472362" cy="113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36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Отсутствие единого окна для контакта</a:t>
            </a:r>
            <a:endParaRPr lang="x-none" altLang="x-none" sz="36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6575376" y="3203990"/>
            <a:ext cx="5256584" cy="106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36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«Пинг-понг» обращений между ИТ</a:t>
            </a:r>
            <a:endParaRPr lang="x-none" altLang="x-none" sz="36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13" name="Text Box 3"/>
          <p:cNvSpPr txBox="1">
            <a:spLocks/>
          </p:cNvSpPr>
          <p:nvPr/>
        </p:nvSpPr>
        <p:spPr bwMode="auto">
          <a:xfrm>
            <a:off x="1966987" y="17240"/>
            <a:ext cx="1166517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Проблемы организации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14" name="Rectangle 3"/>
          <p:cNvSpPr/>
          <p:nvPr/>
        </p:nvSpPr>
        <p:spPr bwMode="auto">
          <a:xfrm>
            <a:off x="1967853" y="1286623"/>
            <a:ext cx="10944228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6" y="4338000"/>
            <a:ext cx="5464175" cy="5464175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r="1329"/>
          <a:stretch>
            <a:fillRect/>
          </a:stretch>
        </p:blipFill>
        <p:spPr>
          <a:xfrm>
            <a:off x="6514758" y="4339357"/>
            <a:ext cx="5319567" cy="5464800"/>
          </a:xfrm>
        </p:spPr>
      </p:pic>
      <p:sp>
        <p:nvSpPr>
          <p:cNvPr id="9" name="Text Box 3"/>
          <p:cNvSpPr txBox="1">
            <a:spLocks/>
          </p:cNvSpPr>
          <p:nvPr/>
        </p:nvSpPr>
        <p:spPr bwMode="auto">
          <a:xfrm>
            <a:off x="12119993" y="3185592"/>
            <a:ext cx="5616624" cy="10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36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Обращения напрямую к экспертам</a:t>
            </a:r>
            <a:endParaRPr lang="x-none" altLang="x-none" sz="36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11" name="Text Box 3"/>
          <p:cNvSpPr txBox="1">
            <a:spLocks/>
          </p:cNvSpPr>
          <p:nvPr/>
        </p:nvSpPr>
        <p:spPr bwMode="auto">
          <a:xfrm>
            <a:off x="17945921" y="3185592"/>
            <a:ext cx="547932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36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Отсутствие информации о статусе</a:t>
            </a:r>
            <a:endParaRPr lang="x-none" altLang="x-none" sz="36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92" y="4338000"/>
            <a:ext cx="5464800" cy="5464800"/>
          </a:xfrm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640" y="4338000"/>
            <a:ext cx="5464800" cy="5464800"/>
          </a:xfrm>
        </p:spPr>
      </p:pic>
      <p:sp>
        <p:nvSpPr>
          <p:cNvPr id="17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8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6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/>
          </p:cNvSpPr>
          <p:nvPr/>
        </p:nvSpPr>
        <p:spPr bwMode="auto">
          <a:xfrm>
            <a:off x="742728" y="3167120"/>
            <a:ext cx="5976418" cy="109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36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Отсутствие </a:t>
            </a:r>
            <a:endParaRPr lang="en-US" altLang="x-none" sz="3600" b="1" dirty="0" smtClean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  <a:p>
            <a:pPr eaLnBrk="1">
              <a:defRPr/>
            </a:pPr>
            <a:r>
              <a:rPr lang="ru-RU" altLang="x-none" sz="36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нормативных сроков</a:t>
            </a:r>
            <a:endParaRPr lang="x-none" altLang="x-none" sz="36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10" name="Text Box 3"/>
          <p:cNvSpPr txBox="1">
            <a:spLocks/>
          </p:cNvSpPr>
          <p:nvPr/>
        </p:nvSpPr>
        <p:spPr bwMode="auto">
          <a:xfrm>
            <a:off x="6431360" y="3163453"/>
            <a:ext cx="5616501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36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Отсутствие каталога ИТ-услуг</a:t>
            </a:r>
            <a:endParaRPr lang="x-none" altLang="x-none" sz="36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13" name="Text Box 3"/>
          <p:cNvSpPr txBox="1">
            <a:spLocks/>
          </p:cNvSpPr>
          <p:nvPr/>
        </p:nvSpPr>
        <p:spPr bwMode="auto">
          <a:xfrm>
            <a:off x="1966987" y="809179"/>
            <a:ext cx="1166517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72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Проблемы организации</a:t>
            </a:r>
            <a:endParaRPr lang="x-none" altLang="x-none" sz="72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14" name="Rectangle 3"/>
          <p:cNvSpPr/>
          <p:nvPr/>
        </p:nvSpPr>
        <p:spPr bwMode="auto">
          <a:xfrm>
            <a:off x="1967853" y="2078562"/>
            <a:ext cx="10944228" cy="170926"/>
          </a:xfrm>
          <a:prstGeom prst="rect">
            <a:avLst/>
          </a:prstGeom>
          <a:solidFill>
            <a:srgbClr val="FFB71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9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" y="4338000"/>
            <a:ext cx="5464175" cy="5464175"/>
          </a:xfrm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00" y="4338000"/>
            <a:ext cx="5465763" cy="5465763"/>
          </a:xfrm>
        </p:spPr>
      </p:pic>
      <p:sp>
        <p:nvSpPr>
          <p:cNvPr id="9" name="Text Box 3"/>
          <p:cNvSpPr txBox="1">
            <a:spLocks/>
          </p:cNvSpPr>
          <p:nvPr/>
        </p:nvSpPr>
        <p:spPr bwMode="auto">
          <a:xfrm>
            <a:off x="12264009" y="3185487"/>
            <a:ext cx="5400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36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Отсутствие ключевых показателей</a:t>
            </a:r>
            <a:endParaRPr lang="x-none" altLang="x-none" sz="36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11" name="Text Box 3"/>
          <p:cNvSpPr txBox="1">
            <a:spLocks/>
          </p:cNvSpPr>
          <p:nvPr/>
        </p:nvSpPr>
        <p:spPr bwMode="auto">
          <a:xfrm>
            <a:off x="17955617" y="3113435"/>
            <a:ext cx="547260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3600" b="1" dirty="0" smtClean="0">
                <a:solidFill>
                  <a:srgbClr val="000000"/>
                </a:solidFill>
                <a:latin typeface="+mn-lt"/>
                <a:ea typeface="Montserrat Semi" charset="0"/>
                <a:cs typeface="Montserrat Semi" charset="0"/>
                <a:sym typeface="Poppins Medium" charset="0"/>
              </a:rPr>
              <a:t>Отсутствие единой системы ИТ</a:t>
            </a:r>
            <a:endParaRPr lang="x-none" altLang="x-none" sz="3600" b="1" dirty="0">
              <a:solidFill>
                <a:srgbClr val="000000"/>
              </a:solidFill>
              <a:latin typeface="+mn-lt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357" y="4324953"/>
            <a:ext cx="5464175" cy="5464175"/>
          </a:xfr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200" y="4338000"/>
            <a:ext cx="5465763" cy="5465763"/>
          </a:xfrm>
          <a:ln w="6350" cmpd="sng"/>
          <a:effectLst>
            <a:glow rad="38100">
              <a:schemeClr val="bg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911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-Orange">
      <a:dk1>
        <a:srgbClr val="292729"/>
      </a:dk1>
      <a:lt1>
        <a:srgbClr val="FDFCFF"/>
      </a:lt1>
      <a:dk2>
        <a:srgbClr val="000000"/>
      </a:dk2>
      <a:lt2>
        <a:srgbClr val="FEFFFF"/>
      </a:lt2>
      <a:accent1>
        <a:srgbClr val="F0F4F7"/>
      </a:accent1>
      <a:accent2>
        <a:srgbClr val="C3CBD0"/>
      </a:accent2>
      <a:accent3>
        <a:srgbClr val="FF9200"/>
      </a:accent3>
      <a:accent4>
        <a:srgbClr val="FF9300"/>
      </a:accent4>
      <a:accent5>
        <a:srgbClr val="FF9300"/>
      </a:accent5>
      <a:accent6>
        <a:srgbClr val="FF9300"/>
      </a:accent6>
      <a:hlink>
        <a:srgbClr val="FE9300"/>
      </a:hlink>
      <a:folHlink>
        <a:srgbClr val="FF93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576</Words>
  <Application>Microsoft Office PowerPoint</Application>
  <PresentationFormat>Произвольный</PresentationFormat>
  <Paragraphs>214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Calibri</vt:lpstr>
      <vt:lpstr>Helvetica Neue</vt:lpstr>
      <vt:lpstr>Helvetica Neue Medium</vt:lpstr>
      <vt:lpstr>Montserrat</vt:lpstr>
      <vt:lpstr>Montserrat Semi</vt:lpstr>
      <vt:lpstr>Noto Sans</vt:lpstr>
      <vt:lpstr>Open Sans</vt:lpstr>
      <vt:lpstr>Open Sans Semibold</vt:lpstr>
      <vt:lpstr>Poppins</vt:lpstr>
      <vt:lpstr>Poppins Medium</vt:lpstr>
      <vt:lpstr>Verdana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Сазандрашвили Арсен</dc:creator>
  <cp:lastModifiedBy>user</cp:lastModifiedBy>
  <cp:revision>462</cp:revision>
  <dcterms:modified xsi:type="dcterms:W3CDTF">2019-04-17T09:03:53Z</dcterms:modified>
</cp:coreProperties>
</file>