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3"/>
  </p:notesMasterIdLst>
  <p:sldIdLst>
    <p:sldId id="284" r:id="rId3"/>
    <p:sldId id="278" r:id="rId4"/>
    <p:sldId id="287" r:id="rId5"/>
    <p:sldId id="288" r:id="rId6"/>
    <p:sldId id="290" r:id="rId7"/>
    <p:sldId id="292" r:id="rId8"/>
    <p:sldId id="293" r:id="rId9"/>
    <p:sldId id="296" r:id="rId10"/>
    <p:sldId id="306" r:id="rId11"/>
    <p:sldId id="302" r:id="rId12"/>
    <p:sldId id="272" r:id="rId13"/>
    <p:sldId id="303" r:id="rId14"/>
    <p:sldId id="307" r:id="rId15"/>
    <p:sldId id="304" r:id="rId16"/>
    <p:sldId id="273" r:id="rId17"/>
    <p:sldId id="275" r:id="rId18"/>
    <p:sldId id="276" r:id="rId19"/>
    <p:sldId id="285" r:id="rId20"/>
    <p:sldId id="305" r:id="rId21"/>
    <p:sldId id="29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6F6"/>
    <a:srgbClr val="EEEEEE"/>
    <a:srgbClr val="8BACC4"/>
    <a:srgbClr val="ADC4D5"/>
    <a:srgbClr val="C0C2CD"/>
    <a:srgbClr val="E1E1D8"/>
    <a:srgbClr val="C4C5BF"/>
    <a:srgbClr val="E3E3D7"/>
    <a:srgbClr val="BFBFBF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31" autoAdjust="0"/>
    <p:restoredTop sz="94660"/>
  </p:normalViewPr>
  <p:slideViewPr>
    <p:cSldViewPr snapToGrid="0">
      <p:cViewPr varScale="1">
        <p:scale>
          <a:sx n="80" d="100"/>
          <a:sy n="80" d="100"/>
        </p:scale>
        <p:origin x="3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33715331201476"/>
          <c:y val="0.10958541622324361"/>
          <c:w val="0.93376539389598556"/>
          <c:h val="0.7724592578104776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9525"/>
          </c:spPr>
          <c:dPt>
            <c:idx val="0"/>
            <c:bubble3D val="0"/>
            <c:spPr>
              <a:solidFill>
                <a:srgbClr val="00B050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7B3-468A-B6E1-B985E0E118E6}"/>
              </c:ext>
            </c:extLst>
          </c:dPt>
          <c:dPt>
            <c:idx val="1"/>
            <c:bubble3D val="0"/>
            <c:spPr>
              <a:noFill/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7B3-468A-B6E1-B985E0E118E6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0.4</c:v>
                </c:pt>
                <c:pt idx="1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B3-468A-B6E1-B985E0E118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5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33715331201476"/>
          <c:y val="0.10958541622324361"/>
          <c:w val="0.93376539389598556"/>
          <c:h val="0.7724592578104776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952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CF1-4DBF-B40A-29AA374ACBF5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CF1-4DBF-B40A-29AA374ACBF5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CF1-4DBF-B40A-29AA374ACB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33715331201476"/>
          <c:y val="0.10958541622324361"/>
          <c:w val="0.93376539389598556"/>
          <c:h val="0.7724592578104776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00B050"/>
              </a:solidFill>
              <a:ln w="952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8DC-4649-B99E-79FC2F81DC8A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8DC-4649-B99E-79FC2F81DC8A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8DC-4649-B99E-79FC2F81DC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6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33715331201476"/>
          <c:y val="0.10958541622324361"/>
          <c:w val="0.93376539389598556"/>
          <c:h val="0.7724592578104776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F6B-41BC-8DC7-D91B9ED4BE70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F6B-41BC-8DC7-D91B9ED4BE70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F6B-41BC-8DC7-D91B9ED4BE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60"/>
        <c:holeSize val="70"/>
      </c:doughnutChart>
      <c:spPr>
        <a:noFill/>
        <a:ln w="635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688183957933607E-2"/>
          <c:y val="0"/>
          <c:w val="0.95332225465095999"/>
          <c:h val="0.8935520899262753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Лист1!$B$5</c:f>
              <c:strCache>
                <c:ptCount val="1"/>
                <c:pt idx="0">
                  <c:v>Канал продаж 1</c:v>
                </c:pt>
              </c:strCache>
            </c:strRef>
          </c:tx>
          <c:spPr>
            <a:ln w="19050" cap="rnd" cmpd="sng" algn="ctr">
              <a:solidFill>
                <a:schemeClr val="bg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Лист1!$C$4:$I$4</c:f>
              <c:numCache>
                <c:formatCode>[$-419]d\ mmm;@</c:formatCode>
                <c:ptCount val="7"/>
                <c:pt idx="0">
                  <c:v>44075</c:v>
                </c:pt>
                <c:pt idx="1">
                  <c:v>44076</c:v>
                </c:pt>
                <c:pt idx="2">
                  <c:v>44077</c:v>
                </c:pt>
                <c:pt idx="3">
                  <c:v>44078</c:v>
                </c:pt>
                <c:pt idx="4">
                  <c:v>44079</c:v>
                </c:pt>
                <c:pt idx="5">
                  <c:v>44080</c:v>
                </c:pt>
                <c:pt idx="6">
                  <c:v>44081</c:v>
                </c:pt>
              </c:numCache>
            </c:numRef>
          </c:cat>
          <c:val>
            <c:numRef>
              <c:f>Лист1!$C$5:$I$5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7</c:v>
                </c:pt>
                <c:pt idx="4">
                  <c:v>7</c:v>
                </c:pt>
                <c:pt idx="5">
                  <c:v>6</c:v>
                </c:pt>
                <c:pt idx="6">
                  <c:v>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FC41-4E32-B739-51B9FF6667E9}"/>
            </c:ext>
          </c:extLst>
        </c:ser>
        <c:ser>
          <c:idx val="1"/>
          <c:order val="1"/>
          <c:tx>
            <c:strRef>
              <c:f>Лист1!$B$6</c:f>
              <c:strCache>
                <c:ptCount val="1"/>
                <c:pt idx="0">
                  <c:v>Канал продаж 2</c:v>
                </c:pt>
              </c:strCache>
            </c:strRef>
          </c:tx>
          <c:spPr>
            <a:ln w="28575" cap="rnd" cmpd="sng" algn="ctr">
              <a:solidFill>
                <a:srgbClr val="DCF7BA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rgbClr val="00B050"/>
              </a:solidFill>
              <a:ln w="28575">
                <a:solidFill>
                  <a:srgbClr val="DCF7BA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Лист1!$C$4:$I$4</c:f>
              <c:numCache>
                <c:formatCode>[$-419]d\ mmm;@</c:formatCode>
                <c:ptCount val="7"/>
                <c:pt idx="0">
                  <c:v>44075</c:v>
                </c:pt>
                <c:pt idx="1">
                  <c:v>44076</c:v>
                </c:pt>
                <c:pt idx="2">
                  <c:v>44077</c:v>
                </c:pt>
                <c:pt idx="3">
                  <c:v>44078</c:v>
                </c:pt>
                <c:pt idx="4">
                  <c:v>44079</c:v>
                </c:pt>
                <c:pt idx="5">
                  <c:v>44080</c:v>
                </c:pt>
                <c:pt idx="6">
                  <c:v>44081</c:v>
                </c:pt>
              </c:numCache>
            </c:numRef>
          </c:cat>
          <c:val>
            <c:numRef>
              <c:f>Лист1!$C$6:$I$6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FC41-4E32-B739-51B9FF6667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8562400"/>
        <c:axId val="1578574048"/>
      </c:lineChart>
      <c:dateAx>
        <c:axId val="1578562400"/>
        <c:scaling>
          <c:orientation val="minMax"/>
        </c:scaling>
        <c:delete val="1"/>
        <c:axPos val="b"/>
        <c:numFmt formatCode="[$-419]d\ mmm;@" sourceLinked="1"/>
        <c:majorTickMark val="out"/>
        <c:minorTickMark val="none"/>
        <c:tickLblPos val="nextTo"/>
        <c:crossAx val="1578574048"/>
        <c:crosses val="autoZero"/>
        <c:auto val="1"/>
        <c:lblOffset val="100"/>
        <c:baseTimeUnit val="days"/>
      </c:dateAx>
      <c:valAx>
        <c:axId val="15785740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78562400"/>
        <c:crosses val="autoZero"/>
        <c:crossBetween val="between"/>
      </c:valAx>
      <c:spPr>
        <a:solidFill>
          <a:srgbClr val="C00000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rgbClr val="C00000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301677681169331E-2"/>
          <c:y val="0.46970239790159718"/>
          <c:w val="0.94277360281104927"/>
          <c:h val="0.4170271744537492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solidFill>
                <a:srgbClr val="C00000"/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bg1"/>
              </a:solidFill>
              <a:ln>
                <a:solidFill>
                  <a:srgbClr val="C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8ED-4BB8-883A-8F0113066CA5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/>
              </a:solidFill>
              <a:ln>
                <a:solidFill>
                  <a:srgbClr val="C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8ED-4BB8-883A-8F0113066CA5}"/>
              </c:ext>
            </c:extLst>
          </c:dPt>
          <c:dLbls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F8ED-4BB8-883A-8F0113066CA5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F8ED-4BB8-883A-8F0113066CA5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F8ED-4BB8-883A-8F0113066CA5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F8ED-4BB8-883A-8F0113066C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Анализ!$B$6:$B$17</c:f>
              <c:strCache>
                <c:ptCount val="12"/>
                <c:pt idx="0">
                  <c:v>янв</c:v>
                </c:pt>
                <c:pt idx="1">
                  <c:v>фев</c:v>
                </c:pt>
                <c:pt idx="2">
                  <c:v>мар</c:v>
                </c:pt>
                <c:pt idx="3">
                  <c:v>апр</c:v>
                </c:pt>
                <c:pt idx="4">
                  <c:v>май</c:v>
                </c:pt>
                <c:pt idx="5">
                  <c:v>июн</c:v>
                </c:pt>
                <c:pt idx="6">
                  <c:v>июл</c:v>
                </c:pt>
                <c:pt idx="7">
                  <c:v>авг</c:v>
                </c:pt>
                <c:pt idx="8">
                  <c:v>сен</c:v>
                </c:pt>
                <c:pt idx="9">
                  <c:v>окт</c:v>
                </c:pt>
                <c:pt idx="10">
                  <c:v>ноя</c:v>
                </c:pt>
                <c:pt idx="11">
                  <c:v>дек</c:v>
                </c:pt>
              </c:strCache>
            </c:strRef>
          </c:cat>
          <c:val>
            <c:numRef>
              <c:f>Анализ!$F$6:$F$17</c:f>
              <c:numCache>
                <c:formatCode>General</c:formatCode>
                <c:ptCount val="12"/>
                <c:pt idx="0">
                  <c:v>129</c:v>
                </c:pt>
                <c:pt idx="1">
                  <c:v>182</c:v>
                </c:pt>
                <c:pt idx="2">
                  <c:v>172</c:v>
                </c:pt>
                <c:pt idx="3">
                  <c:v>74</c:v>
                </c:pt>
                <c:pt idx="4">
                  <c:v>121</c:v>
                </c:pt>
                <c:pt idx="5">
                  <c:v>207</c:v>
                </c:pt>
                <c:pt idx="6">
                  <c:v>225</c:v>
                </c:pt>
                <c:pt idx="7">
                  <c:v>226</c:v>
                </c:pt>
                <c:pt idx="8">
                  <c:v>242</c:v>
                </c:pt>
                <c:pt idx="9">
                  <c:v>276</c:v>
                </c:pt>
                <c:pt idx="10">
                  <c:v>249</c:v>
                </c:pt>
                <c:pt idx="11">
                  <c:v>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8ED-4BB8-883A-8F0113066C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6479423"/>
        <c:axId val="766491071"/>
      </c:barChart>
      <c:catAx>
        <c:axId val="766479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66491071"/>
        <c:crosses val="autoZero"/>
        <c:auto val="1"/>
        <c:lblAlgn val="ctr"/>
        <c:lblOffset val="100"/>
        <c:noMultiLvlLbl val="0"/>
      </c:catAx>
      <c:valAx>
        <c:axId val="76649107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664794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cs:styleClr val="auto"/>
    </cs:fontRef>
    <cs:spPr/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915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022FC-ACD1-4175-ACF7-061432EA41FB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9BF039-4036-4847-85D0-93CE0C0340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413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25F9A8-CF0C-4FDD-9626-3B5696F55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62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5F9A8-CF0C-4FDD-9626-3B5696F557D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07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5F9A8-CF0C-4FDD-9626-3B5696F557D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78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75F1C8-8F8E-4AB6-BE5E-9C9C755CC993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978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5F9A8-CF0C-4FDD-9626-3B5696F557D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77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5F9A8-CF0C-4FDD-9626-3B5696F557D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48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671B-BE28-4967-8E02-8BBDCB7D99A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339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671B-BE28-4967-8E02-8BBDCB7D99A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860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671B-BE28-4967-8E02-8BBDCB7D99A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781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671B-BE28-4967-8E02-8BBDCB7D99A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885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25F9A8-CF0C-4FDD-9626-3B5696F55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068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25F9A8-CF0C-4FDD-9626-3B5696F55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323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4EE8-B97E-416B-9B4D-5365FFE780D3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6008-39A3-4816-8861-36043EA63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397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4EE8-B97E-416B-9B4D-5365FFE780D3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6008-39A3-4816-8861-36043EA63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223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4EE8-B97E-416B-9B4D-5365FFE780D3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6008-39A3-4816-8861-36043EA63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406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859838" y="328232"/>
            <a:ext cx="7463064" cy="275203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4904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0417" y="6962637"/>
            <a:ext cx="2743200" cy="365125"/>
          </a:xfrm>
        </p:spPr>
        <p:txBody>
          <a:bodyPr/>
          <a:lstStyle/>
          <a:p>
            <a:fld id="{E8792FC1-FCFE-46D6-BA9E-87E7C63E1B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65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2FC1-FCFE-46D6-BA9E-87E7C63E1B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81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2FC1-FCFE-46D6-BA9E-87E7C63E1B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55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2FC1-FCFE-46D6-BA9E-87E7C63E1B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73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2FC1-FCFE-46D6-BA9E-87E7C63E1B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62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2FC1-FCFE-46D6-BA9E-87E7C63E1B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382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DD0A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446" y="2259148"/>
            <a:ext cx="5549554" cy="4598852"/>
          </a:xfrm>
          <a:prstGeom prst="rect">
            <a:avLst/>
          </a:prstGeom>
        </p:spPr>
      </p:pic>
      <p:pic>
        <p:nvPicPr>
          <p:cNvPr id="4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6" y="547686"/>
            <a:ext cx="1630800" cy="28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22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4EE8-B97E-416B-9B4D-5365FFE780D3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6008-39A3-4816-8861-36043EA63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678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solidFill>
          <a:srgbClr val="DD0A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446" y="2259148"/>
            <a:ext cx="5549554" cy="459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58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9838" y="328232"/>
            <a:ext cx="7463064" cy="275203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859837" y="640759"/>
            <a:ext cx="8498763" cy="514892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73359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859838" y="328232"/>
            <a:ext cx="7463064" cy="275203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46530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4716" y="134702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2FC1-FCFE-46D6-BA9E-87E7C63E1B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39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2FC1-FCFE-46D6-BA9E-87E7C63E1B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892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2FC1-FCFE-46D6-BA9E-87E7C63E1B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28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2FC1-FCFE-46D6-BA9E-87E7C63E1B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31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4EE8-B97E-416B-9B4D-5365FFE780D3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6008-39A3-4816-8861-36043EA63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607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4EE8-B97E-416B-9B4D-5365FFE780D3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6008-39A3-4816-8861-36043EA63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99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4EE8-B97E-416B-9B4D-5365FFE780D3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6008-39A3-4816-8861-36043EA63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82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4EE8-B97E-416B-9B4D-5365FFE780D3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6008-39A3-4816-8861-36043EA63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717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4EE8-B97E-416B-9B4D-5365FFE780D3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6008-39A3-4816-8861-36043EA63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708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4EE8-B97E-416B-9B4D-5365FFE780D3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6008-39A3-4816-8861-36043EA63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778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4EE8-B97E-416B-9B4D-5365FFE780D3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6008-39A3-4816-8861-36043EA63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881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94EE8-B97E-416B-9B4D-5365FFE780D3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56008-39A3-4816-8861-36043EA63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742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92FC1-FCFE-46D6-BA9E-87E7C63E1B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1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10" Type="http://schemas.openxmlformats.org/officeDocument/2006/relationships/image" Target="../media/image43.png"/><Relationship Id="rId4" Type="http://schemas.microsoft.com/office/2007/relationships/hdphoto" Target="../media/hdphoto3.wdp"/><Relationship Id="rId9" Type="http://schemas.openxmlformats.org/officeDocument/2006/relationships/image" Target="../media/image42.jpg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microsoft.com/office/2007/relationships/hdphoto" Target="../media/hdphoto2.wdp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002" y="3378869"/>
            <a:ext cx="68577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АРМ МСБ – боевое орудие АРМии продаж МКБ</a:t>
            </a: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или</a:t>
            </a: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Делай вопреки, делай от руки… (с)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002" y="6114081"/>
            <a:ext cx="836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BPM –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проект года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8 Апреля 2021 г.</a:t>
            </a:r>
          </a:p>
        </p:txBody>
      </p:sp>
    </p:spTree>
    <p:extLst>
      <p:ext uri="{BB962C8B-B14F-4D97-AF65-F5344CB8AC3E}">
        <p14:creationId xmlns:p14="http://schemas.microsoft.com/office/powerpoint/2010/main" val="1488199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Полилиния 263"/>
          <p:cNvSpPr/>
          <p:nvPr/>
        </p:nvSpPr>
        <p:spPr>
          <a:xfrm>
            <a:off x="9044295" y="841963"/>
            <a:ext cx="3032347" cy="5844853"/>
          </a:xfrm>
          <a:custGeom>
            <a:avLst/>
            <a:gdLst>
              <a:gd name="connsiteX0" fmla="*/ 364242 w 2723282"/>
              <a:gd name="connsiteY0" fmla="*/ 0 h 5143500"/>
              <a:gd name="connsiteX1" fmla="*/ 2723282 w 2723282"/>
              <a:gd name="connsiteY1" fmla="*/ 0 h 5143500"/>
              <a:gd name="connsiteX2" fmla="*/ 2723282 w 2723282"/>
              <a:gd name="connsiteY2" fmla="*/ 5143500 h 5143500"/>
              <a:gd name="connsiteX3" fmla="*/ 364242 w 2723282"/>
              <a:gd name="connsiteY3" fmla="*/ 5143500 h 5143500"/>
              <a:gd name="connsiteX4" fmla="*/ 0 w 2723282"/>
              <a:gd name="connsiteY4" fmla="*/ 4779258 h 5143500"/>
              <a:gd name="connsiteX5" fmla="*/ 0 w 2723282"/>
              <a:gd name="connsiteY5" fmla="*/ 364242 h 5143500"/>
              <a:gd name="connsiteX6" fmla="*/ 364242 w 2723282"/>
              <a:gd name="connsiteY6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3282" h="5143500">
                <a:moveTo>
                  <a:pt x="364242" y="0"/>
                </a:moveTo>
                <a:lnTo>
                  <a:pt x="2723282" y="0"/>
                </a:lnTo>
                <a:lnTo>
                  <a:pt x="2723282" y="5143500"/>
                </a:lnTo>
                <a:lnTo>
                  <a:pt x="364242" y="5143500"/>
                </a:lnTo>
                <a:cubicBezTo>
                  <a:pt x="163077" y="5143500"/>
                  <a:pt x="0" y="4980423"/>
                  <a:pt x="0" y="4779258"/>
                </a:cubicBezTo>
                <a:lnTo>
                  <a:pt x="0" y="364242"/>
                </a:lnTo>
                <a:cubicBezTo>
                  <a:pt x="0" y="163077"/>
                  <a:pt x="163077" y="0"/>
                  <a:pt x="364242" y="0"/>
                </a:cubicBezTo>
                <a:close/>
              </a:path>
            </a:pathLst>
          </a:custGeom>
          <a:solidFill>
            <a:srgbClr val="D1D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188640"/>
            <a:ext cx="1677671" cy="288000"/>
          </a:xfrm>
          <a:prstGeom prst="rect">
            <a:avLst/>
          </a:prstGeom>
        </p:spPr>
      </p:pic>
      <p:sp>
        <p:nvSpPr>
          <p:cNvPr id="99" name="Заголовок 1"/>
          <p:cNvSpPr txBox="1">
            <a:spLocks/>
          </p:cNvSpPr>
          <p:nvPr/>
        </p:nvSpPr>
        <p:spPr>
          <a:xfrm>
            <a:off x="113139" y="10811"/>
            <a:ext cx="10113185" cy="63443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+mn-cs"/>
              </a:rPr>
              <a:t>Что получили пользователи (Клиентские менеджеры)</a:t>
            </a:r>
          </a:p>
        </p:txBody>
      </p:sp>
      <p:sp>
        <p:nvSpPr>
          <p:cNvPr id="245" name="Полилиния 244"/>
          <p:cNvSpPr/>
          <p:nvPr/>
        </p:nvSpPr>
        <p:spPr>
          <a:xfrm>
            <a:off x="232342" y="859063"/>
            <a:ext cx="7024693" cy="655375"/>
          </a:xfrm>
          <a:custGeom>
            <a:avLst/>
            <a:gdLst>
              <a:gd name="connsiteX0" fmla="*/ 0 w 7024693"/>
              <a:gd name="connsiteY0" fmla="*/ 0 h 655375"/>
              <a:gd name="connsiteX1" fmla="*/ 552150 w 7024693"/>
              <a:gd name="connsiteY1" fmla="*/ 0 h 655375"/>
              <a:gd name="connsiteX2" fmla="*/ 1571942 w 7024693"/>
              <a:gd name="connsiteY2" fmla="*/ 0 h 655375"/>
              <a:gd name="connsiteX3" fmla="*/ 7024693 w 7024693"/>
              <a:gd name="connsiteY3" fmla="*/ 0 h 655375"/>
              <a:gd name="connsiteX4" fmla="*/ 6640869 w 7024693"/>
              <a:gd name="connsiteY4" fmla="*/ 655375 h 655375"/>
              <a:gd name="connsiteX5" fmla="*/ 1571942 w 7024693"/>
              <a:gd name="connsiteY5" fmla="*/ 655375 h 655375"/>
              <a:gd name="connsiteX6" fmla="*/ 6146 w 7024693"/>
              <a:gd name="connsiteY6" fmla="*/ 655375 h 655375"/>
              <a:gd name="connsiteX7" fmla="*/ 0 w 7024693"/>
              <a:gd name="connsiteY7" fmla="*/ 655375 h 655375"/>
              <a:gd name="connsiteX8" fmla="*/ 0 w 7024693"/>
              <a:gd name="connsiteY8" fmla="*/ 0 h 65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24693" h="655375">
                <a:moveTo>
                  <a:pt x="0" y="0"/>
                </a:moveTo>
                <a:lnTo>
                  <a:pt x="552150" y="0"/>
                </a:lnTo>
                <a:lnTo>
                  <a:pt x="1571942" y="0"/>
                </a:lnTo>
                <a:lnTo>
                  <a:pt x="7024693" y="0"/>
                </a:lnTo>
                <a:lnTo>
                  <a:pt x="6640869" y="655375"/>
                </a:lnTo>
                <a:lnTo>
                  <a:pt x="1571942" y="655375"/>
                </a:lnTo>
                <a:lnTo>
                  <a:pt x="6146" y="655375"/>
                </a:lnTo>
                <a:lnTo>
                  <a:pt x="0" y="655375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4" name="Полилиния 243"/>
          <p:cNvSpPr/>
          <p:nvPr/>
        </p:nvSpPr>
        <p:spPr>
          <a:xfrm>
            <a:off x="232342" y="1644991"/>
            <a:ext cx="6564410" cy="655375"/>
          </a:xfrm>
          <a:custGeom>
            <a:avLst/>
            <a:gdLst>
              <a:gd name="connsiteX0" fmla="*/ 0 w 6564410"/>
              <a:gd name="connsiteY0" fmla="*/ 0 h 655375"/>
              <a:gd name="connsiteX1" fmla="*/ 514050 w 6564410"/>
              <a:gd name="connsiteY1" fmla="*/ 0 h 655375"/>
              <a:gd name="connsiteX2" fmla="*/ 1463473 w 6564410"/>
              <a:gd name="connsiteY2" fmla="*/ 0 h 655375"/>
              <a:gd name="connsiteX3" fmla="*/ 6564410 w 6564410"/>
              <a:gd name="connsiteY3" fmla="*/ 0 h 655375"/>
              <a:gd name="connsiteX4" fmla="*/ 6180586 w 6564410"/>
              <a:gd name="connsiteY4" fmla="*/ 655375 h 655375"/>
              <a:gd name="connsiteX5" fmla="*/ 1463473 w 6564410"/>
              <a:gd name="connsiteY5" fmla="*/ 655375 h 655375"/>
              <a:gd name="connsiteX6" fmla="*/ 5722 w 6564410"/>
              <a:gd name="connsiteY6" fmla="*/ 655375 h 655375"/>
              <a:gd name="connsiteX7" fmla="*/ 0 w 6564410"/>
              <a:gd name="connsiteY7" fmla="*/ 655375 h 655375"/>
              <a:gd name="connsiteX8" fmla="*/ 0 w 6564410"/>
              <a:gd name="connsiteY8" fmla="*/ 0 h 65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4410" h="655375">
                <a:moveTo>
                  <a:pt x="0" y="0"/>
                </a:moveTo>
                <a:lnTo>
                  <a:pt x="514050" y="0"/>
                </a:lnTo>
                <a:lnTo>
                  <a:pt x="1463473" y="0"/>
                </a:lnTo>
                <a:lnTo>
                  <a:pt x="6564410" y="0"/>
                </a:lnTo>
                <a:lnTo>
                  <a:pt x="6180586" y="655375"/>
                </a:lnTo>
                <a:lnTo>
                  <a:pt x="1463473" y="655375"/>
                </a:lnTo>
                <a:lnTo>
                  <a:pt x="5722" y="655375"/>
                </a:lnTo>
                <a:lnTo>
                  <a:pt x="0" y="655375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3" name="Полилиния 242"/>
          <p:cNvSpPr/>
          <p:nvPr/>
        </p:nvSpPr>
        <p:spPr>
          <a:xfrm>
            <a:off x="232342" y="2470859"/>
            <a:ext cx="6080735" cy="655375"/>
          </a:xfrm>
          <a:custGeom>
            <a:avLst/>
            <a:gdLst>
              <a:gd name="connsiteX0" fmla="*/ 0 w 6080735"/>
              <a:gd name="connsiteY0" fmla="*/ 0 h 655375"/>
              <a:gd name="connsiteX1" fmla="*/ 477474 w 6080735"/>
              <a:gd name="connsiteY1" fmla="*/ 0 h 655375"/>
              <a:gd name="connsiteX2" fmla="*/ 1359343 w 6080735"/>
              <a:gd name="connsiteY2" fmla="*/ 0 h 655375"/>
              <a:gd name="connsiteX3" fmla="*/ 6080735 w 6080735"/>
              <a:gd name="connsiteY3" fmla="*/ 0 h 655375"/>
              <a:gd name="connsiteX4" fmla="*/ 5696911 w 6080735"/>
              <a:gd name="connsiteY4" fmla="*/ 655375 h 655375"/>
              <a:gd name="connsiteX5" fmla="*/ 1359343 w 6080735"/>
              <a:gd name="connsiteY5" fmla="*/ 655375 h 655375"/>
              <a:gd name="connsiteX6" fmla="*/ 5315 w 6080735"/>
              <a:gd name="connsiteY6" fmla="*/ 655375 h 655375"/>
              <a:gd name="connsiteX7" fmla="*/ 0 w 6080735"/>
              <a:gd name="connsiteY7" fmla="*/ 655375 h 655375"/>
              <a:gd name="connsiteX8" fmla="*/ 0 w 6080735"/>
              <a:gd name="connsiteY8" fmla="*/ 0 h 65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0735" h="655375">
                <a:moveTo>
                  <a:pt x="0" y="0"/>
                </a:moveTo>
                <a:lnTo>
                  <a:pt x="477474" y="0"/>
                </a:lnTo>
                <a:lnTo>
                  <a:pt x="1359343" y="0"/>
                </a:lnTo>
                <a:lnTo>
                  <a:pt x="6080735" y="0"/>
                </a:lnTo>
                <a:lnTo>
                  <a:pt x="5696911" y="655375"/>
                </a:lnTo>
                <a:lnTo>
                  <a:pt x="1359343" y="655375"/>
                </a:lnTo>
                <a:lnTo>
                  <a:pt x="5315" y="655375"/>
                </a:lnTo>
                <a:lnTo>
                  <a:pt x="0" y="655375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2" name="Полилиния 241"/>
          <p:cNvSpPr/>
          <p:nvPr/>
        </p:nvSpPr>
        <p:spPr>
          <a:xfrm>
            <a:off x="232342" y="3297268"/>
            <a:ext cx="5596744" cy="655375"/>
          </a:xfrm>
          <a:custGeom>
            <a:avLst/>
            <a:gdLst>
              <a:gd name="connsiteX0" fmla="*/ 0 w 5596744"/>
              <a:gd name="connsiteY0" fmla="*/ 0 h 655375"/>
              <a:gd name="connsiteX1" fmla="*/ 425282 w 5596744"/>
              <a:gd name="connsiteY1" fmla="*/ 0 h 655375"/>
              <a:gd name="connsiteX2" fmla="*/ 1210757 w 5596744"/>
              <a:gd name="connsiteY2" fmla="*/ 0 h 655375"/>
              <a:gd name="connsiteX3" fmla="*/ 5596744 w 5596744"/>
              <a:gd name="connsiteY3" fmla="*/ 0 h 655375"/>
              <a:gd name="connsiteX4" fmla="*/ 5212920 w 5596744"/>
              <a:gd name="connsiteY4" fmla="*/ 655375 h 655375"/>
              <a:gd name="connsiteX5" fmla="*/ 1210757 w 5596744"/>
              <a:gd name="connsiteY5" fmla="*/ 655375 h 655375"/>
              <a:gd name="connsiteX6" fmla="*/ 4734 w 5596744"/>
              <a:gd name="connsiteY6" fmla="*/ 655375 h 655375"/>
              <a:gd name="connsiteX7" fmla="*/ 0 w 5596744"/>
              <a:gd name="connsiteY7" fmla="*/ 655375 h 655375"/>
              <a:gd name="connsiteX8" fmla="*/ 0 w 5596744"/>
              <a:gd name="connsiteY8" fmla="*/ 0 h 65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6744" h="655375">
                <a:moveTo>
                  <a:pt x="0" y="0"/>
                </a:moveTo>
                <a:lnTo>
                  <a:pt x="425282" y="0"/>
                </a:lnTo>
                <a:lnTo>
                  <a:pt x="1210757" y="0"/>
                </a:lnTo>
                <a:lnTo>
                  <a:pt x="5596744" y="0"/>
                </a:lnTo>
                <a:lnTo>
                  <a:pt x="5212920" y="655375"/>
                </a:lnTo>
                <a:lnTo>
                  <a:pt x="1210757" y="655375"/>
                </a:lnTo>
                <a:lnTo>
                  <a:pt x="4734" y="655375"/>
                </a:lnTo>
                <a:lnTo>
                  <a:pt x="0" y="655375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1" name="Полилиния 240"/>
          <p:cNvSpPr/>
          <p:nvPr/>
        </p:nvSpPr>
        <p:spPr>
          <a:xfrm>
            <a:off x="232342" y="4139571"/>
            <a:ext cx="5103445" cy="655375"/>
          </a:xfrm>
          <a:custGeom>
            <a:avLst/>
            <a:gdLst>
              <a:gd name="connsiteX0" fmla="*/ 0 w 5103445"/>
              <a:gd name="connsiteY0" fmla="*/ 0 h 655375"/>
              <a:gd name="connsiteX1" fmla="*/ 390905 w 5103445"/>
              <a:gd name="connsiteY1" fmla="*/ 0 h 655375"/>
              <a:gd name="connsiteX2" fmla="*/ 1112887 w 5103445"/>
              <a:gd name="connsiteY2" fmla="*/ 0 h 655375"/>
              <a:gd name="connsiteX3" fmla="*/ 5103445 w 5103445"/>
              <a:gd name="connsiteY3" fmla="*/ 0 h 655375"/>
              <a:gd name="connsiteX4" fmla="*/ 4719620 w 5103445"/>
              <a:gd name="connsiteY4" fmla="*/ 655375 h 655375"/>
              <a:gd name="connsiteX5" fmla="*/ 1112887 w 5103445"/>
              <a:gd name="connsiteY5" fmla="*/ 655375 h 655375"/>
              <a:gd name="connsiteX6" fmla="*/ 4351 w 5103445"/>
              <a:gd name="connsiteY6" fmla="*/ 655375 h 655375"/>
              <a:gd name="connsiteX7" fmla="*/ 0 w 5103445"/>
              <a:gd name="connsiteY7" fmla="*/ 655375 h 655375"/>
              <a:gd name="connsiteX8" fmla="*/ 0 w 5103445"/>
              <a:gd name="connsiteY8" fmla="*/ 0 h 65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3445" h="655375">
                <a:moveTo>
                  <a:pt x="0" y="0"/>
                </a:moveTo>
                <a:lnTo>
                  <a:pt x="390905" y="0"/>
                </a:lnTo>
                <a:lnTo>
                  <a:pt x="1112887" y="0"/>
                </a:lnTo>
                <a:lnTo>
                  <a:pt x="5103445" y="0"/>
                </a:lnTo>
                <a:lnTo>
                  <a:pt x="4719620" y="655375"/>
                </a:lnTo>
                <a:lnTo>
                  <a:pt x="1112887" y="655375"/>
                </a:lnTo>
                <a:lnTo>
                  <a:pt x="4351" y="655375"/>
                </a:lnTo>
                <a:lnTo>
                  <a:pt x="0" y="655375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0" name="Полилиния 239"/>
          <p:cNvSpPr/>
          <p:nvPr/>
        </p:nvSpPr>
        <p:spPr>
          <a:xfrm>
            <a:off x="232342" y="4981874"/>
            <a:ext cx="4610145" cy="655375"/>
          </a:xfrm>
          <a:custGeom>
            <a:avLst/>
            <a:gdLst>
              <a:gd name="connsiteX0" fmla="*/ 0 w 4610145"/>
              <a:gd name="connsiteY0" fmla="*/ 0 h 655375"/>
              <a:gd name="connsiteX1" fmla="*/ 357347 w 4610145"/>
              <a:gd name="connsiteY1" fmla="*/ 0 h 655375"/>
              <a:gd name="connsiteX2" fmla="*/ 1017348 w 4610145"/>
              <a:gd name="connsiteY2" fmla="*/ 0 h 655375"/>
              <a:gd name="connsiteX3" fmla="*/ 4610145 w 4610145"/>
              <a:gd name="connsiteY3" fmla="*/ 0 h 655375"/>
              <a:gd name="connsiteX4" fmla="*/ 4226321 w 4610145"/>
              <a:gd name="connsiteY4" fmla="*/ 655375 h 655375"/>
              <a:gd name="connsiteX5" fmla="*/ 1017348 w 4610145"/>
              <a:gd name="connsiteY5" fmla="*/ 655375 h 655375"/>
              <a:gd name="connsiteX6" fmla="*/ 3977 w 4610145"/>
              <a:gd name="connsiteY6" fmla="*/ 655375 h 655375"/>
              <a:gd name="connsiteX7" fmla="*/ 0 w 4610145"/>
              <a:gd name="connsiteY7" fmla="*/ 655375 h 655375"/>
              <a:gd name="connsiteX8" fmla="*/ 0 w 4610145"/>
              <a:gd name="connsiteY8" fmla="*/ 0 h 65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10145" h="655375">
                <a:moveTo>
                  <a:pt x="0" y="0"/>
                </a:moveTo>
                <a:lnTo>
                  <a:pt x="357347" y="0"/>
                </a:lnTo>
                <a:lnTo>
                  <a:pt x="1017348" y="0"/>
                </a:lnTo>
                <a:lnTo>
                  <a:pt x="4610145" y="0"/>
                </a:lnTo>
                <a:lnTo>
                  <a:pt x="4226321" y="655375"/>
                </a:lnTo>
                <a:lnTo>
                  <a:pt x="1017348" y="655375"/>
                </a:lnTo>
                <a:lnTo>
                  <a:pt x="3977" y="655375"/>
                </a:lnTo>
                <a:lnTo>
                  <a:pt x="0" y="655375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5" name="TextBox 194"/>
          <p:cNvSpPr txBox="1"/>
          <p:nvPr/>
        </p:nvSpPr>
        <p:spPr>
          <a:xfrm>
            <a:off x="276929" y="788948"/>
            <a:ext cx="5437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67289" y="922576"/>
            <a:ext cx="5202884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500" b="1" dirty="0">
                <a:solidFill>
                  <a:schemeClr val="bg1"/>
                </a:solidFill>
              </a:rPr>
              <a:t>Единая ИТ- среда для работы с потенциальными клиентами малого и среднего бизнеса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273277" y="1561768"/>
            <a:ext cx="5437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4400" b="1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2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67289" y="1702671"/>
            <a:ext cx="4990586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500" b="1" dirty="0">
                <a:solidFill>
                  <a:schemeClr val="bg1"/>
                </a:solidFill>
              </a:rPr>
              <a:t>Универсальный процесс привлечения клиентов на любой продукт МСБ</a:t>
            </a:r>
          </a:p>
        </p:txBody>
      </p:sp>
      <p:sp>
        <p:nvSpPr>
          <p:cNvPr id="215" name="TextBox 214"/>
          <p:cNvSpPr txBox="1"/>
          <p:nvPr/>
        </p:nvSpPr>
        <p:spPr>
          <a:xfrm>
            <a:off x="273277" y="2387636"/>
            <a:ext cx="5437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4400" b="1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3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67289" y="2510012"/>
            <a:ext cx="4990586" cy="52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500" b="1" dirty="0">
                <a:solidFill>
                  <a:schemeClr val="bg1"/>
                </a:solidFill>
              </a:rPr>
              <a:t>Все коммуникации: звонки, почта, чаты (в реализации), осуществляются напрямую из системы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273276" y="3221302"/>
            <a:ext cx="5437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4400" b="1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4</a:t>
            </a:r>
          </a:p>
        </p:txBody>
      </p:sp>
      <p:sp>
        <p:nvSpPr>
          <p:cNvPr id="220" name="TextBox 219"/>
          <p:cNvSpPr txBox="1"/>
          <p:nvPr/>
        </p:nvSpPr>
        <p:spPr>
          <a:xfrm>
            <a:off x="273276" y="4063605"/>
            <a:ext cx="5437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4400" b="1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5</a:t>
            </a:r>
          </a:p>
        </p:txBody>
      </p:sp>
      <p:sp>
        <p:nvSpPr>
          <p:cNvPr id="223" name="TextBox 222"/>
          <p:cNvSpPr txBox="1"/>
          <p:nvPr/>
        </p:nvSpPr>
        <p:spPr>
          <a:xfrm>
            <a:off x="273276" y="4905908"/>
            <a:ext cx="5437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4400" b="1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6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67289" y="5019679"/>
            <a:ext cx="355609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chemeClr val="bg1"/>
                </a:solidFill>
              </a:rPr>
              <a:t>Историчность всех коммуникаций хранится в карточке клиента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7289" y="3346667"/>
            <a:ext cx="406800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500" b="1" dirty="0">
                <a:solidFill>
                  <a:schemeClr val="bg1"/>
                </a:solidFill>
              </a:rPr>
              <a:t>Заявки / Лиды на все продукты формируется в одном разделе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67288" y="4171302"/>
            <a:ext cx="430478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chemeClr val="bg1"/>
                </a:solidFill>
              </a:rPr>
              <a:t>Система уведомлений / напоминаний </a:t>
            </a:r>
          </a:p>
          <a:p>
            <a:r>
              <a:rPr lang="ru-RU" sz="1500" b="1" dirty="0">
                <a:solidFill>
                  <a:schemeClr val="bg1"/>
                </a:solidFill>
              </a:rPr>
              <a:t>по </a:t>
            </a:r>
            <a:r>
              <a:rPr lang="en-US" sz="1500" b="1" dirty="0">
                <a:solidFill>
                  <a:schemeClr val="bg1"/>
                </a:solidFill>
              </a:rPr>
              <a:t>E-mail</a:t>
            </a:r>
            <a:r>
              <a:rPr lang="ru-RU" sz="1500" b="1" dirty="0">
                <a:solidFill>
                  <a:schemeClr val="bg1"/>
                </a:solidFill>
              </a:rPr>
              <a:t>, контроль </a:t>
            </a:r>
            <a:r>
              <a:rPr lang="en-US" sz="1500" b="1" dirty="0">
                <a:solidFill>
                  <a:schemeClr val="bg1"/>
                </a:solidFill>
              </a:rPr>
              <a:t>SLA</a:t>
            </a:r>
            <a:endParaRPr lang="ru-RU" sz="15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6643" y="677427"/>
            <a:ext cx="11880000" cy="45719"/>
          </a:xfrm>
          <a:prstGeom prst="rect">
            <a:avLst/>
          </a:prstGeom>
          <a:solidFill>
            <a:srgbClr val="B92E4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7" name="Полилиния 256"/>
          <p:cNvSpPr/>
          <p:nvPr/>
        </p:nvSpPr>
        <p:spPr>
          <a:xfrm>
            <a:off x="232342" y="5805422"/>
            <a:ext cx="4191045" cy="655375"/>
          </a:xfrm>
          <a:custGeom>
            <a:avLst/>
            <a:gdLst>
              <a:gd name="connsiteX0" fmla="*/ 0 w 4610145"/>
              <a:gd name="connsiteY0" fmla="*/ 0 h 655375"/>
              <a:gd name="connsiteX1" fmla="*/ 357347 w 4610145"/>
              <a:gd name="connsiteY1" fmla="*/ 0 h 655375"/>
              <a:gd name="connsiteX2" fmla="*/ 1017348 w 4610145"/>
              <a:gd name="connsiteY2" fmla="*/ 0 h 655375"/>
              <a:gd name="connsiteX3" fmla="*/ 4610145 w 4610145"/>
              <a:gd name="connsiteY3" fmla="*/ 0 h 655375"/>
              <a:gd name="connsiteX4" fmla="*/ 4226321 w 4610145"/>
              <a:gd name="connsiteY4" fmla="*/ 655375 h 655375"/>
              <a:gd name="connsiteX5" fmla="*/ 1017348 w 4610145"/>
              <a:gd name="connsiteY5" fmla="*/ 655375 h 655375"/>
              <a:gd name="connsiteX6" fmla="*/ 3977 w 4610145"/>
              <a:gd name="connsiteY6" fmla="*/ 655375 h 655375"/>
              <a:gd name="connsiteX7" fmla="*/ 0 w 4610145"/>
              <a:gd name="connsiteY7" fmla="*/ 655375 h 655375"/>
              <a:gd name="connsiteX8" fmla="*/ 0 w 4610145"/>
              <a:gd name="connsiteY8" fmla="*/ 0 h 65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10145" h="655375">
                <a:moveTo>
                  <a:pt x="0" y="0"/>
                </a:moveTo>
                <a:lnTo>
                  <a:pt x="357347" y="0"/>
                </a:lnTo>
                <a:lnTo>
                  <a:pt x="1017348" y="0"/>
                </a:lnTo>
                <a:lnTo>
                  <a:pt x="4610145" y="0"/>
                </a:lnTo>
                <a:lnTo>
                  <a:pt x="4226321" y="655375"/>
                </a:lnTo>
                <a:lnTo>
                  <a:pt x="1017348" y="655375"/>
                </a:lnTo>
                <a:lnTo>
                  <a:pt x="3977" y="655375"/>
                </a:lnTo>
                <a:lnTo>
                  <a:pt x="0" y="655375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8" name="TextBox 257"/>
          <p:cNvSpPr txBox="1"/>
          <p:nvPr/>
        </p:nvSpPr>
        <p:spPr>
          <a:xfrm>
            <a:off x="273276" y="5719283"/>
            <a:ext cx="5437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4400" b="1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7</a:t>
            </a:r>
          </a:p>
        </p:txBody>
      </p:sp>
      <p:sp>
        <p:nvSpPr>
          <p:cNvPr id="259" name="Прямоугольник 258"/>
          <p:cNvSpPr/>
          <p:nvPr/>
        </p:nvSpPr>
        <p:spPr>
          <a:xfrm>
            <a:off x="866774" y="5843227"/>
            <a:ext cx="3712334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500" b="1" dirty="0">
                <a:solidFill>
                  <a:schemeClr val="bg1"/>
                </a:solidFill>
              </a:rPr>
              <a:t>Оперативная отчетность: рейтинги,</a:t>
            </a:r>
          </a:p>
          <a:p>
            <a:pPr>
              <a:lnSpc>
                <a:spcPts val="1700"/>
              </a:lnSpc>
            </a:pPr>
            <a:r>
              <a:rPr lang="ru-RU" sz="1500" b="1" dirty="0">
                <a:solidFill>
                  <a:schemeClr val="bg1"/>
                </a:solidFill>
              </a:rPr>
              <a:t>активности, воронка продаж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716" y="5075742"/>
            <a:ext cx="4077349" cy="1534969"/>
          </a:xfrm>
          <a:prstGeom prst="rect">
            <a:avLst/>
          </a:prstGeom>
        </p:spPr>
      </p:pic>
      <p:sp>
        <p:nvSpPr>
          <p:cNvPr id="260" name="Полилиния 259"/>
          <p:cNvSpPr/>
          <p:nvPr/>
        </p:nvSpPr>
        <p:spPr>
          <a:xfrm>
            <a:off x="6729220" y="2332940"/>
            <a:ext cx="1761456" cy="1753053"/>
          </a:xfrm>
          <a:custGeom>
            <a:avLst/>
            <a:gdLst>
              <a:gd name="connsiteX0" fmla="*/ 923472 w 1761456"/>
              <a:gd name="connsiteY0" fmla="*/ 0 h 1675969"/>
              <a:gd name="connsiteX1" fmla="*/ 1761456 w 1761456"/>
              <a:gd name="connsiteY1" fmla="*/ 837985 h 1675969"/>
              <a:gd name="connsiteX2" fmla="*/ 923472 w 1761456"/>
              <a:gd name="connsiteY2" fmla="*/ 1675969 h 1675969"/>
              <a:gd name="connsiteX3" fmla="*/ 923472 w 1761456"/>
              <a:gd name="connsiteY3" fmla="*/ 1256977 h 1675969"/>
              <a:gd name="connsiteX4" fmla="*/ 0 w 1761456"/>
              <a:gd name="connsiteY4" fmla="*/ 1256977 h 1675969"/>
              <a:gd name="connsiteX5" fmla="*/ 504294 w 1761456"/>
              <a:gd name="connsiteY5" fmla="*/ 418992 h 1675969"/>
              <a:gd name="connsiteX6" fmla="*/ 923472 w 1761456"/>
              <a:gd name="connsiteY6" fmla="*/ 418992 h 1675969"/>
              <a:gd name="connsiteX7" fmla="*/ 923472 w 1761456"/>
              <a:gd name="connsiteY7" fmla="*/ 0 h 167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1456" h="1675969">
                <a:moveTo>
                  <a:pt x="923472" y="0"/>
                </a:moveTo>
                <a:lnTo>
                  <a:pt x="1761456" y="837985"/>
                </a:lnTo>
                <a:lnTo>
                  <a:pt x="923472" y="1675969"/>
                </a:lnTo>
                <a:lnTo>
                  <a:pt x="923472" y="1256977"/>
                </a:lnTo>
                <a:lnTo>
                  <a:pt x="0" y="1256977"/>
                </a:lnTo>
                <a:lnTo>
                  <a:pt x="504294" y="418992"/>
                </a:lnTo>
                <a:lnTo>
                  <a:pt x="923472" y="418992"/>
                </a:lnTo>
                <a:lnTo>
                  <a:pt x="923472" y="0"/>
                </a:lnTo>
                <a:close/>
              </a:path>
            </a:pathLst>
          </a:custGeom>
          <a:solidFill>
            <a:srgbClr val="D1D3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8747963" y="991348"/>
            <a:ext cx="3625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Рост эффективности работы сотрудников</a:t>
            </a:r>
          </a:p>
        </p:txBody>
      </p:sp>
      <p:sp>
        <p:nvSpPr>
          <p:cNvPr id="265" name="Прямоугольник 264"/>
          <p:cNvSpPr/>
          <p:nvPr/>
        </p:nvSpPr>
        <p:spPr>
          <a:xfrm>
            <a:off x="9896741" y="1790190"/>
            <a:ext cx="12737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800" b="1" dirty="0">
                <a:solidFill>
                  <a:srgbClr val="002A42"/>
                </a:solidFill>
                <a:latin typeface="Tahoma" pitchFamily="34" charset="0"/>
                <a:cs typeface="Tahoma" pitchFamily="34" charset="0"/>
              </a:rPr>
              <a:t>53</a:t>
            </a:r>
            <a:r>
              <a:rPr lang="ru-RU" altLang="ru-RU" sz="1200" b="1" dirty="0">
                <a:solidFill>
                  <a:srgbClr val="002A42"/>
                </a:solidFill>
                <a:latin typeface="Tahoma" pitchFamily="34" charset="0"/>
                <a:cs typeface="Tahoma" pitchFamily="34" charset="0"/>
              </a:rPr>
              <a:t>%</a:t>
            </a:r>
            <a:endParaRPr lang="ru-RU" sz="1200" b="1" dirty="0">
              <a:solidFill>
                <a:srgbClr val="002A42"/>
              </a:solidFill>
            </a:endParaRPr>
          </a:p>
        </p:txBody>
      </p:sp>
      <p:sp>
        <p:nvSpPr>
          <p:cNvPr id="266" name="Прямоугольник 265"/>
          <p:cNvSpPr/>
          <p:nvPr/>
        </p:nvSpPr>
        <p:spPr>
          <a:xfrm>
            <a:off x="9583349" y="2066353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rgbClr val="002A42"/>
                </a:solidFill>
                <a:latin typeface="Tahoma" pitchFamily="34" charset="0"/>
                <a:cs typeface="Tahoma" pitchFamily="34" charset="0"/>
              </a:rPr>
              <a:t>+</a:t>
            </a:r>
            <a:endParaRPr lang="ru-RU" dirty="0">
              <a:solidFill>
                <a:srgbClr val="002A4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896741" y="2525128"/>
            <a:ext cx="1886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2A42"/>
                </a:solidFill>
                <a:latin typeface="Tahoma" pitchFamily="34" charset="0"/>
                <a:cs typeface="Tahoma" pitchFamily="34" charset="0"/>
              </a:rPr>
              <a:t>прирост кол-ва</a:t>
            </a:r>
          </a:p>
          <a:p>
            <a:r>
              <a:rPr lang="ru-RU" sz="1200" b="1" dirty="0">
                <a:solidFill>
                  <a:srgbClr val="002A42"/>
                </a:solidFill>
                <a:latin typeface="Tahoma" pitchFamily="34" charset="0"/>
                <a:cs typeface="Tahoma" pitchFamily="34" charset="0"/>
              </a:rPr>
              <a:t>целевых звонков</a:t>
            </a:r>
          </a:p>
        </p:txBody>
      </p:sp>
      <p:sp>
        <p:nvSpPr>
          <p:cNvPr id="267" name="Прямоугольник 266"/>
          <p:cNvSpPr/>
          <p:nvPr/>
        </p:nvSpPr>
        <p:spPr>
          <a:xfrm>
            <a:off x="9905321" y="3221302"/>
            <a:ext cx="12737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800" b="1" dirty="0">
                <a:solidFill>
                  <a:srgbClr val="002A42"/>
                </a:solidFill>
                <a:latin typeface="Tahoma" pitchFamily="34" charset="0"/>
                <a:cs typeface="Tahoma" pitchFamily="34" charset="0"/>
              </a:rPr>
              <a:t>40</a:t>
            </a:r>
            <a:r>
              <a:rPr lang="ru-RU" altLang="ru-RU" sz="1200" b="1" dirty="0">
                <a:solidFill>
                  <a:srgbClr val="002A42"/>
                </a:solidFill>
                <a:latin typeface="Tahoma" pitchFamily="34" charset="0"/>
                <a:cs typeface="Tahoma" pitchFamily="34" charset="0"/>
              </a:rPr>
              <a:t>%</a:t>
            </a:r>
            <a:endParaRPr lang="ru-RU" sz="1200" b="1" dirty="0">
              <a:solidFill>
                <a:srgbClr val="002A42"/>
              </a:solidFill>
            </a:endParaRPr>
          </a:p>
        </p:txBody>
      </p:sp>
      <p:sp>
        <p:nvSpPr>
          <p:cNvPr id="268" name="Прямоугольник 267"/>
          <p:cNvSpPr/>
          <p:nvPr/>
        </p:nvSpPr>
        <p:spPr>
          <a:xfrm>
            <a:off x="9591929" y="3497465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rgbClr val="002A42"/>
                </a:solidFill>
                <a:latin typeface="Tahoma" pitchFamily="34" charset="0"/>
                <a:cs typeface="Tahoma" pitchFamily="34" charset="0"/>
              </a:rPr>
              <a:t>+</a:t>
            </a:r>
            <a:endParaRPr lang="ru-RU" dirty="0">
              <a:solidFill>
                <a:srgbClr val="002A42"/>
              </a:solidFill>
            </a:endParaRPr>
          </a:p>
        </p:txBody>
      </p:sp>
      <p:sp>
        <p:nvSpPr>
          <p:cNvPr id="269" name="TextBox 268"/>
          <p:cNvSpPr txBox="1"/>
          <p:nvPr/>
        </p:nvSpPr>
        <p:spPr>
          <a:xfrm>
            <a:off x="9905321" y="3956240"/>
            <a:ext cx="1886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2A42"/>
                </a:solidFill>
                <a:latin typeface="Tahoma" pitchFamily="34" charset="0"/>
                <a:cs typeface="Tahoma" pitchFamily="34" charset="0"/>
              </a:rPr>
              <a:t>Рост кол-ва</a:t>
            </a:r>
          </a:p>
          <a:p>
            <a:r>
              <a:rPr lang="ru-RU" sz="1200" b="1" dirty="0">
                <a:solidFill>
                  <a:srgbClr val="002A42"/>
                </a:solidFill>
                <a:latin typeface="Tahoma" pitchFamily="34" charset="0"/>
                <a:cs typeface="Tahoma" pitchFamily="34" charset="0"/>
              </a:rPr>
              <a:t>встреч</a:t>
            </a:r>
          </a:p>
        </p:txBody>
      </p:sp>
      <p:sp>
        <p:nvSpPr>
          <p:cNvPr id="270" name="Прямоугольник 269"/>
          <p:cNvSpPr/>
          <p:nvPr/>
        </p:nvSpPr>
        <p:spPr>
          <a:xfrm>
            <a:off x="9504486" y="4771256"/>
            <a:ext cx="25504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800" b="1" dirty="0">
                <a:solidFill>
                  <a:srgbClr val="002A42"/>
                </a:solidFill>
                <a:latin typeface="Tahoma" pitchFamily="34" charset="0"/>
                <a:cs typeface="Tahoma" pitchFamily="34" charset="0"/>
              </a:rPr>
              <a:t>2</a:t>
            </a:r>
            <a:r>
              <a:rPr lang="ru-RU" altLang="ru-RU" sz="1200" b="1" dirty="0">
                <a:solidFill>
                  <a:srgbClr val="002A42"/>
                </a:solidFill>
                <a:latin typeface="Tahoma" pitchFamily="34" charset="0"/>
                <a:cs typeface="Tahoma" pitchFamily="34" charset="0"/>
              </a:rPr>
              <a:t>%         </a:t>
            </a:r>
            <a:r>
              <a:rPr lang="ru-RU" altLang="ru-RU" sz="4800" b="1" dirty="0">
                <a:solidFill>
                  <a:srgbClr val="002A42"/>
                </a:solidFill>
                <a:latin typeface="Tahoma" pitchFamily="34" charset="0"/>
                <a:cs typeface="Tahoma" pitchFamily="34" charset="0"/>
              </a:rPr>
              <a:t>2</a:t>
            </a:r>
            <a:r>
              <a:rPr lang="ru-RU" altLang="ru-RU" sz="2000" b="1" dirty="0">
                <a:solidFill>
                  <a:srgbClr val="002A42"/>
                </a:solidFill>
                <a:latin typeface="Tahoma" pitchFamily="34" charset="0"/>
                <a:cs typeface="Tahoma" pitchFamily="34" charset="0"/>
              </a:rPr>
              <a:t>.</a:t>
            </a:r>
            <a:r>
              <a:rPr lang="ru-RU" altLang="ru-RU" sz="4800" b="1" dirty="0">
                <a:solidFill>
                  <a:srgbClr val="002A42"/>
                </a:solidFill>
                <a:latin typeface="Tahoma" pitchFamily="34" charset="0"/>
                <a:cs typeface="Tahoma" pitchFamily="34" charset="0"/>
              </a:rPr>
              <a:t>8</a:t>
            </a:r>
            <a:r>
              <a:rPr lang="ru-RU" altLang="ru-RU" sz="1200" b="1" dirty="0">
                <a:solidFill>
                  <a:srgbClr val="002A42"/>
                </a:solidFill>
                <a:latin typeface="Tahoma" pitchFamily="34" charset="0"/>
                <a:cs typeface="Tahoma" pitchFamily="34" charset="0"/>
              </a:rPr>
              <a:t>%</a:t>
            </a:r>
            <a:endParaRPr lang="ru-RU" sz="1200" b="1" dirty="0">
              <a:solidFill>
                <a:srgbClr val="002A42"/>
              </a:solidFill>
            </a:endParaRPr>
          </a:p>
        </p:txBody>
      </p:sp>
      <p:sp>
        <p:nvSpPr>
          <p:cNvPr id="274" name="TextBox 273"/>
          <p:cNvSpPr txBox="1"/>
          <p:nvPr/>
        </p:nvSpPr>
        <p:spPr>
          <a:xfrm>
            <a:off x="9678053" y="5595206"/>
            <a:ext cx="1886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2A42"/>
                </a:solidFill>
                <a:latin typeface="Tahoma" pitchFamily="34" charset="0"/>
                <a:cs typeface="Tahoma" pitchFamily="34" charset="0"/>
              </a:rPr>
              <a:t>Рост конверсии в продажу</a:t>
            </a:r>
          </a:p>
        </p:txBody>
      </p:sp>
      <p:sp>
        <p:nvSpPr>
          <p:cNvPr id="36" name="Стрелка вправо 35"/>
          <p:cNvSpPr/>
          <p:nvPr/>
        </p:nvSpPr>
        <p:spPr>
          <a:xfrm>
            <a:off x="10202435" y="5077124"/>
            <a:ext cx="265540" cy="266401"/>
          </a:xfrm>
          <a:prstGeom prst="rightArrow">
            <a:avLst/>
          </a:prstGeom>
          <a:solidFill>
            <a:srgbClr val="002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030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65251" y="1897206"/>
            <a:ext cx="11700267" cy="41892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Заголовок 1"/>
          <p:cNvSpPr txBox="1">
            <a:spLocks/>
          </p:cNvSpPr>
          <p:nvPr/>
        </p:nvSpPr>
        <p:spPr>
          <a:xfrm>
            <a:off x="228381" y="108475"/>
            <a:ext cx="10064322" cy="504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Мотивирующие письма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381" y="934268"/>
            <a:ext cx="11700267" cy="86010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342900" marR="0" lvl="0" indent="-34290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На ежедневной основе АРМ МСБ анализирует активности по каждому сотруднику за предыдущий день и направляет на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E-mail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персонализированное сообщение о результате его работы в виде мотивирующих писем.  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Образцы писем представлены ниже</a:t>
            </a:r>
            <a:r>
              <a:rPr lang="ru-RU" sz="1500" b="1" dirty="0">
                <a:solidFill>
                  <a:prstClr val="black"/>
                </a:solidFill>
              </a:rPr>
              <a:t>: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256123" y="2040076"/>
            <a:ext cx="3623696" cy="3843232"/>
          </a:xfrm>
          <a:prstGeom prst="roundRect">
            <a:avLst>
              <a:gd name="adj" fmla="val 6370"/>
            </a:avLst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88327" y="2040076"/>
            <a:ext cx="3623696" cy="3843232"/>
          </a:xfrm>
          <a:prstGeom prst="roundRect">
            <a:avLst>
              <a:gd name="adj" fmla="val 6370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088982" y="2014869"/>
            <a:ext cx="3744416" cy="3868438"/>
          </a:xfrm>
          <a:prstGeom prst="roundRect">
            <a:avLst>
              <a:gd name="adj" fmla="val 6370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813" y="2207464"/>
            <a:ext cx="3334801" cy="356431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57" y="2100774"/>
            <a:ext cx="3228487" cy="367100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6959" y="2185677"/>
            <a:ext cx="3310415" cy="3505218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353066BA-F51A-4631-876F-FB37FD74D19C}"/>
              </a:ext>
            </a:extLst>
          </p:cNvPr>
          <p:cNvSpPr/>
          <p:nvPr/>
        </p:nvSpPr>
        <p:spPr>
          <a:xfrm>
            <a:off x="48423" y="692696"/>
            <a:ext cx="11807121" cy="45719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5251" y="5986139"/>
            <a:ext cx="11700267" cy="76087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342900" marR="0" lvl="0" indent="-34290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1500" b="1" dirty="0">
                <a:solidFill>
                  <a:prstClr val="black"/>
                </a:solidFill>
              </a:rPr>
              <a:t>Также реализован функционал отправки писем Руководителям с результатами работы их команды за прошедшую неделю.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1500" b="1" dirty="0">
                <a:solidFill>
                  <a:prstClr val="black"/>
                </a:solidFill>
              </a:rPr>
              <a:t>Письма содержат рейтинг сотрудников курируемого подразделения, а также место подразделения в рейтинге всех подразделений.</a:t>
            </a:r>
          </a:p>
        </p:txBody>
      </p:sp>
    </p:spTree>
    <p:extLst>
      <p:ext uri="{BB962C8B-B14F-4D97-AF65-F5344CB8AC3E}">
        <p14:creationId xmlns:p14="http://schemas.microsoft.com/office/powerpoint/2010/main" val="1749975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6644" y="966267"/>
            <a:ext cx="11880000" cy="45719"/>
          </a:xfrm>
          <a:prstGeom prst="rect">
            <a:avLst/>
          </a:prstGeom>
          <a:solidFill>
            <a:srgbClr val="B92E4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Заголовок 1"/>
          <p:cNvSpPr txBox="1">
            <a:spLocks/>
          </p:cNvSpPr>
          <p:nvPr/>
        </p:nvSpPr>
        <p:spPr>
          <a:xfrm>
            <a:off x="159279" y="0"/>
            <a:ext cx="11917365" cy="63443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+mn-cs"/>
              </a:rPr>
              <a:t>Что получили пользователи (Руководители подразделений)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4027" y="517712"/>
            <a:ext cx="71185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Контроль и оценка эффективности сотрудников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03" name="Прямоугольник 102"/>
          <p:cNvSpPr/>
          <p:nvPr/>
        </p:nvSpPr>
        <p:spPr>
          <a:xfrm>
            <a:off x="426547" y="1756068"/>
            <a:ext cx="3571063" cy="19640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4" name="Таблица 103"/>
          <p:cNvGraphicFramePr>
            <a:graphicFrameLocks noGrp="1"/>
          </p:cNvGraphicFramePr>
          <p:nvPr/>
        </p:nvGraphicFramePr>
        <p:xfrm>
          <a:off x="721744" y="3381155"/>
          <a:ext cx="3007684" cy="21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1921">
                  <a:extLst>
                    <a:ext uri="{9D8B030D-6E8A-4147-A177-3AD203B41FA5}">
                      <a16:colId xmlns:a16="http://schemas.microsoft.com/office/drawing/2014/main" val="3569342765"/>
                    </a:ext>
                  </a:extLst>
                </a:gridCol>
                <a:gridCol w="751921">
                  <a:extLst>
                    <a:ext uri="{9D8B030D-6E8A-4147-A177-3AD203B41FA5}">
                      <a16:colId xmlns:a16="http://schemas.microsoft.com/office/drawing/2014/main" val="3785278488"/>
                    </a:ext>
                  </a:extLst>
                </a:gridCol>
                <a:gridCol w="751921">
                  <a:extLst>
                    <a:ext uri="{9D8B030D-6E8A-4147-A177-3AD203B41FA5}">
                      <a16:colId xmlns:a16="http://schemas.microsoft.com/office/drawing/2014/main" val="1058227572"/>
                    </a:ext>
                  </a:extLst>
                </a:gridCol>
                <a:gridCol w="751921">
                  <a:extLst>
                    <a:ext uri="{9D8B030D-6E8A-4147-A177-3AD203B41FA5}">
                      <a16:colId xmlns:a16="http://schemas.microsoft.com/office/drawing/2014/main" val="31283134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Вася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Петя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Маша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Катя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196485"/>
                  </a:ext>
                </a:extLst>
              </a:tr>
            </a:tbl>
          </a:graphicData>
        </a:graphic>
      </p:graphicFrame>
      <p:cxnSp>
        <p:nvCxnSpPr>
          <p:cNvPr id="19" name="Прямая соединительная линия 18"/>
          <p:cNvCxnSpPr/>
          <p:nvPr/>
        </p:nvCxnSpPr>
        <p:spPr>
          <a:xfrm>
            <a:off x="751240" y="3366407"/>
            <a:ext cx="29134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Прямоугольник 132"/>
          <p:cNvSpPr/>
          <p:nvPr/>
        </p:nvSpPr>
        <p:spPr>
          <a:xfrm>
            <a:off x="394451" y="4390661"/>
            <a:ext cx="3577779" cy="19640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4" name="Таблица 133"/>
          <p:cNvGraphicFramePr>
            <a:graphicFrameLocks noGrp="1"/>
          </p:cNvGraphicFramePr>
          <p:nvPr/>
        </p:nvGraphicFramePr>
        <p:xfrm>
          <a:off x="597925" y="6036952"/>
          <a:ext cx="3007684" cy="21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1921">
                  <a:extLst>
                    <a:ext uri="{9D8B030D-6E8A-4147-A177-3AD203B41FA5}">
                      <a16:colId xmlns:a16="http://schemas.microsoft.com/office/drawing/2014/main" val="3569342765"/>
                    </a:ext>
                  </a:extLst>
                </a:gridCol>
                <a:gridCol w="751921">
                  <a:extLst>
                    <a:ext uri="{9D8B030D-6E8A-4147-A177-3AD203B41FA5}">
                      <a16:colId xmlns:a16="http://schemas.microsoft.com/office/drawing/2014/main" val="3785278488"/>
                    </a:ext>
                  </a:extLst>
                </a:gridCol>
                <a:gridCol w="751921">
                  <a:extLst>
                    <a:ext uri="{9D8B030D-6E8A-4147-A177-3AD203B41FA5}">
                      <a16:colId xmlns:a16="http://schemas.microsoft.com/office/drawing/2014/main" val="1058227572"/>
                    </a:ext>
                  </a:extLst>
                </a:gridCol>
                <a:gridCol w="751921">
                  <a:extLst>
                    <a:ext uri="{9D8B030D-6E8A-4147-A177-3AD203B41FA5}">
                      <a16:colId xmlns:a16="http://schemas.microsoft.com/office/drawing/2014/main" val="31283134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Вася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Петя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Маша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Катя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196485"/>
                  </a:ext>
                </a:extLst>
              </a:tr>
            </a:tbl>
          </a:graphicData>
        </a:graphic>
      </p:graphicFrame>
      <p:cxnSp>
        <p:nvCxnSpPr>
          <p:cNvPr id="138" name="Прямая соединительная линия 137"/>
          <p:cNvCxnSpPr/>
          <p:nvPr/>
        </p:nvCxnSpPr>
        <p:spPr>
          <a:xfrm>
            <a:off x="627421" y="6022204"/>
            <a:ext cx="29134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/>
          <p:cNvSpPr txBox="1"/>
          <p:nvPr/>
        </p:nvSpPr>
        <p:spPr>
          <a:xfrm>
            <a:off x="739046" y="1185958"/>
            <a:ext cx="28279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Выполнение нормативов по целевым звонкам (шт.)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772886" y="3841909"/>
            <a:ext cx="28124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Трекинг затраченного времени на холодные звонки (мин.)</a:t>
            </a:r>
          </a:p>
        </p:txBody>
      </p:sp>
      <p:grpSp>
        <p:nvGrpSpPr>
          <p:cNvPr id="226" name="Группа 225"/>
          <p:cNvGrpSpPr/>
          <p:nvPr/>
        </p:nvGrpSpPr>
        <p:grpSpPr>
          <a:xfrm>
            <a:off x="1514689" y="5371248"/>
            <a:ext cx="416706" cy="452388"/>
            <a:chOff x="2362845" y="4710529"/>
            <a:chExt cx="519112" cy="563563"/>
          </a:xfrm>
        </p:grpSpPr>
        <p:grpSp>
          <p:nvGrpSpPr>
            <p:cNvPr id="228" name="Group 516"/>
            <p:cNvGrpSpPr/>
            <p:nvPr/>
          </p:nvGrpSpPr>
          <p:grpSpPr>
            <a:xfrm>
              <a:off x="2362845" y="4710529"/>
              <a:ext cx="519112" cy="563563"/>
              <a:chOff x="7237413" y="4229100"/>
              <a:chExt cx="519112" cy="563563"/>
            </a:xfrm>
            <a:solidFill>
              <a:schemeClr val="bg1"/>
            </a:solidFill>
          </p:grpSpPr>
          <p:sp>
            <p:nvSpPr>
              <p:cNvPr id="230" name="Freeform 463"/>
              <p:cNvSpPr>
                <a:spLocks noEditPoints="1"/>
              </p:cNvSpPr>
              <p:nvPr/>
            </p:nvSpPr>
            <p:spPr bwMode="auto">
              <a:xfrm>
                <a:off x="7383463" y="4425950"/>
                <a:ext cx="150812" cy="150813"/>
              </a:xfrm>
              <a:custGeom>
                <a:avLst/>
                <a:gdLst>
                  <a:gd name="T0" fmla="*/ 323 w 946"/>
                  <a:gd name="T1" fmla="*/ 322 h 946"/>
                  <a:gd name="T2" fmla="*/ 661 w 946"/>
                  <a:gd name="T3" fmla="*/ 790 h 946"/>
                  <a:gd name="T4" fmla="*/ 675 w 946"/>
                  <a:gd name="T5" fmla="*/ 804 h 946"/>
                  <a:gd name="T6" fmla="*/ 691 w 946"/>
                  <a:gd name="T7" fmla="*/ 816 h 946"/>
                  <a:gd name="T8" fmla="*/ 709 w 946"/>
                  <a:gd name="T9" fmla="*/ 824 h 946"/>
                  <a:gd name="T10" fmla="*/ 728 w 946"/>
                  <a:gd name="T11" fmla="*/ 828 h 946"/>
                  <a:gd name="T12" fmla="*/ 749 w 946"/>
                  <a:gd name="T13" fmla="*/ 827 h 946"/>
                  <a:gd name="T14" fmla="*/ 768 w 946"/>
                  <a:gd name="T15" fmla="*/ 822 h 946"/>
                  <a:gd name="T16" fmla="*/ 786 w 946"/>
                  <a:gd name="T17" fmla="*/ 813 h 946"/>
                  <a:gd name="T18" fmla="*/ 802 w 946"/>
                  <a:gd name="T19" fmla="*/ 801 h 946"/>
                  <a:gd name="T20" fmla="*/ 814 w 946"/>
                  <a:gd name="T21" fmla="*/ 785 h 946"/>
                  <a:gd name="T22" fmla="*/ 823 w 946"/>
                  <a:gd name="T23" fmla="*/ 768 h 946"/>
                  <a:gd name="T24" fmla="*/ 828 w 946"/>
                  <a:gd name="T25" fmla="*/ 748 h 946"/>
                  <a:gd name="T26" fmla="*/ 828 w 946"/>
                  <a:gd name="T27" fmla="*/ 728 h 946"/>
                  <a:gd name="T28" fmla="*/ 824 w 946"/>
                  <a:gd name="T29" fmla="*/ 708 h 946"/>
                  <a:gd name="T30" fmla="*/ 817 w 946"/>
                  <a:gd name="T31" fmla="*/ 690 h 946"/>
                  <a:gd name="T32" fmla="*/ 805 w 946"/>
                  <a:gd name="T33" fmla="*/ 674 h 946"/>
                  <a:gd name="T34" fmla="*/ 790 w 946"/>
                  <a:gd name="T35" fmla="*/ 660 h 946"/>
                  <a:gd name="T36" fmla="*/ 323 w 946"/>
                  <a:gd name="T37" fmla="*/ 322 h 946"/>
                  <a:gd name="T38" fmla="*/ 62 w 946"/>
                  <a:gd name="T39" fmla="*/ 0 h 946"/>
                  <a:gd name="T40" fmla="*/ 78 w 946"/>
                  <a:gd name="T41" fmla="*/ 3 h 946"/>
                  <a:gd name="T42" fmla="*/ 93 w 946"/>
                  <a:gd name="T43" fmla="*/ 11 h 946"/>
                  <a:gd name="T44" fmla="*/ 860 w 946"/>
                  <a:gd name="T45" fmla="*/ 564 h 946"/>
                  <a:gd name="T46" fmla="*/ 883 w 946"/>
                  <a:gd name="T47" fmla="*/ 585 h 946"/>
                  <a:gd name="T48" fmla="*/ 904 w 946"/>
                  <a:gd name="T49" fmla="*/ 607 h 946"/>
                  <a:gd name="T50" fmla="*/ 920 w 946"/>
                  <a:gd name="T51" fmla="*/ 632 h 946"/>
                  <a:gd name="T52" fmla="*/ 933 w 946"/>
                  <a:gd name="T53" fmla="*/ 660 h 946"/>
                  <a:gd name="T54" fmla="*/ 942 w 946"/>
                  <a:gd name="T55" fmla="*/ 689 h 946"/>
                  <a:gd name="T56" fmla="*/ 946 w 946"/>
                  <a:gd name="T57" fmla="*/ 719 h 946"/>
                  <a:gd name="T58" fmla="*/ 946 w 946"/>
                  <a:gd name="T59" fmla="*/ 749 h 946"/>
                  <a:gd name="T60" fmla="*/ 942 w 946"/>
                  <a:gd name="T61" fmla="*/ 779 h 946"/>
                  <a:gd name="T62" fmla="*/ 934 w 946"/>
                  <a:gd name="T63" fmla="*/ 808 h 946"/>
                  <a:gd name="T64" fmla="*/ 921 w 946"/>
                  <a:gd name="T65" fmla="*/ 835 h 946"/>
                  <a:gd name="T66" fmla="*/ 905 w 946"/>
                  <a:gd name="T67" fmla="*/ 861 h 946"/>
                  <a:gd name="T68" fmla="*/ 885 w 946"/>
                  <a:gd name="T69" fmla="*/ 885 h 946"/>
                  <a:gd name="T70" fmla="*/ 860 w 946"/>
                  <a:gd name="T71" fmla="*/ 906 h 946"/>
                  <a:gd name="T72" fmla="*/ 832 w 946"/>
                  <a:gd name="T73" fmla="*/ 924 h 946"/>
                  <a:gd name="T74" fmla="*/ 801 w 946"/>
                  <a:gd name="T75" fmla="*/ 935 h 946"/>
                  <a:gd name="T76" fmla="*/ 769 w 946"/>
                  <a:gd name="T77" fmla="*/ 944 h 946"/>
                  <a:gd name="T78" fmla="*/ 736 w 946"/>
                  <a:gd name="T79" fmla="*/ 946 h 946"/>
                  <a:gd name="T80" fmla="*/ 720 w 946"/>
                  <a:gd name="T81" fmla="*/ 946 h 946"/>
                  <a:gd name="T82" fmla="*/ 689 w 946"/>
                  <a:gd name="T83" fmla="*/ 941 h 946"/>
                  <a:gd name="T84" fmla="*/ 661 w 946"/>
                  <a:gd name="T85" fmla="*/ 932 h 946"/>
                  <a:gd name="T86" fmla="*/ 633 w 946"/>
                  <a:gd name="T87" fmla="*/ 919 h 946"/>
                  <a:gd name="T88" fmla="*/ 608 w 946"/>
                  <a:gd name="T89" fmla="*/ 903 h 946"/>
                  <a:gd name="T90" fmla="*/ 585 w 946"/>
                  <a:gd name="T91" fmla="*/ 883 h 946"/>
                  <a:gd name="T92" fmla="*/ 565 w 946"/>
                  <a:gd name="T93" fmla="*/ 859 h 946"/>
                  <a:gd name="T94" fmla="*/ 10 w 946"/>
                  <a:gd name="T95" fmla="*/ 93 h 946"/>
                  <a:gd name="T96" fmla="*/ 3 w 946"/>
                  <a:gd name="T97" fmla="*/ 78 h 946"/>
                  <a:gd name="T98" fmla="*/ 0 w 946"/>
                  <a:gd name="T99" fmla="*/ 62 h 946"/>
                  <a:gd name="T100" fmla="*/ 1 w 946"/>
                  <a:gd name="T101" fmla="*/ 46 h 946"/>
                  <a:gd name="T102" fmla="*/ 6 w 946"/>
                  <a:gd name="T103" fmla="*/ 31 h 946"/>
                  <a:gd name="T104" fmla="*/ 17 w 946"/>
                  <a:gd name="T105" fmla="*/ 17 h 946"/>
                  <a:gd name="T106" fmla="*/ 31 w 946"/>
                  <a:gd name="T107" fmla="*/ 7 h 946"/>
                  <a:gd name="T108" fmla="*/ 46 w 946"/>
                  <a:gd name="T109" fmla="*/ 1 h 946"/>
                  <a:gd name="T110" fmla="*/ 62 w 946"/>
                  <a:gd name="T111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46" h="946">
                    <a:moveTo>
                      <a:pt x="323" y="322"/>
                    </a:moveTo>
                    <a:lnTo>
                      <a:pt x="661" y="790"/>
                    </a:lnTo>
                    <a:lnTo>
                      <a:pt x="675" y="804"/>
                    </a:lnTo>
                    <a:lnTo>
                      <a:pt x="691" y="816"/>
                    </a:lnTo>
                    <a:lnTo>
                      <a:pt x="709" y="824"/>
                    </a:lnTo>
                    <a:lnTo>
                      <a:pt x="728" y="828"/>
                    </a:lnTo>
                    <a:lnTo>
                      <a:pt x="749" y="827"/>
                    </a:lnTo>
                    <a:lnTo>
                      <a:pt x="768" y="822"/>
                    </a:lnTo>
                    <a:lnTo>
                      <a:pt x="786" y="813"/>
                    </a:lnTo>
                    <a:lnTo>
                      <a:pt x="802" y="801"/>
                    </a:lnTo>
                    <a:lnTo>
                      <a:pt x="814" y="785"/>
                    </a:lnTo>
                    <a:lnTo>
                      <a:pt x="823" y="768"/>
                    </a:lnTo>
                    <a:lnTo>
                      <a:pt x="828" y="748"/>
                    </a:lnTo>
                    <a:lnTo>
                      <a:pt x="828" y="728"/>
                    </a:lnTo>
                    <a:lnTo>
                      <a:pt x="824" y="708"/>
                    </a:lnTo>
                    <a:lnTo>
                      <a:pt x="817" y="690"/>
                    </a:lnTo>
                    <a:lnTo>
                      <a:pt x="805" y="674"/>
                    </a:lnTo>
                    <a:lnTo>
                      <a:pt x="790" y="660"/>
                    </a:lnTo>
                    <a:lnTo>
                      <a:pt x="323" y="322"/>
                    </a:lnTo>
                    <a:close/>
                    <a:moveTo>
                      <a:pt x="62" y="0"/>
                    </a:moveTo>
                    <a:lnTo>
                      <a:pt x="78" y="3"/>
                    </a:lnTo>
                    <a:lnTo>
                      <a:pt x="93" y="11"/>
                    </a:lnTo>
                    <a:lnTo>
                      <a:pt x="860" y="564"/>
                    </a:lnTo>
                    <a:lnTo>
                      <a:pt x="883" y="585"/>
                    </a:lnTo>
                    <a:lnTo>
                      <a:pt x="904" y="607"/>
                    </a:lnTo>
                    <a:lnTo>
                      <a:pt x="920" y="632"/>
                    </a:lnTo>
                    <a:lnTo>
                      <a:pt x="933" y="660"/>
                    </a:lnTo>
                    <a:lnTo>
                      <a:pt x="942" y="689"/>
                    </a:lnTo>
                    <a:lnTo>
                      <a:pt x="946" y="719"/>
                    </a:lnTo>
                    <a:lnTo>
                      <a:pt x="946" y="749"/>
                    </a:lnTo>
                    <a:lnTo>
                      <a:pt x="942" y="779"/>
                    </a:lnTo>
                    <a:lnTo>
                      <a:pt x="934" y="808"/>
                    </a:lnTo>
                    <a:lnTo>
                      <a:pt x="921" y="835"/>
                    </a:lnTo>
                    <a:lnTo>
                      <a:pt x="905" y="861"/>
                    </a:lnTo>
                    <a:lnTo>
                      <a:pt x="885" y="885"/>
                    </a:lnTo>
                    <a:lnTo>
                      <a:pt x="860" y="906"/>
                    </a:lnTo>
                    <a:lnTo>
                      <a:pt x="832" y="924"/>
                    </a:lnTo>
                    <a:lnTo>
                      <a:pt x="801" y="935"/>
                    </a:lnTo>
                    <a:lnTo>
                      <a:pt x="769" y="944"/>
                    </a:lnTo>
                    <a:lnTo>
                      <a:pt x="736" y="946"/>
                    </a:lnTo>
                    <a:lnTo>
                      <a:pt x="720" y="946"/>
                    </a:lnTo>
                    <a:lnTo>
                      <a:pt x="689" y="941"/>
                    </a:lnTo>
                    <a:lnTo>
                      <a:pt x="661" y="932"/>
                    </a:lnTo>
                    <a:lnTo>
                      <a:pt x="633" y="919"/>
                    </a:lnTo>
                    <a:lnTo>
                      <a:pt x="608" y="903"/>
                    </a:lnTo>
                    <a:lnTo>
                      <a:pt x="585" y="883"/>
                    </a:lnTo>
                    <a:lnTo>
                      <a:pt x="565" y="859"/>
                    </a:lnTo>
                    <a:lnTo>
                      <a:pt x="10" y="93"/>
                    </a:lnTo>
                    <a:lnTo>
                      <a:pt x="3" y="78"/>
                    </a:lnTo>
                    <a:lnTo>
                      <a:pt x="0" y="62"/>
                    </a:lnTo>
                    <a:lnTo>
                      <a:pt x="1" y="46"/>
                    </a:lnTo>
                    <a:lnTo>
                      <a:pt x="6" y="31"/>
                    </a:lnTo>
                    <a:lnTo>
                      <a:pt x="17" y="17"/>
                    </a:lnTo>
                    <a:lnTo>
                      <a:pt x="31" y="7"/>
                    </a:lnTo>
                    <a:lnTo>
                      <a:pt x="46" y="1"/>
                    </a:lnTo>
                    <a:lnTo>
                      <a:pt x="6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31" name="Freeform 464"/>
              <p:cNvSpPr>
                <a:spLocks noEditPoints="1"/>
              </p:cNvSpPr>
              <p:nvPr/>
            </p:nvSpPr>
            <p:spPr bwMode="auto">
              <a:xfrm>
                <a:off x="7237413" y="4229100"/>
                <a:ext cx="519112" cy="563563"/>
              </a:xfrm>
              <a:custGeom>
                <a:avLst/>
                <a:gdLst>
                  <a:gd name="T0" fmla="*/ 1572 w 3266"/>
                  <a:gd name="T1" fmla="*/ 475 h 3550"/>
                  <a:gd name="T2" fmla="*/ 1310 w 3266"/>
                  <a:gd name="T3" fmla="*/ 688 h 3550"/>
                  <a:gd name="T4" fmla="*/ 1025 w 3266"/>
                  <a:gd name="T5" fmla="*/ 605 h 3550"/>
                  <a:gd name="T6" fmla="*/ 937 w 3266"/>
                  <a:gd name="T7" fmla="*/ 832 h 3550"/>
                  <a:gd name="T8" fmla="*/ 729 w 3266"/>
                  <a:gd name="T9" fmla="*/ 991 h 3550"/>
                  <a:gd name="T10" fmla="*/ 488 w 3266"/>
                  <a:gd name="T11" fmla="*/ 1018 h 3550"/>
                  <a:gd name="T12" fmla="*/ 482 w 3266"/>
                  <a:gd name="T13" fmla="*/ 1323 h 3550"/>
                  <a:gd name="T14" fmla="*/ 360 w 3266"/>
                  <a:gd name="T15" fmla="*/ 1559 h 3550"/>
                  <a:gd name="T16" fmla="*/ 302 w 3266"/>
                  <a:gd name="T17" fmla="*/ 1658 h 3550"/>
                  <a:gd name="T18" fmla="*/ 327 w 3266"/>
                  <a:gd name="T19" fmla="*/ 1971 h 3550"/>
                  <a:gd name="T20" fmla="*/ 334 w 3266"/>
                  <a:gd name="T21" fmla="*/ 2247 h 3550"/>
                  <a:gd name="T22" fmla="*/ 220 w 3266"/>
                  <a:gd name="T23" fmla="*/ 2392 h 3550"/>
                  <a:gd name="T24" fmla="*/ 511 w 3266"/>
                  <a:gd name="T25" fmla="*/ 2618 h 3550"/>
                  <a:gd name="T26" fmla="*/ 641 w 3266"/>
                  <a:gd name="T27" fmla="*/ 2864 h 3550"/>
                  <a:gd name="T28" fmla="*/ 712 w 3266"/>
                  <a:gd name="T29" fmla="*/ 2956 h 3550"/>
                  <a:gd name="T30" fmla="*/ 982 w 3266"/>
                  <a:gd name="T31" fmla="*/ 3080 h 3550"/>
                  <a:gd name="T32" fmla="*/ 1223 w 3266"/>
                  <a:gd name="T33" fmla="*/ 3252 h 3550"/>
                  <a:gd name="T34" fmla="*/ 1339 w 3266"/>
                  <a:gd name="T35" fmla="*/ 3266 h 3550"/>
                  <a:gd name="T36" fmla="*/ 1633 w 3266"/>
                  <a:gd name="T37" fmla="*/ 3254 h 3550"/>
                  <a:gd name="T38" fmla="*/ 1926 w 3266"/>
                  <a:gd name="T39" fmla="*/ 3266 h 3550"/>
                  <a:gd name="T40" fmla="*/ 2042 w 3266"/>
                  <a:gd name="T41" fmla="*/ 3252 h 3550"/>
                  <a:gd name="T42" fmla="*/ 2285 w 3266"/>
                  <a:gd name="T43" fmla="*/ 3080 h 3550"/>
                  <a:gd name="T44" fmla="*/ 2555 w 3266"/>
                  <a:gd name="T45" fmla="*/ 2956 h 3550"/>
                  <a:gd name="T46" fmla="*/ 2625 w 3266"/>
                  <a:gd name="T47" fmla="*/ 2864 h 3550"/>
                  <a:gd name="T48" fmla="*/ 2755 w 3266"/>
                  <a:gd name="T49" fmla="*/ 2618 h 3550"/>
                  <a:gd name="T50" fmla="*/ 3047 w 3266"/>
                  <a:gd name="T51" fmla="*/ 2392 h 3550"/>
                  <a:gd name="T52" fmla="*/ 2933 w 3266"/>
                  <a:gd name="T53" fmla="*/ 2247 h 3550"/>
                  <a:gd name="T54" fmla="*/ 2939 w 3266"/>
                  <a:gd name="T55" fmla="*/ 1971 h 3550"/>
                  <a:gd name="T56" fmla="*/ 2964 w 3266"/>
                  <a:gd name="T57" fmla="*/ 1658 h 3550"/>
                  <a:gd name="T58" fmla="*/ 2907 w 3266"/>
                  <a:gd name="T59" fmla="*/ 1559 h 3550"/>
                  <a:gd name="T60" fmla="*/ 2783 w 3266"/>
                  <a:gd name="T61" fmla="*/ 1323 h 3550"/>
                  <a:gd name="T62" fmla="*/ 2779 w 3266"/>
                  <a:gd name="T63" fmla="*/ 1018 h 3550"/>
                  <a:gd name="T64" fmla="*/ 2536 w 3266"/>
                  <a:gd name="T65" fmla="*/ 991 h 3550"/>
                  <a:gd name="T66" fmla="*/ 2329 w 3266"/>
                  <a:gd name="T67" fmla="*/ 832 h 3550"/>
                  <a:gd name="T68" fmla="*/ 2241 w 3266"/>
                  <a:gd name="T69" fmla="*/ 605 h 3550"/>
                  <a:gd name="T70" fmla="*/ 1955 w 3266"/>
                  <a:gd name="T71" fmla="*/ 688 h 3550"/>
                  <a:gd name="T72" fmla="*/ 1695 w 3266"/>
                  <a:gd name="T73" fmla="*/ 475 h 3550"/>
                  <a:gd name="T74" fmla="*/ 1577 w 3266"/>
                  <a:gd name="T75" fmla="*/ 610 h 3550"/>
                  <a:gd name="T76" fmla="*/ 1355 w 3266"/>
                  <a:gd name="T77" fmla="*/ 175 h 3550"/>
                  <a:gd name="T78" fmla="*/ 1921 w 3266"/>
                  <a:gd name="T79" fmla="*/ 169 h 3550"/>
                  <a:gd name="T80" fmla="*/ 1957 w 3266"/>
                  <a:gd name="T81" fmla="*/ 12 h 3550"/>
                  <a:gd name="T82" fmla="*/ 1982 w 3266"/>
                  <a:gd name="T83" fmla="*/ 270 h 3550"/>
                  <a:gd name="T84" fmla="*/ 2048 w 3266"/>
                  <a:gd name="T85" fmla="*/ 410 h 3550"/>
                  <a:gd name="T86" fmla="*/ 2584 w 3266"/>
                  <a:gd name="T87" fmla="*/ 669 h 3550"/>
                  <a:gd name="T88" fmla="*/ 2918 w 3266"/>
                  <a:gd name="T89" fmla="*/ 1003 h 3550"/>
                  <a:gd name="T90" fmla="*/ 3177 w 3266"/>
                  <a:gd name="T91" fmla="*/ 1538 h 3550"/>
                  <a:gd name="T92" fmla="*/ 3211 w 3266"/>
                  <a:gd name="T93" fmla="*/ 2204 h 3550"/>
                  <a:gd name="T94" fmla="*/ 3019 w 3266"/>
                  <a:gd name="T95" fmla="*/ 2750 h 3550"/>
                  <a:gd name="T96" fmla="*/ 2763 w 3266"/>
                  <a:gd name="T97" fmla="*/ 3083 h 3550"/>
                  <a:gd name="T98" fmla="*/ 2427 w 3266"/>
                  <a:gd name="T99" fmla="*/ 3338 h 3550"/>
                  <a:gd name="T100" fmla="*/ 1802 w 3266"/>
                  <a:gd name="T101" fmla="*/ 3541 h 3550"/>
                  <a:gd name="T102" fmla="*/ 1061 w 3266"/>
                  <a:gd name="T103" fmla="*/ 3444 h 3550"/>
                  <a:gd name="T104" fmla="*/ 565 w 3266"/>
                  <a:gd name="T105" fmla="*/ 3141 h 3550"/>
                  <a:gd name="T106" fmla="*/ 295 w 3266"/>
                  <a:gd name="T107" fmla="*/ 2825 h 3550"/>
                  <a:gd name="T108" fmla="*/ 89 w 3266"/>
                  <a:gd name="T109" fmla="*/ 2367 h 3550"/>
                  <a:gd name="T110" fmla="*/ 54 w 3266"/>
                  <a:gd name="T111" fmla="*/ 1701 h 3550"/>
                  <a:gd name="T112" fmla="*/ 248 w 3266"/>
                  <a:gd name="T113" fmla="*/ 1155 h 3550"/>
                  <a:gd name="T114" fmla="*/ 252 w 3266"/>
                  <a:gd name="T115" fmla="*/ 321 h 3550"/>
                  <a:gd name="T116" fmla="*/ 838 w 3266"/>
                  <a:gd name="T117" fmla="*/ 568 h 3550"/>
                  <a:gd name="T118" fmla="*/ 1456 w 3266"/>
                  <a:gd name="T119" fmla="*/ 296 h 3550"/>
                  <a:gd name="T120" fmla="*/ 1231 w 3266"/>
                  <a:gd name="T121" fmla="*/ 90 h 3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266" h="3550">
                    <a:moveTo>
                      <a:pt x="3014" y="488"/>
                    </a:moveTo>
                    <a:lnTo>
                      <a:pt x="2930" y="572"/>
                    </a:lnTo>
                    <a:lnTo>
                      <a:pt x="3014" y="655"/>
                    </a:lnTo>
                    <a:lnTo>
                      <a:pt x="3098" y="572"/>
                    </a:lnTo>
                    <a:lnTo>
                      <a:pt x="3014" y="488"/>
                    </a:lnTo>
                    <a:close/>
                    <a:moveTo>
                      <a:pt x="252" y="488"/>
                    </a:moveTo>
                    <a:lnTo>
                      <a:pt x="168" y="572"/>
                    </a:lnTo>
                    <a:lnTo>
                      <a:pt x="252" y="655"/>
                    </a:lnTo>
                    <a:lnTo>
                      <a:pt x="335" y="572"/>
                    </a:lnTo>
                    <a:lnTo>
                      <a:pt x="252" y="488"/>
                    </a:lnTo>
                    <a:close/>
                    <a:moveTo>
                      <a:pt x="1572" y="475"/>
                    </a:moveTo>
                    <a:lnTo>
                      <a:pt x="1547" y="477"/>
                    </a:lnTo>
                    <a:lnTo>
                      <a:pt x="1520" y="478"/>
                    </a:lnTo>
                    <a:lnTo>
                      <a:pt x="1448" y="485"/>
                    </a:lnTo>
                    <a:lnTo>
                      <a:pt x="1378" y="496"/>
                    </a:lnTo>
                    <a:lnTo>
                      <a:pt x="1308" y="510"/>
                    </a:lnTo>
                    <a:lnTo>
                      <a:pt x="1337" y="623"/>
                    </a:lnTo>
                    <a:lnTo>
                      <a:pt x="1339" y="639"/>
                    </a:lnTo>
                    <a:lnTo>
                      <a:pt x="1338" y="654"/>
                    </a:lnTo>
                    <a:lnTo>
                      <a:pt x="1332" y="668"/>
                    </a:lnTo>
                    <a:lnTo>
                      <a:pt x="1323" y="680"/>
                    </a:lnTo>
                    <a:lnTo>
                      <a:pt x="1310" y="688"/>
                    </a:lnTo>
                    <a:lnTo>
                      <a:pt x="1296" y="695"/>
                    </a:lnTo>
                    <a:lnTo>
                      <a:pt x="1289" y="697"/>
                    </a:lnTo>
                    <a:lnTo>
                      <a:pt x="1280" y="697"/>
                    </a:lnTo>
                    <a:lnTo>
                      <a:pt x="1265" y="695"/>
                    </a:lnTo>
                    <a:lnTo>
                      <a:pt x="1251" y="690"/>
                    </a:lnTo>
                    <a:lnTo>
                      <a:pt x="1239" y="680"/>
                    </a:lnTo>
                    <a:lnTo>
                      <a:pt x="1229" y="668"/>
                    </a:lnTo>
                    <a:lnTo>
                      <a:pt x="1223" y="653"/>
                    </a:lnTo>
                    <a:lnTo>
                      <a:pt x="1193" y="540"/>
                    </a:lnTo>
                    <a:lnTo>
                      <a:pt x="1108" y="569"/>
                    </a:lnTo>
                    <a:lnTo>
                      <a:pt x="1025" y="605"/>
                    </a:lnTo>
                    <a:lnTo>
                      <a:pt x="945" y="643"/>
                    </a:lnTo>
                    <a:lnTo>
                      <a:pt x="1003" y="744"/>
                    </a:lnTo>
                    <a:lnTo>
                      <a:pt x="1010" y="759"/>
                    </a:lnTo>
                    <a:lnTo>
                      <a:pt x="1011" y="775"/>
                    </a:lnTo>
                    <a:lnTo>
                      <a:pt x="1009" y="790"/>
                    </a:lnTo>
                    <a:lnTo>
                      <a:pt x="1003" y="804"/>
                    </a:lnTo>
                    <a:lnTo>
                      <a:pt x="995" y="815"/>
                    </a:lnTo>
                    <a:lnTo>
                      <a:pt x="982" y="825"/>
                    </a:lnTo>
                    <a:lnTo>
                      <a:pt x="967" y="832"/>
                    </a:lnTo>
                    <a:lnTo>
                      <a:pt x="952" y="834"/>
                    </a:lnTo>
                    <a:lnTo>
                      <a:pt x="937" y="832"/>
                    </a:lnTo>
                    <a:lnTo>
                      <a:pt x="923" y="825"/>
                    </a:lnTo>
                    <a:lnTo>
                      <a:pt x="911" y="817"/>
                    </a:lnTo>
                    <a:lnTo>
                      <a:pt x="901" y="804"/>
                    </a:lnTo>
                    <a:lnTo>
                      <a:pt x="843" y="702"/>
                    </a:lnTo>
                    <a:lnTo>
                      <a:pt x="769" y="753"/>
                    </a:lnTo>
                    <a:lnTo>
                      <a:pt x="698" y="808"/>
                    </a:lnTo>
                    <a:lnTo>
                      <a:pt x="630" y="866"/>
                    </a:lnTo>
                    <a:lnTo>
                      <a:pt x="712" y="949"/>
                    </a:lnTo>
                    <a:lnTo>
                      <a:pt x="721" y="961"/>
                    </a:lnTo>
                    <a:lnTo>
                      <a:pt x="728" y="976"/>
                    </a:lnTo>
                    <a:lnTo>
                      <a:pt x="729" y="991"/>
                    </a:lnTo>
                    <a:lnTo>
                      <a:pt x="728" y="1005"/>
                    </a:lnTo>
                    <a:lnTo>
                      <a:pt x="721" y="1020"/>
                    </a:lnTo>
                    <a:lnTo>
                      <a:pt x="712" y="1033"/>
                    </a:lnTo>
                    <a:lnTo>
                      <a:pt x="700" y="1041"/>
                    </a:lnTo>
                    <a:lnTo>
                      <a:pt x="685" y="1048"/>
                    </a:lnTo>
                    <a:lnTo>
                      <a:pt x="670" y="1050"/>
                    </a:lnTo>
                    <a:lnTo>
                      <a:pt x="655" y="1048"/>
                    </a:lnTo>
                    <a:lnTo>
                      <a:pt x="641" y="1041"/>
                    </a:lnTo>
                    <a:lnTo>
                      <a:pt x="628" y="1033"/>
                    </a:lnTo>
                    <a:lnTo>
                      <a:pt x="546" y="950"/>
                    </a:lnTo>
                    <a:lnTo>
                      <a:pt x="488" y="1018"/>
                    </a:lnTo>
                    <a:lnTo>
                      <a:pt x="433" y="1089"/>
                    </a:lnTo>
                    <a:lnTo>
                      <a:pt x="382" y="1163"/>
                    </a:lnTo>
                    <a:lnTo>
                      <a:pt x="483" y="1221"/>
                    </a:lnTo>
                    <a:lnTo>
                      <a:pt x="496" y="1231"/>
                    </a:lnTo>
                    <a:lnTo>
                      <a:pt x="505" y="1243"/>
                    </a:lnTo>
                    <a:lnTo>
                      <a:pt x="510" y="1256"/>
                    </a:lnTo>
                    <a:lnTo>
                      <a:pt x="512" y="1272"/>
                    </a:lnTo>
                    <a:lnTo>
                      <a:pt x="511" y="1287"/>
                    </a:lnTo>
                    <a:lnTo>
                      <a:pt x="505" y="1302"/>
                    </a:lnTo>
                    <a:lnTo>
                      <a:pt x="495" y="1315"/>
                    </a:lnTo>
                    <a:lnTo>
                      <a:pt x="482" y="1323"/>
                    </a:lnTo>
                    <a:lnTo>
                      <a:pt x="468" y="1330"/>
                    </a:lnTo>
                    <a:lnTo>
                      <a:pt x="453" y="1332"/>
                    </a:lnTo>
                    <a:lnTo>
                      <a:pt x="438" y="1330"/>
                    </a:lnTo>
                    <a:lnTo>
                      <a:pt x="424" y="1323"/>
                    </a:lnTo>
                    <a:lnTo>
                      <a:pt x="323" y="1265"/>
                    </a:lnTo>
                    <a:lnTo>
                      <a:pt x="284" y="1345"/>
                    </a:lnTo>
                    <a:lnTo>
                      <a:pt x="249" y="1428"/>
                    </a:lnTo>
                    <a:lnTo>
                      <a:pt x="220" y="1513"/>
                    </a:lnTo>
                    <a:lnTo>
                      <a:pt x="333" y="1544"/>
                    </a:lnTo>
                    <a:lnTo>
                      <a:pt x="348" y="1549"/>
                    </a:lnTo>
                    <a:lnTo>
                      <a:pt x="360" y="1559"/>
                    </a:lnTo>
                    <a:lnTo>
                      <a:pt x="369" y="1571"/>
                    </a:lnTo>
                    <a:lnTo>
                      <a:pt x="375" y="1585"/>
                    </a:lnTo>
                    <a:lnTo>
                      <a:pt x="377" y="1600"/>
                    </a:lnTo>
                    <a:lnTo>
                      <a:pt x="375" y="1616"/>
                    </a:lnTo>
                    <a:lnTo>
                      <a:pt x="368" y="1630"/>
                    </a:lnTo>
                    <a:lnTo>
                      <a:pt x="360" y="1643"/>
                    </a:lnTo>
                    <a:lnTo>
                      <a:pt x="347" y="1651"/>
                    </a:lnTo>
                    <a:lnTo>
                      <a:pt x="333" y="1658"/>
                    </a:lnTo>
                    <a:lnTo>
                      <a:pt x="318" y="1660"/>
                    </a:lnTo>
                    <a:lnTo>
                      <a:pt x="310" y="1659"/>
                    </a:lnTo>
                    <a:lnTo>
                      <a:pt x="302" y="1658"/>
                    </a:lnTo>
                    <a:lnTo>
                      <a:pt x="189" y="1628"/>
                    </a:lnTo>
                    <a:lnTo>
                      <a:pt x="172" y="1715"/>
                    </a:lnTo>
                    <a:lnTo>
                      <a:pt x="160" y="1803"/>
                    </a:lnTo>
                    <a:lnTo>
                      <a:pt x="154" y="1893"/>
                    </a:lnTo>
                    <a:lnTo>
                      <a:pt x="271" y="1893"/>
                    </a:lnTo>
                    <a:lnTo>
                      <a:pt x="290" y="1897"/>
                    </a:lnTo>
                    <a:lnTo>
                      <a:pt x="306" y="1905"/>
                    </a:lnTo>
                    <a:lnTo>
                      <a:pt x="319" y="1918"/>
                    </a:lnTo>
                    <a:lnTo>
                      <a:pt x="327" y="1934"/>
                    </a:lnTo>
                    <a:lnTo>
                      <a:pt x="330" y="1953"/>
                    </a:lnTo>
                    <a:lnTo>
                      <a:pt x="327" y="1971"/>
                    </a:lnTo>
                    <a:lnTo>
                      <a:pt x="319" y="1987"/>
                    </a:lnTo>
                    <a:lnTo>
                      <a:pt x="306" y="2000"/>
                    </a:lnTo>
                    <a:lnTo>
                      <a:pt x="290" y="2008"/>
                    </a:lnTo>
                    <a:lnTo>
                      <a:pt x="271" y="2012"/>
                    </a:lnTo>
                    <a:lnTo>
                      <a:pt x="154" y="2012"/>
                    </a:lnTo>
                    <a:lnTo>
                      <a:pt x="160" y="2102"/>
                    </a:lnTo>
                    <a:lnTo>
                      <a:pt x="172" y="2190"/>
                    </a:lnTo>
                    <a:lnTo>
                      <a:pt x="189" y="2277"/>
                    </a:lnTo>
                    <a:lnTo>
                      <a:pt x="302" y="2247"/>
                    </a:lnTo>
                    <a:lnTo>
                      <a:pt x="318" y="2245"/>
                    </a:lnTo>
                    <a:lnTo>
                      <a:pt x="334" y="2247"/>
                    </a:lnTo>
                    <a:lnTo>
                      <a:pt x="348" y="2254"/>
                    </a:lnTo>
                    <a:lnTo>
                      <a:pt x="360" y="2262"/>
                    </a:lnTo>
                    <a:lnTo>
                      <a:pt x="368" y="2275"/>
                    </a:lnTo>
                    <a:lnTo>
                      <a:pt x="375" y="2289"/>
                    </a:lnTo>
                    <a:lnTo>
                      <a:pt x="377" y="2305"/>
                    </a:lnTo>
                    <a:lnTo>
                      <a:pt x="375" y="2320"/>
                    </a:lnTo>
                    <a:lnTo>
                      <a:pt x="369" y="2334"/>
                    </a:lnTo>
                    <a:lnTo>
                      <a:pt x="360" y="2346"/>
                    </a:lnTo>
                    <a:lnTo>
                      <a:pt x="348" y="2356"/>
                    </a:lnTo>
                    <a:lnTo>
                      <a:pt x="333" y="2361"/>
                    </a:lnTo>
                    <a:lnTo>
                      <a:pt x="220" y="2392"/>
                    </a:lnTo>
                    <a:lnTo>
                      <a:pt x="249" y="2477"/>
                    </a:lnTo>
                    <a:lnTo>
                      <a:pt x="284" y="2560"/>
                    </a:lnTo>
                    <a:lnTo>
                      <a:pt x="323" y="2640"/>
                    </a:lnTo>
                    <a:lnTo>
                      <a:pt x="424" y="2582"/>
                    </a:lnTo>
                    <a:lnTo>
                      <a:pt x="438" y="2575"/>
                    </a:lnTo>
                    <a:lnTo>
                      <a:pt x="454" y="2573"/>
                    </a:lnTo>
                    <a:lnTo>
                      <a:pt x="469" y="2575"/>
                    </a:lnTo>
                    <a:lnTo>
                      <a:pt x="483" y="2582"/>
                    </a:lnTo>
                    <a:lnTo>
                      <a:pt x="495" y="2590"/>
                    </a:lnTo>
                    <a:lnTo>
                      <a:pt x="505" y="2603"/>
                    </a:lnTo>
                    <a:lnTo>
                      <a:pt x="511" y="2618"/>
                    </a:lnTo>
                    <a:lnTo>
                      <a:pt x="512" y="2633"/>
                    </a:lnTo>
                    <a:lnTo>
                      <a:pt x="511" y="2649"/>
                    </a:lnTo>
                    <a:lnTo>
                      <a:pt x="505" y="2663"/>
                    </a:lnTo>
                    <a:lnTo>
                      <a:pt x="496" y="2674"/>
                    </a:lnTo>
                    <a:lnTo>
                      <a:pt x="483" y="2684"/>
                    </a:lnTo>
                    <a:lnTo>
                      <a:pt x="382" y="2742"/>
                    </a:lnTo>
                    <a:lnTo>
                      <a:pt x="433" y="2816"/>
                    </a:lnTo>
                    <a:lnTo>
                      <a:pt x="488" y="2887"/>
                    </a:lnTo>
                    <a:lnTo>
                      <a:pt x="546" y="2955"/>
                    </a:lnTo>
                    <a:lnTo>
                      <a:pt x="628" y="2873"/>
                    </a:lnTo>
                    <a:lnTo>
                      <a:pt x="641" y="2864"/>
                    </a:lnTo>
                    <a:lnTo>
                      <a:pt x="655" y="2857"/>
                    </a:lnTo>
                    <a:lnTo>
                      <a:pt x="670" y="2855"/>
                    </a:lnTo>
                    <a:lnTo>
                      <a:pt x="685" y="2857"/>
                    </a:lnTo>
                    <a:lnTo>
                      <a:pt x="700" y="2864"/>
                    </a:lnTo>
                    <a:lnTo>
                      <a:pt x="712" y="2873"/>
                    </a:lnTo>
                    <a:lnTo>
                      <a:pt x="721" y="2885"/>
                    </a:lnTo>
                    <a:lnTo>
                      <a:pt x="728" y="2899"/>
                    </a:lnTo>
                    <a:lnTo>
                      <a:pt x="729" y="2914"/>
                    </a:lnTo>
                    <a:lnTo>
                      <a:pt x="728" y="2929"/>
                    </a:lnTo>
                    <a:lnTo>
                      <a:pt x="721" y="2944"/>
                    </a:lnTo>
                    <a:lnTo>
                      <a:pt x="712" y="2956"/>
                    </a:lnTo>
                    <a:lnTo>
                      <a:pt x="630" y="3039"/>
                    </a:lnTo>
                    <a:lnTo>
                      <a:pt x="698" y="3097"/>
                    </a:lnTo>
                    <a:lnTo>
                      <a:pt x="769" y="3152"/>
                    </a:lnTo>
                    <a:lnTo>
                      <a:pt x="843" y="3203"/>
                    </a:lnTo>
                    <a:lnTo>
                      <a:pt x="901" y="3101"/>
                    </a:lnTo>
                    <a:lnTo>
                      <a:pt x="911" y="3089"/>
                    </a:lnTo>
                    <a:lnTo>
                      <a:pt x="923" y="3080"/>
                    </a:lnTo>
                    <a:lnTo>
                      <a:pt x="937" y="3073"/>
                    </a:lnTo>
                    <a:lnTo>
                      <a:pt x="952" y="3071"/>
                    </a:lnTo>
                    <a:lnTo>
                      <a:pt x="967" y="3073"/>
                    </a:lnTo>
                    <a:lnTo>
                      <a:pt x="982" y="3080"/>
                    </a:lnTo>
                    <a:lnTo>
                      <a:pt x="995" y="3090"/>
                    </a:lnTo>
                    <a:lnTo>
                      <a:pt x="1003" y="3101"/>
                    </a:lnTo>
                    <a:lnTo>
                      <a:pt x="1009" y="3115"/>
                    </a:lnTo>
                    <a:lnTo>
                      <a:pt x="1011" y="3130"/>
                    </a:lnTo>
                    <a:lnTo>
                      <a:pt x="1010" y="3146"/>
                    </a:lnTo>
                    <a:lnTo>
                      <a:pt x="1003" y="3161"/>
                    </a:lnTo>
                    <a:lnTo>
                      <a:pt x="945" y="3262"/>
                    </a:lnTo>
                    <a:lnTo>
                      <a:pt x="1025" y="3300"/>
                    </a:lnTo>
                    <a:lnTo>
                      <a:pt x="1108" y="3335"/>
                    </a:lnTo>
                    <a:lnTo>
                      <a:pt x="1193" y="3365"/>
                    </a:lnTo>
                    <a:lnTo>
                      <a:pt x="1223" y="3252"/>
                    </a:lnTo>
                    <a:lnTo>
                      <a:pt x="1229" y="3237"/>
                    </a:lnTo>
                    <a:lnTo>
                      <a:pt x="1239" y="3225"/>
                    </a:lnTo>
                    <a:lnTo>
                      <a:pt x="1251" y="3215"/>
                    </a:lnTo>
                    <a:lnTo>
                      <a:pt x="1265" y="3210"/>
                    </a:lnTo>
                    <a:lnTo>
                      <a:pt x="1280" y="3208"/>
                    </a:lnTo>
                    <a:lnTo>
                      <a:pt x="1296" y="3210"/>
                    </a:lnTo>
                    <a:lnTo>
                      <a:pt x="1310" y="3217"/>
                    </a:lnTo>
                    <a:lnTo>
                      <a:pt x="1323" y="3225"/>
                    </a:lnTo>
                    <a:lnTo>
                      <a:pt x="1332" y="3237"/>
                    </a:lnTo>
                    <a:lnTo>
                      <a:pt x="1338" y="3251"/>
                    </a:lnTo>
                    <a:lnTo>
                      <a:pt x="1339" y="3266"/>
                    </a:lnTo>
                    <a:lnTo>
                      <a:pt x="1337" y="3282"/>
                    </a:lnTo>
                    <a:lnTo>
                      <a:pt x="1308" y="3395"/>
                    </a:lnTo>
                    <a:lnTo>
                      <a:pt x="1394" y="3412"/>
                    </a:lnTo>
                    <a:lnTo>
                      <a:pt x="1484" y="3424"/>
                    </a:lnTo>
                    <a:lnTo>
                      <a:pt x="1574" y="3431"/>
                    </a:lnTo>
                    <a:lnTo>
                      <a:pt x="1574" y="3313"/>
                    </a:lnTo>
                    <a:lnTo>
                      <a:pt x="1577" y="3295"/>
                    </a:lnTo>
                    <a:lnTo>
                      <a:pt x="1586" y="3279"/>
                    </a:lnTo>
                    <a:lnTo>
                      <a:pt x="1598" y="3266"/>
                    </a:lnTo>
                    <a:lnTo>
                      <a:pt x="1615" y="3257"/>
                    </a:lnTo>
                    <a:lnTo>
                      <a:pt x="1633" y="3254"/>
                    </a:lnTo>
                    <a:lnTo>
                      <a:pt x="1651" y="3257"/>
                    </a:lnTo>
                    <a:lnTo>
                      <a:pt x="1668" y="3266"/>
                    </a:lnTo>
                    <a:lnTo>
                      <a:pt x="1681" y="3279"/>
                    </a:lnTo>
                    <a:lnTo>
                      <a:pt x="1689" y="3295"/>
                    </a:lnTo>
                    <a:lnTo>
                      <a:pt x="1692" y="3313"/>
                    </a:lnTo>
                    <a:lnTo>
                      <a:pt x="1692" y="3431"/>
                    </a:lnTo>
                    <a:lnTo>
                      <a:pt x="1783" y="3424"/>
                    </a:lnTo>
                    <a:lnTo>
                      <a:pt x="1871" y="3412"/>
                    </a:lnTo>
                    <a:lnTo>
                      <a:pt x="1958" y="3395"/>
                    </a:lnTo>
                    <a:lnTo>
                      <a:pt x="1928" y="3282"/>
                    </a:lnTo>
                    <a:lnTo>
                      <a:pt x="1926" y="3266"/>
                    </a:lnTo>
                    <a:lnTo>
                      <a:pt x="1928" y="3251"/>
                    </a:lnTo>
                    <a:lnTo>
                      <a:pt x="1935" y="3237"/>
                    </a:lnTo>
                    <a:lnTo>
                      <a:pt x="1943" y="3225"/>
                    </a:lnTo>
                    <a:lnTo>
                      <a:pt x="1955" y="3217"/>
                    </a:lnTo>
                    <a:lnTo>
                      <a:pt x="1970" y="3210"/>
                    </a:lnTo>
                    <a:lnTo>
                      <a:pt x="1986" y="3208"/>
                    </a:lnTo>
                    <a:lnTo>
                      <a:pt x="2001" y="3210"/>
                    </a:lnTo>
                    <a:lnTo>
                      <a:pt x="2015" y="3215"/>
                    </a:lnTo>
                    <a:lnTo>
                      <a:pt x="2027" y="3225"/>
                    </a:lnTo>
                    <a:lnTo>
                      <a:pt x="2037" y="3237"/>
                    </a:lnTo>
                    <a:lnTo>
                      <a:pt x="2042" y="3252"/>
                    </a:lnTo>
                    <a:lnTo>
                      <a:pt x="2074" y="3365"/>
                    </a:lnTo>
                    <a:lnTo>
                      <a:pt x="2159" y="3335"/>
                    </a:lnTo>
                    <a:lnTo>
                      <a:pt x="2241" y="3300"/>
                    </a:lnTo>
                    <a:lnTo>
                      <a:pt x="2321" y="3262"/>
                    </a:lnTo>
                    <a:lnTo>
                      <a:pt x="2263" y="3161"/>
                    </a:lnTo>
                    <a:lnTo>
                      <a:pt x="2257" y="3146"/>
                    </a:lnTo>
                    <a:lnTo>
                      <a:pt x="2254" y="3130"/>
                    </a:lnTo>
                    <a:lnTo>
                      <a:pt x="2257" y="3115"/>
                    </a:lnTo>
                    <a:lnTo>
                      <a:pt x="2263" y="3101"/>
                    </a:lnTo>
                    <a:lnTo>
                      <a:pt x="2272" y="3090"/>
                    </a:lnTo>
                    <a:lnTo>
                      <a:pt x="2285" y="3080"/>
                    </a:lnTo>
                    <a:lnTo>
                      <a:pt x="2300" y="3073"/>
                    </a:lnTo>
                    <a:lnTo>
                      <a:pt x="2315" y="3071"/>
                    </a:lnTo>
                    <a:lnTo>
                      <a:pt x="2330" y="3073"/>
                    </a:lnTo>
                    <a:lnTo>
                      <a:pt x="2344" y="3080"/>
                    </a:lnTo>
                    <a:lnTo>
                      <a:pt x="2356" y="3089"/>
                    </a:lnTo>
                    <a:lnTo>
                      <a:pt x="2365" y="3101"/>
                    </a:lnTo>
                    <a:lnTo>
                      <a:pt x="2423" y="3203"/>
                    </a:lnTo>
                    <a:lnTo>
                      <a:pt x="2498" y="3152"/>
                    </a:lnTo>
                    <a:lnTo>
                      <a:pt x="2569" y="3097"/>
                    </a:lnTo>
                    <a:lnTo>
                      <a:pt x="2637" y="3039"/>
                    </a:lnTo>
                    <a:lnTo>
                      <a:pt x="2555" y="2956"/>
                    </a:lnTo>
                    <a:lnTo>
                      <a:pt x="2545" y="2944"/>
                    </a:lnTo>
                    <a:lnTo>
                      <a:pt x="2539" y="2929"/>
                    </a:lnTo>
                    <a:lnTo>
                      <a:pt x="2536" y="2914"/>
                    </a:lnTo>
                    <a:lnTo>
                      <a:pt x="2539" y="2899"/>
                    </a:lnTo>
                    <a:lnTo>
                      <a:pt x="2545" y="2885"/>
                    </a:lnTo>
                    <a:lnTo>
                      <a:pt x="2555" y="2873"/>
                    </a:lnTo>
                    <a:lnTo>
                      <a:pt x="2567" y="2864"/>
                    </a:lnTo>
                    <a:lnTo>
                      <a:pt x="2581" y="2857"/>
                    </a:lnTo>
                    <a:lnTo>
                      <a:pt x="2596" y="2855"/>
                    </a:lnTo>
                    <a:lnTo>
                      <a:pt x="2611" y="2857"/>
                    </a:lnTo>
                    <a:lnTo>
                      <a:pt x="2625" y="2864"/>
                    </a:lnTo>
                    <a:lnTo>
                      <a:pt x="2638" y="2873"/>
                    </a:lnTo>
                    <a:lnTo>
                      <a:pt x="2721" y="2955"/>
                    </a:lnTo>
                    <a:lnTo>
                      <a:pt x="2779" y="2887"/>
                    </a:lnTo>
                    <a:lnTo>
                      <a:pt x="2834" y="2816"/>
                    </a:lnTo>
                    <a:lnTo>
                      <a:pt x="2883" y="2742"/>
                    </a:lnTo>
                    <a:lnTo>
                      <a:pt x="2783" y="2684"/>
                    </a:lnTo>
                    <a:lnTo>
                      <a:pt x="2770" y="2674"/>
                    </a:lnTo>
                    <a:lnTo>
                      <a:pt x="2761" y="2663"/>
                    </a:lnTo>
                    <a:lnTo>
                      <a:pt x="2755" y="2649"/>
                    </a:lnTo>
                    <a:lnTo>
                      <a:pt x="2753" y="2633"/>
                    </a:lnTo>
                    <a:lnTo>
                      <a:pt x="2755" y="2618"/>
                    </a:lnTo>
                    <a:lnTo>
                      <a:pt x="2761" y="2603"/>
                    </a:lnTo>
                    <a:lnTo>
                      <a:pt x="2771" y="2590"/>
                    </a:lnTo>
                    <a:lnTo>
                      <a:pt x="2783" y="2582"/>
                    </a:lnTo>
                    <a:lnTo>
                      <a:pt x="2797" y="2575"/>
                    </a:lnTo>
                    <a:lnTo>
                      <a:pt x="2812" y="2573"/>
                    </a:lnTo>
                    <a:lnTo>
                      <a:pt x="2827" y="2575"/>
                    </a:lnTo>
                    <a:lnTo>
                      <a:pt x="2842" y="2582"/>
                    </a:lnTo>
                    <a:lnTo>
                      <a:pt x="2943" y="2640"/>
                    </a:lnTo>
                    <a:lnTo>
                      <a:pt x="2982" y="2560"/>
                    </a:lnTo>
                    <a:lnTo>
                      <a:pt x="3017" y="2477"/>
                    </a:lnTo>
                    <a:lnTo>
                      <a:pt x="3047" y="2392"/>
                    </a:lnTo>
                    <a:lnTo>
                      <a:pt x="2934" y="2361"/>
                    </a:lnTo>
                    <a:lnTo>
                      <a:pt x="2919" y="2356"/>
                    </a:lnTo>
                    <a:lnTo>
                      <a:pt x="2907" y="2346"/>
                    </a:lnTo>
                    <a:lnTo>
                      <a:pt x="2897" y="2334"/>
                    </a:lnTo>
                    <a:lnTo>
                      <a:pt x="2892" y="2320"/>
                    </a:lnTo>
                    <a:lnTo>
                      <a:pt x="2890" y="2305"/>
                    </a:lnTo>
                    <a:lnTo>
                      <a:pt x="2892" y="2289"/>
                    </a:lnTo>
                    <a:lnTo>
                      <a:pt x="2897" y="2275"/>
                    </a:lnTo>
                    <a:lnTo>
                      <a:pt x="2907" y="2262"/>
                    </a:lnTo>
                    <a:lnTo>
                      <a:pt x="2919" y="2254"/>
                    </a:lnTo>
                    <a:lnTo>
                      <a:pt x="2933" y="2247"/>
                    </a:lnTo>
                    <a:lnTo>
                      <a:pt x="2948" y="2245"/>
                    </a:lnTo>
                    <a:lnTo>
                      <a:pt x="2964" y="2247"/>
                    </a:lnTo>
                    <a:lnTo>
                      <a:pt x="3077" y="2278"/>
                    </a:lnTo>
                    <a:lnTo>
                      <a:pt x="3094" y="2190"/>
                    </a:lnTo>
                    <a:lnTo>
                      <a:pt x="3106" y="2102"/>
                    </a:lnTo>
                    <a:lnTo>
                      <a:pt x="3112" y="2012"/>
                    </a:lnTo>
                    <a:lnTo>
                      <a:pt x="2995" y="2012"/>
                    </a:lnTo>
                    <a:lnTo>
                      <a:pt x="2976" y="2008"/>
                    </a:lnTo>
                    <a:lnTo>
                      <a:pt x="2960" y="2000"/>
                    </a:lnTo>
                    <a:lnTo>
                      <a:pt x="2947" y="1987"/>
                    </a:lnTo>
                    <a:lnTo>
                      <a:pt x="2939" y="1971"/>
                    </a:lnTo>
                    <a:lnTo>
                      <a:pt x="2936" y="1953"/>
                    </a:lnTo>
                    <a:lnTo>
                      <a:pt x="2939" y="1934"/>
                    </a:lnTo>
                    <a:lnTo>
                      <a:pt x="2947" y="1918"/>
                    </a:lnTo>
                    <a:lnTo>
                      <a:pt x="2960" y="1905"/>
                    </a:lnTo>
                    <a:lnTo>
                      <a:pt x="2976" y="1897"/>
                    </a:lnTo>
                    <a:lnTo>
                      <a:pt x="2995" y="1893"/>
                    </a:lnTo>
                    <a:lnTo>
                      <a:pt x="3112" y="1893"/>
                    </a:lnTo>
                    <a:lnTo>
                      <a:pt x="3106" y="1803"/>
                    </a:lnTo>
                    <a:lnTo>
                      <a:pt x="3094" y="1715"/>
                    </a:lnTo>
                    <a:lnTo>
                      <a:pt x="3077" y="1628"/>
                    </a:lnTo>
                    <a:lnTo>
                      <a:pt x="2964" y="1658"/>
                    </a:lnTo>
                    <a:lnTo>
                      <a:pt x="2956" y="1659"/>
                    </a:lnTo>
                    <a:lnTo>
                      <a:pt x="2949" y="1660"/>
                    </a:lnTo>
                    <a:lnTo>
                      <a:pt x="2934" y="1658"/>
                    </a:lnTo>
                    <a:lnTo>
                      <a:pt x="2919" y="1651"/>
                    </a:lnTo>
                    <a:lnTo>
                      <a:pt x="2907" y="1643"/>
                    </a:lnTo>
                    <a:lnTo>
                      <a:pt x="2897" y="1630"/>
                    </a:lnTo>
                    <a:lnTo>
                      <a:pt x="2892" y="1616"/>
                    </a:lnTo>
                    <a:lnTo>
                      <a:pt x="2890" y="1600"/>
                    </a:lnTo>
                    <a:lnTo>
                      <a:pt x="2892" y="1585"/>
                    </a:lnTo>
                    <a:lnTo>
                      <a:pt x="2897" y="1571"/>
                    </a:lnTo>
                    <a:lnTo>
                      <a:pt x="2907" y="1559"/>
                    </a:lnTo>
                    <a:lnTo>
                      <a:pt x="2919" y="1549"/>
                    </a:lnTo>
                    <a:lnTo>
                      <a:pt x="2934" y="1544"/>
                    </a:lnTo>
                    <a:lnTo>
                      <a:pt x="3047" y="1513"/>
                    </a:lnTo>
                    <a:lnTo>
                      <a:pt x="3017" y="1428"/>
                    </a:lnTo>
                    <a:lnTo>
                      <a:pt x="2982" y="1345"/>
                    </a:lnTo>
                    <a:lnTo>
                      <a:pt x="2943" y="1265"/>
                    </a:lnTo>
                    <a:lnTo>
                      <a:pt x="2842" y="1323"/>
                    </a:lnTo>
                    <a:lnTo>
                      <a:pt x="2827" y="1330"/>
                    </a:lnTo>
                    <a:lnTo>
                      <a:pt x="2812" y="1332"/>
                    </a:lnTo>
                    <a:lnTo>
                      <a:pt x="2797" y="1330"/>
                    </a:lnTo>
                    <a:lnTo>
                      <a:pt x="2783" y="1323"/>
                    </a:lnTo>
                    <a:lnTo>
                      <a:pt x="2771" y="1315"/>
                    </a:lnTo>
                    <a:lnTo>
                      <a:pt x="2761" y="1302"/>
                    </a:lnTo>
                    <a:lnTo>
                      <a:pt x="2755" y="1287"/>
                    </a:lnTo>
                    <a:lnTo>
                      <a:pt x="2753" y="1272"/>
                    </a:lnTo>
                    <a:lnTo>
                      <a:pt x="2755" y="1256"/>
                    </a:lnTo>
                    <a:lnTo>
                      <a:pt x="2761" y="1243"/>
                    </a:lnTo>
                    <a:lnTo>
                      <a:pt x="2770" y="1231"/>
                    </a:lnTo>
                    <a:lnTo>
                      <a:pt x="2783" y="1221"/>
                    </a:lnTo>
                    <a:lnTo>
                      <a:pt x="2884" y="1163"/>
                    </a:lnTo>
                    <a:lnTo>
                      <a:pt x="2834" y="1089"/>
                    </a:lnTo>
                    <a:lnTo>
                      <a:pt x="2779" y="1018"/>
                    </a:lnTo>
                    <a:lnTo>
                      <a:pt x="2721" y="950"/>
                    </a:lnTo>
                    <a:lnTo>
                      <a:pt x="2638" y="1033"/>
                    </a:lnTo>
                    <a:lnTo>
                      <a:pt x="2625" y="1041"/>
                    </a:lnTo>
                    <a:lnTo>
                      <a:pt x="2611" y="1048"/>
                    </a:lnTo>
                    <a:lnTo>
                      <a:pt x="2596" y="1050"/>
                    </a:lnTo>
                    <a:lnTo>
                      <a:pt x="2581" y="1048"/>
                    </a:lnTo>
                    <a:lnTo>
                      <a:pt x="2567" y="1041"/>
                    </a:lnTo>
                    <a:lnTo>
                      <a:pt x="2555" y="1033"/>
                    </a:lnTo>
                    <a:lnTo>
                      <a:pt x="2545" y="1020"/>
                    </a:lnTo>
                    <a:lnTo>
                      <a:pt x="2539" y="1005"/>
                    </a:lnTo>
                    <a:lnTo>
                      <a:pt x="2536" y="991"/>
                    </a:lnTo>
                    <a:lnTo>
                      <a:pt x="2539" y="976"/>
                    </a:lnTo>
                    <a:lnTo>
                      <a:pt x="2545" y="961"/>
                    </a:lnTo>
                    <a:lnTo>
                      <a:pt x="2555" y="949"/>
                    </a:lnTo>
                    <a:lnTo>
                      <a:pt x="2637" y="866"/>
                    </a:lnTo>
                    <a:lnTo>
                      <a:pt x="2569" y="808"/>
                    </a:lnTo>
                    <a:lnTo>
                      <a:pt x="2498" y="753"/>
                    </a:lnTo>
                    <a:lnTo>
                      <a:pt x="2423" y="702"/>
                    </a:lnTo>
                    <a:lnTo>
                      <a:pt x="2365" y="804"/>
                    </a:lnTo>
                    <a:lnTo>
                      <a:pt x="2356" y="817"/>
                    </a:lnTo>
                    <a:lnTo>
                      <a:pt x="2344" y="825"/>
                    </a:lnTo>
                    <a:lnTo>
                      <a:pt x="2329" y="832"/>
                    </a:lnTo>
                    <a:lnTo>
                      <a:pt x="2314" y="834"/>
                    </a:lnTo>
                    <a:lnTo>
                      <a:pt x="2299" y="832"/>
                    </a:lnTo>
                    <a:lnTo>
                      <a:pt x="2285" y="825"/>
                    </a:lnTo>
                    <a:lnTo>
                      <a:pt x="2272" y="815"/>
                    </a:lnTo>
                    <a:lnTo>
                      <a:pt x="2263" y="804"/>
                    </a:lnTo>
                    <a:lnTo>
                      <a:pt x="2257" y="790"/>
                    </a:lnTo>
                    <a:lnTo>
                      <a:pt x="2254" y="775"/>
                    </a:lnTo>
                    <a:lnTo>
                      <a:pt x="2257" y="759"/>
                    </a:lnTo>
                    <a:lnTo>
                      <a:pt x="2263" y="744"/>
                    </a:lnTo>
                    <a:lnTo>
                      <a:pt x="2321" y="643"/>
                    </a:lnTo>
                    <a:lnTo>
                      <a:pt x="2241" y="605"/>
                    </a:lnTo>
                    <a:lnTo>
                      <a:pt x="2159" y="569"/>
                    </a:lnTo>
                    <a:lnTo>
                      <a:pt x="2074" y="540"/>
                    </a:lnTo>
                    <a:lnTo>
                      <a:pt x="2042" y="653"/>
                    </a:lnTo>
                    <a:lnTo>
                      <a:pt x="2037" y="668"/>
                    </a:lnTo>
                    <a:lnTo>
                      <a:pt x="2027" y="680"/>
                    </a:lnTo>
                    <a:lnTo>
                      <a:pt x="2015" y="690"/>
                    </a:lnTo>
                    <a:lnTo>
                      <a:pt x="2001" y="695"/>
                    </a:lnTo>
                    <a:lnTo>
                      <a:pt x="1985" y="697"/>
                    </a:lnTo>
                    <a:lnTo>
                      <a:pt x="1978" y="697"/>
                    </a:lnTo>
                    <a:lnTo>
                      <a:pt x="1970" y="695"/>
                    </a:lnTo>
                    <a:lnTo>
                      <a:pt x="1955" y="688"/>
                    </a:lnTo>
                    <a:lnTo>
                      <a:pt x="1943" y="680"/>
                    </a:lnTo>
                    <a:lnTo>
                      <a:pt x="1935" y="668"/>
                    </a:lnTo>
                    <a:lnTo>
                      <a:pt x="1928" y="654"/>
                    </a:lnTo>
                    <a:lnTo>
                      <a:pt x="1926" y="639"/>
                    </a:lnTo>
                    <a:lnTo>
                      <a:pt x="1928" y="623"/>
                    </a:lnTo>
                    <a:lnTo>
                      <a:pt x="1958" y="510"/>
                    </a:lnTo>
                    <a:lnTo>
                      <a:pt x="1888" y="496"/>
                    </a:lnTo>
                    <a:lnTo>
                      <a:pt x="1817" y="485"/>
                    </a:lnTo>
                    <a:lnTo>
                      <a:pt x="1745" y="478"/>
                    </a:lnTo>
                    <a:lnTo>
                      <a:pt x="1719" y="477"/>
                    </a:lnTo>
                    <a:lnTo>
                      <a:pt x="1695" y="475"/>
                    </a:lnTo>
                    <a:lnTo>
                      <a:pt x="1692" y="475"/>
                    </a:lnTo>
                    <a:lnTo>
                      <a:pt x="1692" y="592"/>
                    </a:lnTo>
                    <a:lnTo>
                      <a:pt x="1689" y="610"/>
                    </a:lnTo>
                    <a:lnTo>
                      <a:pt x="1681" y="626"/>
                    </a:lnTo>
                    <a:lnTo>
                      <a:pt x="1668" y="639"/>
                    </a:lnTo>
                    <a:lnTo>
                      <a:pt x="1651" y="648"/>
                    </a:lnTo>
                    <a:lnTo>
                      <a:pt x="1633" y="651"/>
                    </a:lnTo>
                    <a:lnTo>
                      <a:pt x="1615" y="648"/>
                    </a:lnTo>
                    <a:lnTo>
                      <a:pt x="1598" y="639"/>
                    </a:lnTo>
                    <a:lnTo>
                      <a:pt x="1586" y="626"/>
                    </a:lnTo>
                    <a:lnTo>
                      <a:pt x="1577" y="610"/>
                    </a:lnTo>
                    <a:lnTo>
                      <a:pt x="1574" y="592"/>
                    </a:lnTo>
                    <a:lnTo>
                      <a:pt x="1574" y="475"/>
                    </a:lnTo>
                    <a:lnTo>
                      <a:pt x="1572" y="475"/>
                    </a:lnTo>
                    <a:close/>
                    <a:moveTo>
                      <a:pt x="1366" y="118"/>
                    </a:moveTo>
                    <a:lnTo>
                      <a:pt x="1355" y="120"/>
                    </a:lnTo>
                    <a:lnTo>
                      <a:pt x="1346" y="127"/>
                    </a:lnTo>
                    <a:lnTo>
                      <a:pt x="1339" y="137"/>
                    </a:lnTo>
                    <a:lnTo>
                      <a:pt x="1337" y="148"/>
                    </a:lnTo>
                    <a:lnTo>
                      <a:pt x="1339" y="159"/>
                    </a:lnTo>
                    <a:lnTo>
                      <a:pt x="1346" y="169"/>
                    </a:lnTo>
                    <a:lnTo>
                      <a:pt x="1355" y="175"/>
                    </a:lnTo>
                    <a:lnTo>
                      <a:pt x="1366" y="178"/>
                    </a:lnTo>
                    <a:lnTo>
                      <a:pt x="1574" y="178"/>
                    </a:lnTo>
                    <a:lnTo>
                      <a:pt x="1574" y="356"/>
                    </a:lnTo>
                    <a:lnTo>
                      <a:pt x="1604" y="355"/>
                    </a:lnTo>
                    <a:lnTo>
                      <a:pt x="1633" y="355"/>
                    </a:lnTo>
                    <a:lnTo>
                      <a:pt x="1662" y="355"/>
                    </a:lnTo>
                    <a:lnTo>
                      <a:pt x="1692" y="356"/>
                    </a:lnTo>
                    <a:lnTo>
                      <a:pt x="1692" y="178"/>
                    </a:lnTo>
                    <a:lnTo>
                      <a:pt x="1899" y="178"/>
                    </a:lnTo>
                    <a:lnTo>
                      <a:pt x="1911" y="175"/>
                    </a:lnTo>
                    <a:lnTo>
                      <a:pt x="1921" y="169"/>
                    </a:lnTo>
                    <a:lnTo>
                      <a:pt x="1927" y="159"/>
                    </a:lnTo>
                    <a:lnTo>
                      <a:pt x="1929" y="148"/>
                    </a:lnTo>
                    <a:lnTo>
                      <a:pt x="1927" y="137"/>
                    </a:lnTo>
                    <a:lnTo>
                      <a:pt x="1921" y="127"/>
                    </a:lnTo>
                    <a:lnTo>
                      <a:pt x="1911" y="120"/>
                    </a:lnTo>
                    <a:lnTo>
                      <a:pt x="1899" y="118"/>
                    </a:lnTo>
                    <a:lnTo>
                      <a:pt x="1366" y="118"/>
                    </a:lnTo>
                    <a:close/>
                    <a:moveTo>
                      <a:pt x="1366" y="0"/>
                    </a:moveTo>
                    <a:lnTo>
                      <a:pt x="1899" y="0"/>
                    </a:lnTo>
                    <a:lnTo>
                      <a:pt x="1929" y="3"/>
                    </a:lnTo>
                    <a:lnTo>
                      <a:pt x="1957" y="12"/>
                    </a:lnTo>
                    <a:lnTo>
                      <a:pt x="1982" y="26"/>
                    </a:lnTo>
                    <a:lnTo>
                      <a:pt x="2005" y="43"/>
                    </a:lnTo>
                    <a:lnTo>
                      <a:pt x="2022" y="66"/>
                    </a:lnTo>
                    <a:lnTo>
                      <a:pt x="2036" y="90"/>
                    </a:lnTo>
                    <a:lnTo>
                      <a:pt x="2044" y="118"/>
                    </a:lnTo>
                    <a:lnTo>
                      <a:pt x="2048" y="148"/>
                    </a:lnTo>
                    <a:lnTo>
                      <a:pt x="2044" y="178"/>
                    </a:lnTo>
                    <a:lnTo>
                      <a:pt x="2036" y="205"/>
                    </a:lnTo>
                    <a:lnTo>
                      <a:pt x="2022" y="230"/>
                    </a:lnTo>
                    <a:lnTo>
                      <a:pt x="2005" y="253"/>
                    </a:lnTo>
                    <a:lnTo>
                      <a:pt x="1982" y="270"/>
                    </a:lnTo>
                    <a:lnTo>
                      <a:pt x="1957" y="284"/>
                    </a:lnTo>
                    <a:lnTo>
                      <a:pt x="1929" y="293"/>
                    </a:lnTo>
                    <a:lnTo>
                      <a:pt x="1899" y="296"/>
                    </a:lnTo>
                    <a:lnTo>
                      <a:pt x="1811" y="296"/>
                    </a:lnTo>
                    <a:lnTo>
                      <a:pt x="1811" y="365"/>
                    </a:lnTo>
                    <a:lnTo>
                      <a:pt x="1890" y="377"/>
                    </a:lnTo>
                    <a:lnTo>
                      <a:pt x="1969" y="391"/>
                    </a:lnTo>
                    <a:lnTo>
                      <a:pt x="2047" y="410"/>
                    </a:lnTo>
                    <a:lnTo>
                      <a:pt x="2047" y="410"/>
                    </a:lnTo>
                    <a:lnTo>
                      <a:pt x="2048" y="410"/>
                    </a:lnTo>
                    <a:lnTo>
                      <a:pt x="2048" y="410"/>
                    </a:lnTo>
                    <a:lnTo>
                      <a:pt x="2127" y="434"/>
                    </a:lnTo>
                    <a:lnTo>
                      <a:pt x="2206" y="462"/>
                    </a:lnTo>
                    <a:lnTo>
                      <a:pt x="2282" y="493"/>
                    </a:lnTo>
                    <a:lnTo>
                      <a:pt x="2357" y="528"/>
                    </a:lnTo>
                    <a:lnTo>
                      <a:pt x="2429" y="568"/>
                    </a:lnTo>
                    <a:lnTo>
                      <a:pt x="2431" y="568"/>
                    </a:lnTo>
                    <a:lnTo>
                      <a:pt x="2432" y="569"/>
                    </a:lnTo>
                    <a:lnTo>
                      <a:pt x="2434" y="570"/>
                    </a:lnTo>
                    <a:lnTo>
                      <a:pt x="2435" y="571"/>
                    </a:lnTo>
                    <a:lnTo>
                      <a:pt x="2511" y="619"/>
                    </a:lnTo>
                    <a:lnTo>
                      <a:pt x="2584" y="669"/>
                    </a:lnTo>
                    <a:lnTo>
                      <a:pt x="2654" y="724"/>
                    </a:lnTo>
                    <a:lnTo>
                      <a:pt x="2721" y="783"/>
                    </a:lnTo>
                    <a:lnTo>
                      <a:pt x="2848" y="655"/>
                    </a:lnTo>
                    <a:lnTo>
                      <a:pt x="2764" y="572"/>
                    </a:lnTo>
                    <a:lnTo>
                      <a:pt x="3014" y="321"/>
                    </a:lnTo>
                    <a:lnTo>
                      <a:pt x="3266" y="572"/>
                    </a:lnTo>
                    <a:lnTo>
                      <a:pt x="3014" y="823"/>
                    </a:lnTo>
                    <a:lnTo>
                      <a:pt x="2930" y="739"/>
                    </a:lnTo>
                    <a:lnTo>
                      <a:pt x="2803" y="866"/>
                    </a:lnTo>
                    <a:lnTo>
                      <a:pt x="2863" y="933"/>
                    </a:lnTo>
                    <a:lnTo>
                      <a:pt x="2918" y="1003"/>
                    </a:lnTo>
                    <a:lnTo>
                      <a:pt x="2968" y="1075"/>
                    </a:lnTo>
                    <a:lnTo>
                      <a:pt x="3016" y="1151"/>
                    </a:lnTo>
                    <a:lnTo>
                      <a:pt x="3017" y="1152"/>
                    </a:lnTo>
                    <a:lnTo>
                      <a:pt x="3018" y="1154"/>
                    </a:lnTo>
                    <a:lnTo>
                      <a:pt x="3019" y="1155"/>
                    </a:lnTo>
                    <a:lnTo>
                      <a:pt x="3019" y="1158"/>
                    </a:lnTo>
                    <a:lnTo>
                      <a:pt x="3058" y="1230"/>
                    </a:lnTo>
                    <a:lnTo>
                      <a:pt x="3094" y="1304"/>
                    </a:lnTo>
                    <a:lnTo>
                      <a:pt x="3125" y="1380"/>
                    </a:lnTo>
                    <a:lnTo>
                      <a:pt x="3153" y="1459"/>
                    </a:lnTo>
                    <a:lnTo>
                      <a:pt x="3177" y="1538"/>
                    </a:lnTo>
                    <a:lnTo>
                      <a:pt x="3177" y="1538"/>
                    </a:lnTo>
                    <a:lnTo>
                      <a:pt x="3177" y="1539"/>
                    </a:lnTo>
                    <a:lnTo>
                      <a:pt x="3177" y="1539"/>
                    </a:lnTo>
                    <a:lnTo>
                      <a:pt x="3196" y="1619"/>
                    </a:lnTo>
                    <a:lnTo>
                      <a:pt x="3211" y="1701"/>
                    </a:lnTo>
                    <a:lnTo>
                      <a:pt x="3222" y="1784"/>
                    </a:lnTo>
                    <a:lnTo>
                      <a:pt x="3230" y="1868"/>
                    </a:lnTo>
                    <a:lnTo>
                      <a:pt x="3232" y="1953"/>
                    </a:lnTo>
                    <a:lnTo>
                      <a:pt x="3230" y="2037"/>
                    </a:lnTo>
                    <a:lnTo>
                      <a:pt x="3222" y="2121"/>
                    </a:lnTo>
                    <a:lnTo>
                      <a:pt x="3211" y="2204"/>
                    </a:lnTo>
                    <a:lnTo>
                      <a:pt x="3196" y="2285"/>
                    </a:lnTo>
                    <a:lnTo>
                      <a:pt x="3177" y="2366"/>
                    </a:lnTo>
                    <a:lnTo>
                      <a:pt x="3177" y="2366"/>
                    </a:lnTo>
                    <a:lnTo>
                      <a:pt x="3177" y="2367"/>
                    </a:lnTo>
                    <a:lnTo>
                      <a:pt x="3177" y="2367"/>
                    </a:lnTo>
                    <a:lnTo>
                      <a:pt x="3153" y="2446"/>
                    </a:lnTo>
                    <a:lnTo>
                      <a:pt x="3125" y="2525"/>
                    </a:lnTo>
                    <a:lnTo>
                      <a:pt x="3093" y="2601"/>
                    </a:lnTo>
                    <a:lnTo>
                      <a:pt x="3058" y="2675"/>
                    </a:lnTo>
                    <a:lnTo>
                      <a:pt x="3019" y="2747"/>
                    </a:lnTo>
                    <a:lnTo>
                      <a:pt x="3019" y="2750"/>
                    </a:lnTo>
                    <a:lnTo>
                      <a:pt x="3018" y="2751"/>
                    </a:lnTo>
                    <a:lnTo>
                      <a:pt x="3016" y="2754"/>
                    </a:lnTo>
                    <a:lnTo>
                      <a:pt x="3014" y="2756"/>
                    </a:lnTo>
                    <a:lnTo>
                      <a:pt x="2971" y="2825"/>
                    </a:lnTo>
                    <a:lnTo>
                      <a:pt x="2924" y="2893"/>
                    </a:lnTo>
                    <a:lnTo>
                      <a:pt x="2875" y="2957"/>
                    </a:lnTo>
                    <a:lnTo>
                      <a:pt x="2822" y="3020"/>
                    </a:lnTo>
                    <a:lnTo>
                      <a:pt x="2766" y="3079"/>
                    </a:lnTo>
                    <a:lnTo>
                      <a:pt x="2765" y="3080"/>
                    </a:lnTo>
                    <a:lnTo>
                      <a:pt x="2764" y="3082"/>
                    </a:lnTo>
                    <a:lnTo>
                      <a:pt x="2763" y="3083"/>
                    </a:lnTo>
                    <a:lnTo>
                      <a:pt x="2761" y="3083"/>
                    </a:lnTo>
                    <a:lnTo>
                      <a:pt x="2760" y="3084"/>
                    </a:lnTo>
                    <a:lnTo>
                      <a:pt x="2700" y="3141"/>
                    </a:lnTo>
                    <a:lnTo>
                      <a:pt x="2638" y="3194"/>
                    </a:lnTo>
                    <a:lnTo>
                      <a:pt x="2573" y="3243"/>
                    </a:lnTo>
                    <a:lnTo>
                      <a:pt x="2505" y="3290"/>
                    </a:lnTo>
                    <a:lnTo>
                      <a:pt x="2435" y="3334"/>
                    </a:lnTo>
                    <a:lnTo>
                      <a:pt x="2434" y="3335"/>
                    </a:lnTo>
                    <a:lnTo>
                      <a:pt x="2432" y="3336"/>
                    </a:lnTo>
                    <a:lnTo>
                      <a:pt x="2430" y="3337"/>
                    </a:lnTo>
                    <a:lnTo>
                      <a:pt x="2427" y="3338"/>
                    </a:lnTo>
                    <a:lnTo>
                      <a:pt x="2355" y="3377"/>
                    </a:lnTo>
                    <a:lnTo>
                      <a:pt x="2281" y="3412"/>
                    </a:lnTo>
                    <a:lnTo>
                      <a:pt x="2205" y="3444"/>
                    </a:lnTo>
                    <a:lnTo>
                      <a:pt x="2127" y="3471"/>
                    </a:lnTo>
                    <a:lnTo>
                      <a:pt x="2048" y="3495"/>
                    </a:lnTo>
                    <a:lnTo>
                      <a:pt x="2047" y="3495"/>
                    </a:lnTo>
                    <a:lnTo>
                      <a:pt x="2047" y="3496"/>
                    </a:lnTo>
                    <a:lnTo>
                      <a:pt x="2046" y="3496"/>
                    </a:lnTo>
                    <a:lnTo>
                      <a:pt x="1966" y="3515"/>
                    </a:lnTo>
                    <a:lnTo>
                      <a:pt x="1885" y="3530"/>
                    </a:lnTo>
                    <a:lnTo>
                      <a:pt x="1802" y="3541"/>
                    </a:lnTo>
                    <a:lnTo>
                      <a:pt x="1718" y="3548"/>
                    </a:lnTo>
                    <a:lnTo>
                      <a:pt x="1633" y="3550"/>
                    </a:lnTo>
                    <a:lnTo>
                      <a:pt x="1548" y="3548"/>
                    </a:lnTo>
                    <a:lnTo>
                      <a:pt x="1464" y="3541"/>
                    </a:lnTo>
                    <a:lnTo>
                      <a:pt x="1381" y="3530"/>
                    </a:lnTo>
                    <a:lnTo>
                      <a:pt x="1300" y="3515"/>
                    </a:lnTo>
                    <a:lnTo>
                      <a:pt x="1220" y="3496"/>
                    </a:lnTo>
                    <a:lnTo>
                      <a:pt x="1220" y="3496"/>
                    </a:lnTo>
                    <a:lnTo>
                      <a:pt x="1219" y="3495"/>
                    </a:lnTo>
                    <a:lnTo>
                      <a:pt x="1139" y="3471"/>
                    </a:lnTo>
                    <a:lnTo>
                      <a:pt x="1061" y="3444"/>
                    </a:lnTo>
                    <a:lnTo>
                      <a:pt x="985" y="3412"/>
                    </a:lnTo>
                    <a:lnTo>
                      <a:pt x="911" y="3377"/>
                    </a:lnTo>
                    <a:lnTo>
                      <a:pt x="839" y="3338"/>
                    </a:lnTo>
                    <a:lnTo>
                      <a:pt x="836" y="3337"/>
                    </a:lnTo>
                    <a:lnTo>
                      <a:pt x="833" y="3336"/>
                    </a:lnTo>
                    <a:lnTo>
                      <a:pt x="832" y="3335"/>
                    </a:lnTo>
                    <a:lnTo>
                      <a:pt x="831" y="3334"/>
                    </a:lnTo>
                    <a:lnTo>
                      <a:pt x="761" y="3290"/>
                    </a:lnTo>
                    <a:lnTo>
                      <a:pt x="693" y="3243"/>
                    </a:lnTo>
                    <a:lnTo>
                      <a:pt x="628" y="3194"/>
                    </a:lnTo>
                    <a:lnTo>
                      <a:pt x="565" y="3141"/>
                    </a:lnTo>
                    <a:lnTo>
                      <a:pt x="506" y="3084"/>
                    </a:lnTo>
                    <a:lnTo>
                      <a:pt x="505" y="3083"/>
                    </a:lnTo>
                    <a:lnTo>
                      <a:pt x="504" y="3083"/>
                    </a:lnTo>
                    <a:lnTo>
                      <a:pt x="503" y="3082"/>
                    </a:lnTo>
                    <a:lnTo>
                      <a:pt x="502" y="3081"/>
                    </a:lnTo>
                    <a:lnTo>
                      <a:pt x="501" y="3080"/>
                    </a:lnTo>
                    <a:lnTo>
                      <a:pt x="501" y="3079"/>
                    </a:lnTo>
                    <a:lnTo>
                      <a:pt x="445" y="3020"/>
                    </a:lnTo>
                    <a:lnTo>
                      <a:pt x="391" y="2957"/>
                    </a:lnTo>
                    <a:lnTo>
                      <a:pt x="341" y="2893"/>
                    </a:lnTo>
                    <a:lnTo>
                      <a:pt x="295" y="2825"/>
                    </a:lnTo>
                    <a:lnTo>
                      <a:pt x="252" y="2756"/>
                    </a:lnTo>
                    <a:lnTo>
                      <a:pt x="250" y="2754"/>
                    </a:lnTo>
                    <a:lnTo>
                      <a:pt x="249" y="2751"/>
                    </a:lnTo>
                    <a:lnTo>
                      <a:pt x="248" y="2750"/>
                    </a:lnTo>
                    <a:lnTo>
                      <a:pt x="246" y="2747"/>
                    </a:lnTo>
                    <a:lnTo>
                      <a:pt x="208" y="2675"/>
                    </a:lnTo>
                    <a:lnTo>
                      <a:pt x="172" y="2601"/>
                    </a:lnTo>
                    <a:lnTo>
                      <a:pt x="141" y="2525"/>
                    </a:lnTo>
                    <a:lnTo>
                      <a:pt x="113" y="2446"/>
                    </a:lnTo>
                    <a:lnTo>
                      <a:pt x="89" y="2367"/>
                    </a:lnTo>
                    <a:lnTo>
                      <a:pt x="89" y="2367"/>
                    </a:lnTo>
                    <a:lnTo>
                      <a:pt x="89" y="2366"/>
                    </a:lnTo>
                    <a:lnTo>
                      <a:pt x="88" y="2366"/>
                    </a:lnTo>
                    <a:lnTo>
                      <a:pt x="88" y="2366"/>
                    </a:lnTo>
                    <a:lnTo>
                      <a:pt x="69" y="2285"/>
                    </a:lnTo>
                    <a:lnTo>
                      <a:pt x="54" y="2204"/>
                    </a:lnTo>
                    <a:lnTo>
                      <a:pt x="43" y="2121"/>
                    </a:lnTo>
                    <a:lnTo>
                      <a:pt x="37" y="2037"/>
                    </a:lnTo>
                    <a:lnTo>
                      <a:pt x="34" y="1953"/>
                    </a:lnTo>
                    <a:lnTo>
                      <a:pt x="37" y="1868"/>
                    </a:lnTo>
                    <a:lnTo>
                      <a:pt x="43" y="1784"/>
                    </a:lnTo>
                    <a:lnTo>
                      <a:pt x="54" y="1701"/>
                    </a:lnTo>
                    <a:lnTo>
                      <a:pt x="70" y="1619"/>
                    </a:lnTo>
                    <a:lnTo>
                      <a:pt x="89" y="1539"/>
                    </a:lnTo>
                    <a:lnTo>
                      <a:pt x="89" y="1539"/>
                    </a:lnTo>
                    <a:lnTo>
                      <a:pt x="89" y="1538"/>
                    </a:lnTo>
                    <a:lnTo>
                      <a:pt x="89" y="1538"/>
                    </a:lnTo>
                    <a:lnTo>
                      <a:pt x="113" y="1459"/>
                    </a:lnTo>
                    <a:lnTo>
                      <a:pt x="141" y="1380"/>
                    </a:lnTo>
                    <a:lnTo>
                      <a:pt x="172" y="1304"/>
                    </a:lnTo>
                    <a:lnTo>
                      <a:pt x="208" y="1230"/>
                    </a:lnTo>
                    <a:lnTo>
                      <a:pt x="248" y="1158"/>
                    </a:lnTo>
                    <a:lnTo>
                      <a:pt x="248" y="1155"/>
                    </a:lnTo>
                    <a:lnTo>
                      <a:pt x="249" y="1154"/>
                    </a:lnTo>
                    <a:lnTo>
                      <a:pt x="250" y="1152"/>
                    </a:lnTo>
                    <a:lnTo>
                      <a:pt x="251" y="1151"/>
                    </a:lnTo>
                    <a:lnTo>
                      <a:pt x="298" y="1075"/>
                    </a:lnTo>
                    <a:lnTo>
                      <a:pt x="349" y="1003"/>
                    </a:lnTo>
                    <a:lnTo>
                      <a:pt x="404" y="933"/>
                    </a:lnTo>
                    <a:lnTo>
                      <a:pt x="462" y="866"/>
                    </a:lnTo>
                    <a:lnTo>
                      <a:pt x="335" y="739"/>
                    </a:lnTo>
                    <a:lnTo>
                      <a:pt x="252" y="823"/>
                    </a:lnTo>
                    <a:lnTo>
                      <a:pt x="0" y="572"/>
                    </a:lnTo>
                    <a:lnTo>
                      <a:pt x="252" y="321"/>
                    </a:lnTo>
                    <a:lnTo>
                      <a:pt x="503" y="572"/>
                    </a:lnTo>
                    <a:lnTo>
                      <a:pt x="419" y="655"/>
                    </a:lnTo>
                    <a:lnTo>
                      <a:pt x="546" y="783"/>
                    </a:lnTo>
                    <a:lnTo>
                      <a:pt x="613" y="724"/>
                    </a:lnTo>
                    <a:lnTo>
                      <a:pt x="683" y="669"/>
                    </a:lnTo>
                    <a:lnTo>
                      <a:pt x="755" y="619"/>
                    </a:lnTo>
                    <a:lnTo>
                      <a:pt x="831" y="571"/>
                    </a:lnTo>
                    <a:lnTo>
                      <a:pt x="832" y="570"/>
                    </a:lnTo>
                    <a:lnTo>
                      <a:pt x="833" y="569"/>
                    </a:lnTo>
                    <a:lnTo>
                      <a:pt x="835" y="568"/>
                    </a:lnTo>
                    <a:lnTo>
                      <a:pt x="838" y="568"/>
                    </a:lnTo>
                    <a:lnTo>
                      <a:pt x="910" y="528"/>
                    </a:lnTo>
                    <a:lnTo>
                      <a:pt x="984" y="493"/>
                    </a:lnTo>
                    <a:lnTo>
                      <a:pt x="1060" y="462"/>
                    </a:lnTo>
                    <a:lnTo>
                      <a:pt x="1139" y="434"/>
                    </a:lnTo>
                    <a:lnTo>
                      <a:pt x="1219" y="410"/>
                    </a:lnTo>
                    <a:lnTo>
                      <a:pt x="1220" y="410"/>
                    </a:lnTo>
                    <a:lnTo>
                      <a:pt x="1220" y="410"/>
                    </a:lnTo>
                    <a:lnTo>
                      <a:pt x="1297" y="391"/>
                    </a:lnTo>
                    <a:lnTo>
                      <a:pt x="1376" y="377"/>
                    </a:lnTo>
                    <a:lnTo>
                      <a:pt x="1456" y="365"/>
                    </a:lnTo>
                    <a:lnTo>
                      <a:pt x="1456" y="296"/>
                    </a:lnTo>
                    <a:lnTo>
                      <a:pt x="1366" y="296"/>
                    </a:lnTo>
                    <a:lnTo>
                      <a:pt x="1337" y="293"/>
                    </a:lnTo>
                    <a:lnTo>
                      <a:pt x="1309" y="284"/>
                    </a:lnTo>
                    <a:lnTo>
                      <a:pt x="1284" y="270"/>
                    </a:lnTo>
                    <a:lnTo>
                      <a:pt x="1262" y="253"/>
                    </a:lnTo>
                    <a:lnTo>
                      <a:pt x="1243" y="230"/>
                    </a:lnTo>
                    <a:lnTo>
                      <a:pt x="1231" y="205"/>
                    </a:lnTo>
                    <a:lnTo>
                      <a:pt x="1222" y="178"/>
                    </a:lnTo>
                    <a:lnTo>
                      <a:pt x="1219" y="148"/>
                    </a:lnTo>
                    <a:lnTo>
                      <a:pt x="1222" y="118"/>
                    </a:lnTo>
                    <a:lnTo>
                      <a:pt x="1231" y="90"/>
                    </a:lnTo>
                    <a:lnTo>
                      <a:pt x="1243" y="66"/>
                    </a:lnTo>
                    <a:lnTo>
                      <a:pt x="1262" y="43"/>
                    </a:lnTo>
                    <a:lnTo>
                      <a:pt x="1284" y="26"/>
                    </a:lnTo>
                    <a:lnTo>
                      <a:pt x="1309" y="12"/>
                    </a:lnTo>
                    <a:lnTo>
                      <a:pt x="1337" y="3"/>
                    </a:lnTo>
                    <a:lnTo>
                      <a:pt x="13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29" name="Овал 228"/>
            <p:cNvSpPr/>
            <p:nvPr/>
          </p:nvSpPr>
          <p:spPr>
            <a:xfrm>
              <a:off x="2446808" y="4845830"/>
              <a:ext cx="321690" cy="33253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</p:grpSp>
      <p:sp>
        <p:nvSpPr>
          <p:cNvPr id="232" name="TextBox 231"/>
          <p:cNvSpPr txBox="1"/>
          <p:nvPr/>
        </p:nvSpPr>
        <p:spPr>
          <a:xfrm>
            <a:off x="1527381" y="5454865"/>
            <a:ext cx="367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51</a:t>
            </a:r>
          </a:p>
        </p:txBody>
      </p:sp>
      <p:sp>
        <p:nvSpPr>
          <p:cNvPr id="249" name="Прямоугольник 248"/>
          <p:cNvSpPr/>
          <p:nvPr/>
        </p:nvSpPr>
        <p:spPr>
          <a:xfrm>
            <a:off x="4373505" y="1732989"/>
            <a:ext cx="3463665" cy="19640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50" name="Таблица 249"/>
          <p:cNvGraphicFramePr>
            <a:graphicFrameLocks noGrp="1"/>
          </p:cNvGraphicFramePr>
          <p:nvPr/>
        </p:nvGraphicFramePr>
        <p:xfrm>
          <a:off x="4603159" y="3379280"/>
          <a:ext cx="3007684" cy="21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1921">
                  <a:extLst>
                    <a:ext uri="{9D8B030D-6E8A-4147-A177-3AD203B41FA5}">
                      <a16:colId xmlns:a16="http://schemas.microsoft.com/office/drawing/2014/main" val="3569342765"/>
                    </a:ext>
                  </a:extLst>
                </a:gridCol>
                <a:gridCol w="751921">
                  <a:extLst>
                    <a:ext uri="{9D8B030D-6E8A-4147-A177-3AD203B41FA5}">
                      <a16:colId xmlns:a16="http://schemas.microsoft.com/office/drawing/2014/main" val="3785278488"/>
                    </a:ext>
                  </a:extLst>
                </a:gridCol>
                <a:gridCol w="751921">
                  <a:extLst>
                    <a:ext uri="{9D8B030D-6E8A-4147-A177-3AD203B41FA5}">
                      <a16:colId xmlns:a16="http://schemas.microsoft.com/office/drawing/2014/main" val="1058227572"/>
                    </a:ext>
                  </a:extLst>
                </a:gridCol>
                <a:gridCol w="751921">
                  <a:extLst>
                    <a:ext uri="{9D8B030D-6E8A-4147-A177-3AD203B41FA5}">
                      <a16:colId xmlns:a16="http://schemas.microsoft.com/office/drawing/2014/main" val="31283134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Вася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Петя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Маша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Катя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196485"/>
                  </a:ext>
                </a:extLst>
              </a:tr>
            </a:tbl>
          </a:graphicData>
        </a:graphic>
      </p:graphicFrame>
      <p:cxnSp>
        <p:nvCxnSpPr>
          <p:cNvPr id="251" name="Прямая соединительная линия 250"/>
          <p:cNvCxnSpPr/>
          <p:nvPr/>
        </p:nvCxnSpPr>
        <p:spPr>
          <a:xfrm>
            <a:off x="4632655" y="3364532"/>
            <a:ext cx="29134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0" name="Прямоугольник 279"/>
          <p:cNvSpPr/>
          <p:nvPr/>
        </p:nvSpPr>
        <p:spPr>
          <a:xfrm>
            <a:off x="6252474" y="2702888"/>
            <a:ext cx="429875" cy="65750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82" name="Прямоугольник 281"/>
          <p:cNvSpPr/>
          <p:nvPr/>
        </p:nvSpPr>
        <p:spPr>
          <a:xfrm>
            <a:off x="6986969" y="2061514"/>
            <a:ext cx="429875" cy="130621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84" name="TextBox 283"/>
          <p:cNvSpPr txBox="1"/>
          <p:nvPr/>
        </p:nvSpPr>
        <p:spPr>
          <a:xfrm>
            <a:off x="6314999" y="2540225"/>
            <a:ext cx="288000" cy="307777"/>
          </a:xfrm>
          <a:prstGeom prst="rect">
            <a:avLst/>
          </a:prstGeom>
          <a:solidFill>
            <a:srgbClr val="C00000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85" name="TextBox 284"/>
          <p:cNvSpPr txBox="1"/>
          <p:nvPr/>
        </p:nvSpPr>
        <p:spPr>
          <a:xfrm>
            <a:off x="7063935" y="1916087"/>
            <a:ext cx="288000" cy="307777"/>
          </a:xfrm>
          <a:prstGeom prst="rect">
            <a:avLst/>
          </a:prstGeom>
          <a:solidFill>
            <a:srgbClr val="C00000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21" name="TextBox 320"/>
          <p:cNvSpPr txBox="1"/>
          <p:nvPr/>
        </p:nvSpPr>
        <p:spPr>
          <a:xfrm>
            <a:off x="4647345" y="1201685"/>
            <a:ext cx="28279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Выполнение нормативов по встречам (шт.)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867877" y="2735455"/>
            <a:ext cx="429875" cy="63070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940911" y="2581566"/>
            <a:ext cx="288000" cy="307777"/>
          </a:xfrm>
          <a:prstGeom prst="rect">
            <a:avLst/>
          </a:prstGeom>
          <a:solidFill>
            <a:srgbClr val="C00000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1637497" y="2819270"/>
            <a:ext cx="429875" cy="54689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710531" y="2627286"/>
            <a:ext cx="288000" cy="307777"/>
          </a:xfrm>
          <a:prstGeom prst="rect">
            <a:avLst/>
          </a:prstGeom>
          <a:solidFill>
            <a:srgbClr val="C00000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4</a:t>
            </a:r>
          </a:p>
        </p:txBody>
      </p:sp>
      <p:grpSp>
        <p:nvGrpSpPr>
          <p:cNvPr id="96" name="Группа 95"/>
          <p:cNvGrpSpPr/>
          <p:nvPr/>
        </p:nvGrpSpPr>
        <p:grpSpPr>
          <a:xfrm>
            <a:off x="790789" y="5234088"/>
            <a:ext cx="416706" cy="452388"/>
            <a:chOff x="2362845" y="4710529"/>
            <a:chExt cx="519112" cy="563563"/>
          </a:xfrm>
        </p:grpSpPr>
        <p:grpSp>
          <p:nvGrpSpPr>
            <p:cNvPr id="97" name="Group 516"/>
            <p:cNvGrpSpPr/>
            <p:nvPr/>
          </p:nvGrpSpPr>
          <p:grpSpPr>
            <a:xfrm>
              <a:off x="2362845" y="4710529"/>
              <a:ext cx="519112" cy="563563"/>
              <a:chOff x="7237413" y="4229100"/>
              <a:chExt cx="519112" cy="563563"/>
            </a:xfrm>
            <a:solidFill>
              <a:schemeClr val="bg1"/>
            </a:solidFill>
          </p:grpSpPr>
          <p:sp>
            <p:nvSpPr>
              <p:cNvPr id="100" name="Freeform 463"/>
              <p:cNvSpPr>
                <a:spLocks noEditPoints="1"/>
              </p:cNvSpPr>
              <p:nvPr/>
            </p:nvSpPr>
            <p:spPr bwMode="auto">
              <a:xfrm>
                <a:off x="7383463" y="4425950"/>
                <a:ext cx="150812" cy="150813"/>
              </a:xfrm>
              <a:custGeom>
                <a:avLst/>
                <a:gdLst>
                  <a:gd name="T0" fmla="*/ 323 w 946"/>
                  <a:gd name="T1" fmla="*/ 322 h 946"/>
                  <a:gd name="T2" fmla="*/ 661 w 946"/>
                  <a:gd name="T3" fmla="*/ 790 h 946"/>
                  <a:gd name="T4" fmla="*/ 675 w 946"/>
                  <a:gd name="T5" fmla="*/ 804 h 946"/>
                  <a:gd name="T6" fmla="*/ 691 w 946"/>
                  <a:gd name="T7" fmla="*/ 816 h 946"/>
                  <a:gd name="T8" fmla="*/ 709 w 946"/>
                  <a:gd name="T9" fmla="*/ 824 h 946"/>
                  <a:gd name="T10" fmla="*/ 728 w 946"/>
                  <a:gd name="T11" fmla="*/ 828 h 946"/>
                  <a:gd name="T12" fmla="*/ 749 w 946"/>
                  <a:gd name="T13" fmla="*/ 827 h 946"/>
                  <a:gd name="T14" fmla="*/ 768 w 946"/>
                  <a:gd name="T15" fmla="*/ 822 h 946"/>
                  <a:gd name="T16" fmla="*/ 786 w 946"/>
                  <a:gd name="T17" fmla="*/ 813 h 946"/>
                  <a:gd name="T18" fmla="*/ 802 w 946"/>
                  <a:gd name="T19" fmla="*/ 801 h 946"/>
                  <a:gd name="T20" fmla="*/ 814 w 946"/>
                  <a:gd name="T21" fmla="*/ 785 h 946"/>
                  <a:gd name="T22" fmla="*/ 823 w 946"/>
                  <a:gd name="T23" fmla="*/ 768 h 946"/>
                  <a:gd name="T24" fmla="*/ 828 w 946"/>
                  <a:gd name="T25" fmla="*/ 748 h 946"/>
                  <a:gd name="T26" fmla="*/ 828 w 946"/>
                  <a:gd name="T27" fmla="*/ 728 h 946"/>
                  <a:gd name="T28" fmla="*/ 824 w 946"/>
                  <a:gd name="T29" fmla="*/ 708 h 946"/>
                  <a:gd name="T30" fmla="*/ 817 w 946"/>
                  <a:gd name="T31" fmla="*/ 690 h 946"/>
                  <a:gd name="T32" fmla="*/ 805 w 946"/>
                  <a:gd name="T33" fmla="*/ 674 h 946"/>
                  <a:gd name="T34" fmla="*/ 790 w 946"/>
                  <a:gd name="T35" fmla="*/ 660 h 946"/>
                  <a:gd name="T36" fmla="*/ 323 w 946"/>
                  <a:gd name="T37" fmla="*/ 322 h 946"/>
                  <a:gd name="T38" fmla="*/ 62 w 946"/>
                  <a:gd name="T39" fmla="*/ 0 h 946"/>
                  <a:gd name="T40" fmla="*/ 78 w 946"/>
                  <a:gd name="T41" fmla="*/ 3 h 946"/>
                  <a:gd name="T42" fmla="*/ 93 w 946"/>
                  <a:gd name="T43" fmla="*/ 11 h 946"/>
                  <a:gd name="T44" fmla="*/ 860 w 946"/>
                  <a:gd name="T45" fmla="*/ 564 h 946"/>
                  <a:gd name="T46" fmla="*/ 883 w 946"/>
                  <a:gd name="T47" fmla="*/ 585 h 946"/>
                  <a:gd name="T48" fmla="*/ 904 w 946"/>
                  <a:gd name="T49" fmla="*/ 607 h 946"/>
                  <a:gd name="T50" fmla="*/ 920 w 946"/>
                  <a:gd name="T51" fmla="*/ 632 h 946"/>
                  <a:gd name="T52" fmla="*/ 933 w 946"/>
                  <a:gd name="T53" fmla="*/ 660 h 946"/>
                  <a:gd name="T54" fmla="*/ 942 w 946"/>
                  <a:gd name="T55" fmla="*/ 689 h 946"/>
                  <a:gd name="T56" fmla="*/ 946 w 946"/>
                  <a:gd name="T57" fmla="*/ 719 h 946"/>
                  <a:gd name="T58" fmla="*/ 946 w 946"/>
                  <a:gd name="T59" fmla="*/ 749 h 946"/>
                  <a:gd name="T60" fmla="*/ 942 w 946"/>
                  <a:gd name="T61" fmla="*/ 779 h 946"/>
                  <a:gd name="T62" fmla="*/ 934 w 946"/>
                  <a:gd name="T63" fmla="*/ 808 h 946"/>
                  <a:gd name="T64" fmla="*/ 921 w 946"/>
                  <a:gd name="T65" fmla="*/ 835 h 946"/>
                  <a:gd name="T66" fmla="*/ 905 w 946"/>
                  <a:gd name="T67" fmla="*/ 861 h 946"/>
                  <a:gd name="T68" fmla="*/ 885 w 946"/>
                  <a:gd name="T69" fmla="*/ 885 h 946"/>
                  <a:gd name="T70" fmla="*/ 860 w 946"/>
                  <a:gd name="T71" fmla="*/ 906 h 946"/>
                  <a:gd name="T72" fmla="*/ 832 w 946"/>
                  <a:gd name="T73" fmla="*/ 924 h 946"/>
                  <a:gd name="T74" fmla="*/ 801 w 946"/>
                  <a:gd name="T75" fmla="*/ 935 h 946"/>
                  <a:gd name="T76" fmla="*/ 769 w 946"/>
                  <a:gd name="T77" fmla="*/ 944 h 946"/>
                  <a:gd name="T78" fmla="*/ 736 w 946"/>
                  <a:gd name="T79" fmla="*/ 946 h 946"/>
                  <a:gd name="T80" fmla="*/ 720 w 946"/>
                  <a:gd name="T81" fmla="*/ 946 h 946"/>
                  <a:gd name="T82" fmla="*/ 689 w 946"/>
                  <a:gd name="T83" fmla="*/ 941 h 946"/>
                  <a:gd name="T84" fmla="*/ 661 w 946"/>
                  <a:gd name="T85" fmla="*/ 932 h 946"/>
                  <a:gd name="T86" fmla="*/ 633 w 946"/>
                  <a:gd name="T87" fmla="*/ 919 h 946"/>
                  <a:gd name="T88" fmla="*/ 608 w 946"/>
                  <a:gd name="T89" fmla="*/ 903 h 946"/>
                  <a:gd name="T90" fmla="*/ 585 w 946"/>
                  <a:gd name="T91" fmla="*/ 883 h 946"/>
                  <a:gd name="T92" fmla="*/ 565 w 946"/>
                  <a:gd name="T93" fmla="*/ 859 h 946"/>
                  <a:gd name="T94" fmla="*/ 10 w 946"/>
                  <a:gd name="T95" fmla="*/ 93 h 946"/>
                  <a:gd name="T96" fmla="*/ 3 w 946"/>
                  <a:gd name="T97" fmla="*/ 78 h 946"/>
                  <a:gd name="T98" fmla="*/ 0 w 946"/>
                  <a:gd name="T99" fmla="*/ 62 h 946"/>
                  <a:gd name="T100" fmla="*/ 1 w 946"/>
                  <a:gd name="T101" fmla="*/ 46 h 946"/>
                  <a:gd name="T102" fmla="*/ 6 w 946"/>
                  <a:gd name="T103" fmla="*/ 31 h 946"/>
                  <a:gd name="T104" fmla="*/ 17 w 946"/>
                  <a:gd name="T105" fmla="*/ 17 h 946"/>
                  <a:gd name="T106" fmla="*/ 31 w 946"/>
                  <a:gd name="T107" fmla="*/ 7 h 946"/>
                  <a:gd name="T108" fmla="*/ 46 w 946"/>
                  <a:gd name="T109" fmla="*/ 1 h 946"/>
                  <a:gd name="T110" fmla="*/ 62 w 946"/>
                  <a:gd name="T111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46" h="946">
                    <a:moveTo>
                      <a:pt x="323" y="322"/>
                    </a:moveTo>
                    <a:lnTo>
                      <a:pt x="661" y="790"/>
                    </a:lnTo>
                    <a:lnTo>
                      <a:pt x="675" y="804"/>
                    </a:lnTo>
                    <a:lnTo>
                      <a:pt x="691" y="816"/>
                    </a:lnTo>
                    <a:lnTo>
                      <a:pt x="709" y="824"/>
                    </a:lnTo>
                    <a:lnTo>
                      <a:pt x="728" y="828"/>
                    </a:lnTo>
                    <a:lnTo>
                      <a:pt x="749" y="827"/>
                    </a:lnTo>
                    <a:lnTo>
                      <a:pt x="768" y="822"/>
                    </a:lnTo>
                    <a:lnTo>
                      <a:pt x="786" y="813"/>
                    </a:lnTo>
                    <a:lnTo>
                      <a:pt x="802" y="801"/>
                    </a:lnTo>
                    <a:lnTo>
                      <a:pt x="814" y="785"/>
                    </a:lnTo>
                    <a:lnTo>
                      <a:pt x="823" y="768"/>
                    </a:lnTo>
                    <a:lnTo>
                      <a:pt x="828" y="748"/>
                    </a:lnTo>
                    <a:lnTo>
                      <a:pt x="828" y="728"/>
                    </a:lnTo>
                    <a:lnTo>
                      <a:pt x="824" y="708"/>
                    </a:lnTo>
                    <a:lnTo>
                      <a:pt x="817" y="690"/>
                    </a:lnTo>
                    <a:lnTo>
                      <a:pt x="805" y="674"/>
                    </a:lnTo>
                    <a:lnTo>
                      <a:pt x="790" y="660"/>
                    </a:lnTo>
                    <a:lnTo>
                      <a:pt x="323" y="322"/>
                    </a:lnTo>
                    <a:close/>
                    <a:moveTo>
                      <a:pt x="62" y="0"/>
                    </a:moveTo>
                    <a:lnTo>
                      <a:pt x="78" y="3"/>
                    </a:lnTo>
                    <a:lnTo>
                      <a:pt x="93" y="11"/>
                    </a:lnTo>
                    <a:lnTo>
                      <a:pt x="860" y="564"/>
                    </a:lnTo>
                    <a:lnTo>
                      <a:pt x="883" y="585"/>
                    </a:lnTo>
                    <a:lnTo>
                      <a:pt x="904" y="607"/>
                    </a:lnTo>
                    <a:lnTo>
                      <a:pt x="920" y="632"/>
                    </a:lnTo>
                    <a:lnTo>
                      <a:pt x="933" y="660"/>
                    </a:lnTo>
                    <a:lnTo>
                      <a:pt x="942" y="689"/>
                    </a:lnTo>
                    <a:lnTo>
                      <a:pt x="946" y="719"/>
                    </a:lnTo>
                    <a:lnTo>
                      <a:pt x="946" y="749"/>
                    </a:lnTo>
                    <a:lnTo>
                      <a:pt x="942" y="779"/>
                    </a:lnTo>
                    <a:lnTo>
                      <a:pt x="934" y="808"/>
                    </a:lnTo>
                    <a:lnTo>
                      <a:pt x="921" y="835"/>
                    </a:lnTo>
                    <a:lnTo>
                      <a:pt x="905" y="861"/>
                    </a:lnTo>
                    <a:lnTo>
                      <a:pt x="885" y="885"/>
                    </a:lnTo>
                    <a:lnTo>
                      <a:pt x="860" y="906"/>
                    </a:lnTo>
                    <a:lnTo>
                      <a:pt x="832" y="924"/>
                    </a:lnTo>
                    <a:lnTo>
                      <a:pt x="801" y="935"/>
                    </a:lnTo>
                    <a:lnTo>
                      <a:pt x="769" y="944"/>
                    </a:lnTo>
                    <a:lnTo>
                      <a:pt x="736" y="946"/>
                    </a:lnTo>
                    <a:lnTo>
                      <a:pt x="720" y="946"/>
                    </a:lnTo>
                    <a:lnTo>
                      <a:pt x="689" y="941"/>
                    </a:lnTo>
                    <a:lnTo>
                      <a:pt x="661" y="932"/>
                    </a:lnTo>
                    <a:lnTo>
                      <a:pt x="633" y="919"/>
                    </a:lnTo>
                    <a:lnTo>
                      <a:pt x="608" y="903"/>
                    </a:lnTo>
                    <a:lnTo>
                      <a:pt x="585" y="883"/>
                    </a:lnTo>
                    <a:lnTo>
                      <a:pt x="565" y="859"/>
                    </a:lnTo>
                    <a:lnTo>
                      <a:pt x="10" y="93"/>
                    </a:lnTo>
                    <a:lnTo>
                      <a:pt x="3" y="78"/>
                    </a:lnTo>
                    <a:lnTo>
                      <a:pt x="0" y="62"/>
                    </a:lnTo>
                    <a:lnTo>
                      <a:pt x="1" y="46"/>
                    </a:lnTo>
                    <a:lnTo>
                      <a:pt x="6" y="31"/>
                    </a:lnTo>
                    <a:lnTo>
                      <a:pt x="17" y="17"/>
                    </a:lnTo>
                    <a:lnTo>
                      <a:pt x="31" y="7"/>
                    </a:lnTo>
                    <a:lnTo>
                      <a:pt x="46" y="1"/>
                    </a:lnTo>
                    <a:lnTo>
                      <a:pt x="6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Freeform 464"/>
              <p:cNvSpPr>
                <a:spLocks noEditPoints="1"/>
              </p:cNvSpPr>
              <p:nvPr/>
            </p:nvSpPr>
            <p:spPr bwMode="auto">
              <a:xfrm>
                <a:off x="7237413" y="4229100"/>
                <a:ext cx="519112" cy="563563"/>
              </a:xfrm>
              <a:custGeom>
                <a:avLst/>
                <a:gdLst>
                  <a:gd name="T0" fmla="*/ 1572 w 3266"/>
                  <a:gd name="T1" fmla="*/ 475 h 3550"/>
                  <a:gd name="T2" fmla="*/ 1310 w 3266"/>
                  <a:gd name="T3" fmla="*/ 688 h 3550"/>
                  <a:gd name="T4" fmla="*/ 1025 w 3266"/>
                  <a:gd name="T5" fmla="*/ 605 h 3550"/>
                  <a:gd name="T6" fmla="*/ 937 w 3266"/>
                  <a:gd name="T7" fmla="*/ 832 h 3550"/>
                  <a:gd name="T8" fmla="*/ 729 w 3266"/>
                  <a:gd name="T9" fmla="*/ 991 h 3550"/>
                  <a:gd name="T10" fmla="*/ 488 w 3266"/>
                  <a:gd name="T11" fmla="*/ 1018 h 3550"/>
                  <a:gd name="T12" fmla="*/ 482 w 3266"/>
                  <a:gd name="T13" fmla="*/ 1323 h 3550"/>
                  <a:gd name="T14" fmla="*/ 360 w 3266"/>
                  <a:gd name="T15" fmla="*/ 1559 h 3550"/>
                  <a:gd name="T16" fmla="*/ 302 w 3266"/>
                  <a:gd name="T17" fmla="*/ 1658 h 3550"/>
                  <a:gd name="T18" fmla="*/ 327 w 3266"/>
                  <a:gd name="T19" fmla="*/ 1971 h 3550"/>
                  <a:gd name="T20" fmla="*/ 334 w 3266"/>
                  <a:gd name="T21" fmla="*/ 2247 h 3550"/>
                  <a:gd name="T22" fmla="*/ 220 w 3266"/>
                  <a:gd name="T23" fmla="*/ 2392 h 3550"/>
                  <a:gd name="T24" fmla="*/ 511 w 3266"/>
                  <a:gd name="T25" fmla="*/ 2618 h 3550"/>
                  <a:gd name="T26" fmla="*/ 641 w 3266"/>
                  <a:gd name="T27" fmla="*/ 2864 h 3550"/>
                  <a:gd name="T28" fmla="*/ 712 w 3266"/>
                  <a:gd name="T29" fmla="*/ 2956 h 3550"/>
                  <a:gd name="T30" fmla="*/ 982 w 3266"/>
                  <a:gd name="T31" fmla="*/ 3080 h 3550"/>
                  <a:gd name="T32" fmla="*/ 1223 w 3266"/>
                  <a:gd name="T33" fmla="*/ 3252 h 3550"/>
                  <a:gd name="T34" fmla="*/ 1339 w 3266"/>
                  <a:gd name="T35" fmla="*/ 3266 h 3550"/>
                  <a:gd name="T36" fmla="*/ 1633 w 3266"/>
                  <a:gd name="T37" fmla="*/ 3254 h 3550"/>
                  <a:gd name="T38" fmla="*/ 1926 w 3266"/>
                  <a:gd name="T39" fmla="*/ 3266 h 3550"/>
                  <a:gd name="T40" fmla="*/ 2042 w 3266"/>
                  <a:gd name="T41" fmla="*/ 3252 h 3550"/>
                  <a:gd name="T42" fmla="*/ 2285 w 3266"/>
                  <a:gd name="T43" fmla="*/ 3080 h 3550"/>
                  <a:gd name="T44" fmla="*/ 2555 w 3266"/>
                  <a:gd name="T45" fmla="*/ 2956 h 3550"/>
                  <a:gd name="T46" fmla="*/ 2625 w 3266"/>
                  <a:gd name="T47" fmla="*/ 2864 h 3550"/>
                  <a:gd name="T48" fmla="*/ 2755 w 3266"/>
                  <a:gd name="T49" fmla="*/ 2618 h 3550"/>
                  <a:gd name="T50" fmla="*/ 3047 w 3266"/>
                  <a:gd name="T51" fmla="*/ 2392 h 3550"/>
                  <a:gd name="T52" fmla="*/ 2933 w 3266"/>
                  <a:gd name="T53" fmla="*/ 2247 h 3550"/>
                  <a:gd name="T54" fmla="*/ 2939 w 3266"/>
                  <a:gd name="T55" fmla="*/ 1971 h 3550"/>
                  <a:gd name="T56" fmla="*/ 2964 w 3266"/>
                  <a:gd name="T57" fmla="*/ 1658 h 3550"/>
                  <a:gd name="T58" fmla="*/ 2907 w 3266"/>
                  <a:gd name="T59" fmla="*/ 1559 h 3550"/>
                  <a:gd name="T60" fmla="*/ 2783 w 3266"/>
                  <a:gd name="T61" fmla="*/ 1323 h 3550"/>
                  <a:gd name="T62" fmla="*/ 2779 w 3266"/>
                  <a:gd name="T63" fmla="*/ 1018 h 3550"/>
                  <a:gd name="T64" fmla="*/ 2536 w 3266"/>
                  <a:gd name="T65" fmla="*/ 991 h 3550"/>
                  <a:gd name="T66" fmla="*/ 2329 w 3266"/>
                  <a:gd name="T67" fmla="*/ 832 h 3550"/>
                  <a:gd name="T68" fmla="*/ 2241 w 3266"/>
                  <a:gd name="T69" fmla="*/ 605 h 3550"/>
                  <a:gd name="T70" fmla="*/ 1955 w 3266"/>
                  <a:gd name="T71" fmla="*/ 688 h 3550"/>
                  <a:gd name="T72" fmla="*/ 1695 w 3266"/>
                  <a:gd name="T73" fmla="*/ 475 h 3550"/>
                  <a:gd name="T74" fmla="*/ 1577 w 3266"/>
                  <a:gd name="T75" fmla="*/ 610 h 3550"/>
                  <a:gd name="T76" fmla="*/ 1355 w 3266"/>
                  <a:gd name="T77" fmla="*/ 175 h 3550"/>
                  <a:gd name="T78" fmla="*/ 1921 w 3266"/>
                  <a:gd name="T79" fmla="*/ 169 h 3550"/>
                  <a:gd name="T80" fmla="*/ 1957 w 3266"/>
                  <a:gd name="T81" fmla="*/ 12 h 3550"/>
                  <a:gd name="T82" fmla="*/ 1982 w 3266"/>
                  <a:gd name="T83" fmla="*/ 270 h 3550"/>
                  <a:gd name="T84" fmla="*/ 2048 w 3266"/>
                  <a:gd name="T85" fmla="*/ 410 h 3550"/>
                  <a:gd name="T86" fmla="*/ 2584 w 3266"/>
                  <a:gd name="T87" fmla="*/ 669 h 3550"/>
                  <a:gd name="T88" fmla="*/ 2918 w 3266"/>
                  <a:gd name="T89" fmla="*/ 1003 h 3550"/>
                  <a:gd name="T90" fmla="*/ 3177 w 3266"/>
                  <a:gd name="T91" fmla="*/ 1538 h 3550"/>
                  <a:gd name="T92" fmla="*/ 3211 w 3266"/>
                  <a:gd name="T93" fmla="*/ 2204 h 3550"/>
                  <a:gd name="T94" fmla="*/ 3019 w 3266"/>
                  <a:gd name="T95" fmla="*/ 2750 h 3550"/>
                  <a:gd name="T96" fmla="*/ 2763 w 3266"/>
                  <a:gd name="T97" fmla="*/ 3083 h 3550"/>
                  <a:gd name="T98" fmla="*/ 2427 w 3266"/>
                  <a:gd name="T99" fmla="*/ 3338 h 3550"/>
                  <a:gd name="T100" fmla="*/ 1802 w 3266"/>
                  <a:gd name="T101" fmla="*/ 3541 h 3550"/>
                  <a:gd name="T102" fmla="*/ 1061 w 3266"/>
                  <a:gd name="T103" fmla="*/ 3444 h 3550"/>
                  <a:gd name="T104" fmla="*/ 565 w 3266"/>
                  <a:gd name="T105" fmla="*/ 3141 h 3550"/>
                  <a:gd name="T106" fmla="*/ 295 w 3266"/>
                  <a:gd name="T107" fmla="*/ 2825 h 3550"/>
                  <a:gd name="T108" fmla="*/ 89 w 3266"/>
                  <a:gd name="T109" fmla="*/ 2367 h 3550"/>
                  <a:gd name="T110" fmla="*/ 54 w 3266"/>
                  <a:gd name="T111" fmla="*/ 1701 h 3550"/>
                  <a:gd name="T112" fmla="*/ 248 w 3266"/>
                  <a:gd name="T113" fmla="*/ 1155 h 3550"/>
                  <a:gd name="T114" fmla="*/ 252 w 3266"/>
                  <a:gd name="T115" fmla="*/ 321 h 3550"/>
                  <a:gd name="T116" fmla="*/ 838 w 3266"/>
                  <a:gd name="T117" fmla="*/ 568 h 3550"/>
                  <a:gd name="T118" fmla="*/ 1456 w 3266"/>
                  <a:gd name="T119" fmla="*/ 296 h 3550"/>
                  <a:gd name="T120" fmla="*/ 1231 w 3266"/>
                  <a:gd name="T121" fmla="*/ 90 h 3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266" h="3550">
                    <a:moveTo>
                      <a:pt x="3014" y="488"/>
                    </a:moveTo>
                    <a:lnTo>
                      <a:pt x="2930" y="572"/>
                    </a:lnTo>
                    <a:lnTo>
                      <a:pt x="3014" y="655"/>
                    </a:lnTo>
                    <a:lnTo>
                      <a:pt x="3098" y="572"/>
                    </a:lnTo>
                    <a:lnTo>
                      <a:pt x="3014" y="488"/>
                    </a:lnTo>
                    <a:close/>
                    <a:moveTo>
                      <a:pt x="252" y="488"/>
                    </a:moveTo>
                    <a:lnTo>
                      <a:pt x="168" y="572"/>
                    </a:lnTo>
                    <a:lnTo>
                      <a:pt x="252" y="655"/>
                    </a:lnTo>
                    <a:lnTo>
                      <a:pt x="335" y="572"/>
                    </a:lnTo>
                    <a:lnTo>
                      <a:pt x="252" y="488"/>
                    </a:lnTo>
                    <a:close/>
                    <a:moveTo>
                      <a:pt x="1572" y="475"/>
                    </a:moveTo>
                    <a:lnTo>
                      <a:pt x="1547" y="477"/>
                    </a:lnTo>
                    <a:lnTo>
                      <a:pt x="1520" y="478"/>
                    </a:lnTo>
                    <a:lnTo>
                      <a:pt x="1448" y="485"/>
                    </a:lnTo>
                    <a:lnTo>
                      <a:pt x="1378" y="496"/>
                    </a:lnTo>
                    <a:lnTo>
                      <a:pt x="1308" y="510"/>
                    </a:lnTo>
                    <a:lnTo>
                      <a:pt x="1337" y="623"/>
                    </a:lnTo>
                    <a:lnTo>
                      <a:pt x="1339" y="639"/>
                    </a:lnTo>
                    <a:lnTo>
                      <a:pt x="1338" y="654"/>
                    </a:lnTo>
                    <a:lnTo>
                      <a:pt x="1332" y="668"/>
                    </a:lnTo>
                    <a:lnTo>
                      <a:pt x="1323" y="680"/>
                    </a:lnTo>
                    <a:lnTo>
                      <a:pt x="1310" y="688"/>
                    </a:lnTo>
                    <a:lnTo>
                      <a:pt x="1296" y="695"/>
                    </a:lnTo>
                    <a:lnTo>
                      <a:pt x="1289" y="697"/>
                    </a:lnTo>
                    <a:lnTo>
                      <a:pt x="1280" y="697"/>
                    </a:lnTo>
                    <a:lnTo>
                      <a:pt x="1265" y="695"/>
                    </a:lnTo>
                    <a:lnTo>
                      <a:pt x="1251" y="690"/>
                    </a:lnTo>
                    <a:lnTo>
                      <a:pt x="1239" y="680"/>
                    </a:lnTo>
                    <a:lnTo>
                      <a:pt x="1229" y="668"/>
                    </a:lnTo>
                    <a:lnTo>
                      <a:pt x="1223" y="653"/>
                    </a:lnTo>
                    <a:lnTo>
                      <a:pt x="1193" y="540"/>
                    </a:lnTo>
                    <a:lnTo>
                      <a:pt x="1108" y="569"/>
                    </a:lnTo>
                    <a:lnTo>
                      <a:pt x="1025" y="605"/>
                    </a:lnTo>
                    <a:lnTo>
                      <a:pt x="945" y="643"/>
                    </a:lnTo>
                    <a:lnTo>
                      <a:pt x="1003" y="744"/>
                    </a:lnTo>
                    <a:lnTo>
                      <a:pt x="1010" y="759"/>
                    </a:lnTo>
                    <a:lnTo>
                      <a:pt x="1011" y="775"/>
                    </a:lnTo>
                    <a:lnTo>
                      <a:pt x="1009" y="790"/>
                    </a:lnTo>
                    <a:lnTo>
                      <a:pt x="1003" y="804"/>
                    </a:lnTo>
                    <a:lnTo>
                      <a:pt x="995" y="815"/>
                    </a:lnTo>
                    <a:lnTo>
                      <a:pt x="982" y="825"/>
                    </a:lnTo>
                    <a:lnTo>
                      <a:pt x="967" y="832"/>
                    </a:lnTo>
                    <a:lnTo>
                      <a:pt x="952" y="834"/>
                    </a:lnTo>
                    <a:lnTo>
                      <a:pt x="937" y="832"/>
                    </a:lnTo>
                    <a:lnTo>
                      <a:pt x="923" y="825"/>
                    </a:lnTo>
                    <a:lnTo>
                      <a:pt x="911" y="817"/>
                    </a:lnTo>
                    <a:lnTo>
                      <a:pt x="901" y="804"/>
                    </a:lnTo>
                    <a:lnTo>
                      <a:pt x="843" y="702"/>
                    </a:lnTo>
                    <a:lnTo>
                      <a:pt x="769" y="753"/>
                    </a:lnTo>
                    <a:lnTo>
                      <a:pt x="698" y="808"/>
                    </a:lnTo>
                    <a:lnTo>
                      <a:pt x="630" y="866"/>
                    </a:lnTo>
                    <a:lnTo>
                      <a:pt x="712" y="949"/>
                    </a:lnTo>
                    <a:lnTo>
                      <a:pt x="721" y="961"/>
                    </a:lnTo>
                    <a:lnTo>
                      <a:pt x="728" y="976"/>
                    </a:lnTo>
                    <a:lnTo>
                      <a:pt x="729" y="991"/>
                    </a:lnTo>
                    <a:lnTo>
                      <a:pt x="728" y="1005"/>
                    </a:lnTo>
                    <a:lnTo>
                      <a:pt x="721" y="1020"/>
                    </a:lnTo>
                    <a:lnTo>
                      <a:pt x="712" y="1033"/>
                    </a:lnTo>
                    <a:lnTo>
                      <a:pt x="700" y="1041"/>
                    </a:lnTo>
                    <a:lnTo>
                      <a:pt x="685" y="1048"/>
                    </a:lnTo>
                    <a:lnTo>
                      <a:pt x="670" y="1050"/>
                    </a:lnTo>
                    <a:lnTo>
                      <a:pt x="655" y="1048"/>
                    </a:lnTo>
                    <a:lnTo>
                      <a:pt x="641" y="1041"/>
                    </a:lnTo>
                    <a:lnTo>
                      <a:pt x="628" y="1033"/>
                    </a:lnTo>
                    <a:lnTo>
                      <a:pt x="546" y="950"/>
                    </a:lnTo>
                    <a:lnTo>
                      <a:pt x="488" y="1018"/>
                    </a:lnTo>
                    <a:lnTo>
                      <a:pt x="433" y="1089"/>
                    </a:lnTo>
                    <a:lnTo>
                      <a:pt x="382" y="1163"/>
                    </a:lnTo>
                    <a:lnTo>
                      <a:pt x="483" y="1221"/>
                    </a:lnTo>
                    <a:lnTo>
                      <a:pt x="496" y="1231"/>
                    </a:lnTo>
                    <a:lnTo>
                      <a:pt x="505" y="1243"/>
                    </a:lnTo>
                    <a:lnTo>
                      <a:pt x="510" y="1256"/>
                    </a:lnTo>
                    <a:lnTo>
                      <a:pt x="512" y="1272"/>
                    </a:lnTo>
                    <a:lnTo>
                      <a:pt x="511" y="1287"/>
                    </a:lnTo>
                    <a:lnTo>
                      <a:pt x="505" y="1302"/>
                    </a:lnTo>
                    <a:lnTo>
                      <a:pt x="495" y="1315"/>
                    </a:lnTo>
                    <a:lnTo>
                      <a:pt x="482" y="1323"/>
                    </a:lnTo>
                    <a:lnTo>
                      <a:pt x="468" y="1330"/>
                    </a:lnTo>
                    <a:lnTo>
                      <a:pt x="453" y="1332"/>
                    </a:lnTo>
                    <a:lnTo>
                      <a:pt x="438" y="1330"/>
                    </a:lnTo>
                    <a:lnTo>
                      <a:pt x="424" y="1323"/>
                    </a:lnTo>
                    <a:lnTo>
                      <a:pt x="323" y="1265"/>
                    </a:lnTo>
                    <a:lnTo>
                      <a:pt x="284" y="1345"/>
                    </a:lnTo>
                    <a:lnTo>
                      <a:pt x="249" y="1428"/>
                    </a:lnTo>
                    <a:lnTo>
                      <a:pt x="220" y="1513"/>
                    </a:lnTo>
                    <a:lnTo>
                      <a:pt x="333" y="1544"/>
                    </a:lnTo>
                    <a:lnTo>
                      <a:pt x="348" y="1549"/>
                    </a:lnTo>
                    <a:lnTo>
                      <a:pt x="360" y="1559"/>
                    </a:lnTo>
                    <a:lnTo>
                      <a:pt x="369" y="1571"/>
                    </a:lnTo>
                    <a:lnTo>
                      <a:pt x="375" y="1585"/>
                    </a:lnTo>
                    <a:lnTo>
                      <a:pt x="377" y="1600"/>
                    </a:lnTo>
                    <a:lnTo>
                      <a:pt x="375" y="1616"/>
                    </a:lnTo>
                    <a:lnTo>
                      <a:pt x="368" y="1630"/>
                    </a:lnTo>
                    <a:lnTo>
                      <a:pt x="360" y="1643"/>
                    </a:lnTo>
                    <a:lnTo>
                      <a:pt x="347" y="1651"/>
                    </a:lnTo>
                    <a:lnTo>
                      <a:pt x="333" y="1658"/>
                    </a:lnTo>
                    <a:lnTo>
                      <a:pt x="318" y="1660"/>
                    </a:lnTo>
                    <a:lnTo>
                      <a:pt x="310" y="1659"/>
                    </a:lnTo>
                    <a:lnTo>
                      <a:pt x="302" y="1658"/>
                    </a:lnTo>
                    <a:lnTo>
                      <a:pt x="189" y="1628"/>
                    </a:lnTo>
                    <a:lnTo>
                      <a:pt x="172" y="1715"/>
                    </a:lnTo>
                    <a:lnTo>
                      <a:pt x="160" y="1803"/>
                    </a:lnTo>
                    <a:lnTo>
                      <a:pt x="154" y="1893"/>
                    </a:lnTo>
                    <a:lnTo>
                      <a:pt x="271" y="1893"/>
                    </a:lnTo>
                    <a:lnTo>
                      <a:pt x="290" y="1897"/>
                    </a:lnTo>
                    <a:lnTo>
                      <a:pt x="306" y="1905"/>
                    </a:lnTo>
                    <a:lnTo>
                      <a:pt x="319" y="1918"/>
                    </a:lnTo>
                    <a:lnTo>
                      <a:pt x="327" y="1934"/>
                    </a:lnTo>
                    <a:lnTo>
                      <a:pt x="330" y="1953"/>
                    </a:lnTo>
                    <a:lnTo>
                      <a:pt x="327" y="1971"/>
                    </a:lnTo>
                    <a:lnTo>
                      <a:pt x="319" y="1987"/>
                    </a:lnTo>
                    <a:lnTo>
                      <a:pt x="306" y="2000"/>
                    </a:lnTo>
                    <a:lnTo>
                      <a:pt x="290" y="2008"/>
                    </a:lnTo>
                    <a:lnTo>
                      <a:pt x="271" y="2012"/>
                    </a:lnTo>
                    <a:lnTo>
                      <a:pt x="154" y="2012"/>
                    </a:lnTo>
                    <a:lnTo>
                      <a:pt x="160" y="2102"/>
                    </a:lnTo>
                    <a:lnTo>
                      <a:pt x="172" y="2190"/>
                    </a:lnTo>
                    <a:lnTo>
                      <a:pt x="189" y="2277"/>
                    </a:lnTo>
                    <a:lnTo>
                      <a:pt x="302" y="2247"/>
                    </a:lnTo>
                    <a:lnTo>
                      <a:pt x="318" y="2245"/>
                    </a:lnTo>
                    <a:lnTo>
                      <a:pt x="334" y="2247"/>
                    </a:lnTo>
                    <a:lnTo>
                      <a:pt x="348" y="2254"/>
                    </a:lnTo>
                    <a:lnTo>
                      <a:pt x="360" y="2262"/>
                    </a:lnTo>
                    <a:lnTo>
                      <a:pt x="368" y="2275"/>
                    </a:lnTo>
                    <a:lnTo>
                      <a:pt x="375" y="2289"/>
                    </a:lnTo>
                    <a:lnTo>
                      <a:pt x="377" y="2305"/>
                    </a:lnTo>
                    <a:lnTo>
                      <a:pt x="375" y="2320"/>
                    </a:lnTo>
                    <a:lnTo>
                      <a:pt x="369" y="2334"/>
                    </a:lnTo>
                    <a:lnTo>
                      <a:pt x="360" y="2346"/>
                    </a:lnTo>
                    <a:lnTo>
                      <a:pt x="348" y="2356"/>
                    </a:lnTo>
                    <a:lnTo>
                      <a:pt x="333" y="2361"/>
                    </a:lnTo>
                    <a:lnTo>
                      <a:pt x="220" y="2392"/>
                    </a:lnTo>
                    <a:lnTo>
                      <a:pt x="249" y="2477"/>
                    </a:lnTo>
                    <a:lnTo>
                      <a:pt x="284" y="2560"/>
                    </a:lnTo>
                    <a:lnTo>
                      <a:pt x="323" y="2640"/>
                    </a:lnTo>
                    <a:lnTo>
                      <a:pt x="424" y="2582"/>
                    </a:lnTo>
                    <a:lnTo>
                      <a:pt x="438" y="2575"/>
                    </a:lnTo>
                    <a:lnTo>
                      <a:pt x="454" y="2573"/>
                    </a:lnTo>
                    <a:lnTo>
                      <a:pt x="469" y="2575"/>
                    </a:lnTo>
                    <a:lnTo>
                      <a:pt x="483" y="2582"/>
                    </a:lnTo>
                    <a:lnTo>
                      <a:pt x="495" y="2590"/>
                    </a:lnTo>
                    <a:lnTo>
                      <a:pt x="505" y="2603"/>
                    </a:lnTo>
                    <a:lnTo>
                      <a:pt x="511" y="2618"/>
                    </a:lnTo>
                    <a:lnTo>
                      <a:pt x="512" y="2633"/>
                    </a:lnTo>
                    <a:lnTo>
                      <a:pt x="511" y="2649"/>
                    </a:lnTo>
                    <a:lnTo>
                      <a:pt x="505" y="2663"/>
                    </a:lnTo>
                    <a:lnTo>
                      <a:pt x="496" y="2674"/>
                    </a:lnTo>
                    <a:lnTo>
                      <a:pt x="483" y="2684"/>
                    </a:lnTo>
                    <a:lnTo>
                      <a:pt x="382" y="2742"/>
                    </a:lnTo>
                    <a:lnTo>
                      <a:pt x="433" y="2816"/>
                    </a:lnTo>
                    <a:lnTo>
                      <a:pt x="488" y="2887"/>
                    </a:lnTo>
                    <a:lnTo>
                      <a:pt x="546" y="2955"/>
                    </a:lnTo>
                    <a:lnTo>
                      <a:pt x="628" y="2873"/>
                    </a:lnTo>
                    <a:lnTo>
                      <a:pt x="641" y="2864"/>
                    </a:lnTo>
                    <a:lnTo>
                      <a:pt x="655" y="2857"/>
                    </a:lnTo>
                    <a:lnTo>
                      <a:pt x="670" y="2855"/>
                    </a:lnTo>
                    <a:lnTo>
                      <a:pt x="685" y="2857"/>
                    </a:lnTo>
                    <a:lnTo>
                      <a:pt x="700" y="2864"/>
                    </a:lnTo>
                    <a:lnTo>
                      <a:pt x="712" y="2873"/>
                    </a:lnTo>
                    <a:lnTo>
                      <a:pt x="721" y="2885"/>
                    </a:lnTo>
                    <a:lnTo>
                      <a:pt x="728" y="2899"/>
                    </a:lnTo>
                    <a:lnTo>
                      <a:pt x="729" y="2914"/>
                    </a:lnTo>
                    <a:lnTo>
                      <a:pt x="728" y="2929"/>
                    </a:lnTo>
                    <a:lnTo>
                      <a:pt x="721" y="2944"/>
                    </a:lnTo>
                    <a:lnTo>
                      <a:pt x="712" y="2956"/>
                    </a:lnTo>
                    <a:lnTo>
                      <a:pt x="630" y="3039"/>
                    </a:lnTo>
                    <a:lnTo>
                      <a:pt x="698" y="3097"/>
                    </a:lnTo>
                    <a:lnTo>
                      <a:pt x="769" y="3152"/>
                    </a:lnTo>
                    <a:lnTo>
                      <a:pt x="843" y="3203"/>
                    </a:lnTo>
                    <a:lnTo>
                      <a:pt x="901" y="3101"/>
                    </a:lnTo>
                    <a:lnTo>
                      <a:pt x="911" y="3089"/>
                    </a:lnTo>
                    <a:lnTo>
                      <a:pt x="923" y="3080"/>
                    </a:lnTo>
                    <a:lnTo>
                      <a:pt x="937" y="3073"/>
                    </a:lnTo>
                    <a:lnTo>
                      <a:pt x="952" y="3071"/>
                    </a:lnTo>
                    <a:lnTo>
                      <a:pt x="967" y="3073"/>
                    </a:lnTo>
                    <a:lnTo>
                      <a:pt x="982" y="3080"/>
                    </a:lnTo>
                    <a:lnTo>
                      <a:pt x="995" y="3090"/>
                    </a:lnTo>
                    <a:lnTo>
                      <a:pt x="1003" y="3101"/>
                    </a:lnTo>
                    <a:lnTo>
                      <a:pt x="1009" y="3115"/>
                    </a:lnTo>
                    <a:lnTo>
                      <a:pt x="1011" y="3130"/>
                    </a:lnTo>
                    <a:lnTo>
                      <a:pt x="1010" y="3146"/>
                    </a:lnTo>
                    <a:lnTo>
                      <a:pt x="1003" y="3161"/>
                    </a:lnTo>
                    <a:lnTo>
                      <a:pt x="945" y="3262"/>
                    </a:lnTo>
                    <a:lnTo>
                      <a:pt x="1025" y="3300"/>
                    </a:lnTo>
                    <a:lnTo>
                      <a:pt x="1108" y="3335"/>
                    </a:lnTo>
                    <a:lnTo>
                      <a:pt x="1193" y="3365"/>
                    </a:lnTo>
                    <a:lnTo>
                      <a:pt x="1223" y="3252"/>
                    </a:lnTo>
                    <a:lnTo>
                      <a:pt x="1229" y="3237"/>
                    </a:lnTo>
                    <a:lnTo>
                      <a:pt x="1239" y="3225"/>
                    </a:lnTo>
                    <a:lnTo>
                      <a:pt x="1251" y="3215"/>
                    </a:lnTo>
                    <a:lnTo>
                      <a:pt x="1265" y="3210"/>
                    </a:lnTo>
                    <a:lnTo>
                      <a:pt x="1280" y="3208"/>
                    </a:lnTo>
                    <a:lnTo>
                      <a:pt x="1296" y="3210"/>
                    </a:lnTo>
                    <a:lnTo>
                      <a:pt x="1310" y="3217"/>
                    </a:lnTo>
                    <a:lnTo>
                      <a:pt x="1323" y="3225"/>
                    </a:lnTo>
                    <a:lnTo>
                      <a:pt x="1332" y="3237"/>
                    </a:lnTo>
                    <a:lnTo>
                      <a:pt x="1338" y="3251"/>
                    </a:lnTo>
                    <a:lnTo>
                      <a:pt x="1339" y="3266"/>
                    </a:lnTo>
                    <a:lnTo>
                      <a:pt x="1337" y="3282"/>
                    </a:lnTo>
                    <a:lnTo>
                      <a:pt x="1308" y="3395"/>
                    </a:lnTo>
                    <a:lnTo>
                      <a:pt x="1394" y="3412"/>
                    </a:lnTo>
                    <a:lnTo>
                      <a:pt x="1484" y="3424"/>
                    </a:lnTo>
                    <a:lnTo>
                      <a:pt x="1574" y="3431"/>
                    </a:lnTo>
                    <a:lnTo>
                      <a:pt x="1574" y="3313"/>
                    </a:lnTo>
                    <a:lnTo>
                      <a:pt x="1577" y="3295"/>
                    </a:lnTo>
                    <a:lnTo>
                      <a:pt x="1586" y="3279"/>
                    </a:lnTo>
                    <a:lnTo>
                      <a:pt x="1598" y="3266"/>
                    </a:lnTo>
                    <a:lnTo>
                      <a:pt x="1615" y="3257"/>
                    </a:lnTo>
                    <a:lnTo>
                      <a:pt x="1633" y="3254"/>
                    </a:lnTo>
                    <a:lnTo>
                      <a:pt x="1651" y="3257"/>
                    </a:lnTo>
                    <a:lnTo>
                      <a:pt x="1668" y="3266"/>
                    </a:lnTo>
                    <a:lnTo>
                      <a:pt x="1681" y="3279"/>
                    </a:lnTo>
                    <a:lnTo>
                      <a:pt x="1689" y="3295"/>
                    </a:lnTo>
                    <a:lnTo>
                      <a:pt x="1692" y="3313"/>
                    </a:lnTo>
                    <a:lnTo>
                      <a:pt x="1692" y="3431"/>
                    </a:lnTo>
                    <a:lnTo>
                      <a:pt x="1783" y="3424"/>
                    </a:lnTo>
                    <a:lnTo>
                      <a:pt x="1871" y="3412"/>
                    </a:lnTo>
                    <a:lnTo>
                      <a:pt x="1958" y="3395"/>
                    </a:lnTo>
                    <a:lnTo>
                      <a:pt x="1928" y="3282"/>
                    </a:lnTo>
                    <a:lnTo>
                      <a:pt x="1926" y="3266"/>
                    </a:lnTo>
                    <a:lnTo>
                      <a:pt x="1928" y="3251"/>
                    </a:lnTo>
                    <a:lnTo>
                      <a:pt x="1935" y="3237"/>
                    </a:lnTo>
                    <a:lnTo>
                      <a:pt x="1943" y="3225"/>
                    </a:lnTo>
                    <a:lnTo>
                      <a:pt x="1955" y="3217"/>
                    </a:lnTo>
                    <a:lnTo>
                      <a:pt x="1970" y="3210"/>
                    </a:lnTo>
                    <a:lnTo>
                      <a:pt x="1986" y="3208"/>
                    </a:lnTo>
                    <a:lnTo>
                      <a:pt x="2001" y="3210"/>
                    </a:lnTo>
                    <a:lnTo>
                      <a:pt x="2015" y="3215"/>
                    </a:lnTo>
                    <a:lnTo>
                      <a:pt x="2027" y="3225"/>
                    </a:lnTo>
                    <a:lnTo>
                      <a:pt x="2037" y="3237"/>
                    </a:lnTo>
                    <a:lnTo>
                      <a:pt x="2042" y="3252"/>
                    </a:lnTo>
                    <a:lnTo>
                      <a:pt x="2074" y="3365"/>
                    </a:lnTo>
                    <a:lnTo>
                      <a:pt x="2159" y="3335"/>
                    </a:lnTo>
                    <a:lnTo>
                      <a:pt x="2241" y="3300"/>
                    </a:lnTo>
                    <a:lnTo>
                      <a:pt x="2321" y="3262"/>
                    </a:lnTo>
                    <a:lnTo>
                      <a:pt x="2263" y="3161"/>
                    </a:lnTo>
                    <a:lnTo>
                      <a:pt x="2257" y="3146"/>
                    </a:lnTo>
                    <a:lnTo>
                      <a:pt x="2254" y="3130"/>
                    </a:lnTo>
                    <a:lnTo>
                      <a:pt x="2257" y="3115"/>
                    </a:lnTo>
                    <a:lnTo>
                      <a:pt x="2263" y="3101"/>
                    </a:lnTo>
                    <a:lnTo>
                      <a:pt x="2272" y="3090"/>
                    </a:lnTo>
                    <a:lnTo>
                      <a:pt x="2285" y="3080"/>
                    </a:lnTo>
                    <a:lnTo>
                      <a:pt x="2300" y="3073"/>
                    </a:lnTo>
                    <a:lnTo>
                      <a:pt x="2315" y="3071"/>
                    </a:lnTo>
                    <a:lnTo>
                      <a:pt x="2330" y="3073"/>
                    </a:lnTo>
                    <a:lnTo>
                      <a:pt x="2344" y="3080"/>
                    </a:lnTo>
                    <a:lnTo>
                      <a:pt x="2356" y="3089"/>
                    </a:lnTo>
                    <a:lnTo>
                      <a:pt x="2365" y="3101"/>
                    </a:lnTo>
                    <a:lnTo>
                      <a:pt x="2423" y="3203"/>
                    </a:lnTo>
                    <a:lnTo>
                      <a:pt x="2498" y="3152"/>
                    </a:lnTo>
                    <a:lnTo>
                      <a:pt x="2569" y="3097"/>
                    </a:lnTo>
                    <a:lnTo>
                      <a:pt x="2637" y="3039"/>
                    </a:lnTo>
                    <a:lnTo>
                      <a:pt x="2555" y="2956"/>
                    </a:lnTo>
                    <a:lnTo>
                      <a:pt x="2545" y="2944"/>
                    </a:lnTo>
                    <a:lnTo>
                      <a:pt x="2539" y="2929"/>
                    </a:lnTo>
                    <a:lnTo>
                      <a:pt x="2536" y="2914"/>
                    </a:lnTo>
                    <a:lnTo>
                      <a:pt x="2539" y="2899"/>
                    </a:lnTo>
                    <a:lnTo>
                      <a:pt x="2545" y="2885"/>
                    </a:lnTo>
                    <a:lnTo>
                      <a:pt x="2555" y="2873"/>
                    </a:lnTo>
                    <a:lnTo>
                      <a:pt x="2567" y="2864"/>
                    </a:lnTo>
                    <a:lnTo>
                      <a:pt x="2581" y="2857"/>
                    </a:lnTo>
                    <a:lnTo>
                      <a:pt x="2596" y="2855"/>
                    </a:lnTo>
                    <a:lnTo>
                      <a:pt x="2611" y="2857"/>
                    </a:lnTo>
                    <a:lnTo>
                      <a:pt x="2625" y="2864"/>
                    </a:lnTo>
                    <a:lnTo>
                      <a:pt x="2638" y="2873"/>
                    </a:lnTo>
                    <a:lnTo>
                      <a:pt x="2721" y="2955"/>
                    </a:lnTo>
                    <a:lnTo>
                      <a:pt x="2779" y="2887"/>
                    </a:lnTo>
                    <a:lnTo>
                      <a:pt x="2834" y="2816"/>
                    </a:lnTo>
                    <a:lnTo>
                      <a:pt x="2883" y="2742"/>
                    </a:lnTo>
                    <a:lnTo>
                      <a:pt x="2783" y="2684"/>
                    </a:lnTo>
                    <a:lnTo>
                      <a:pt x="2770" y="2674"/>
                    </a:lnTo>
                    <a:lnTo>
                      <a:pt x="2761" y="2663"/>
                    </a:lnTo>
                    <a:lnTo>
                      <a:pt x="2755" y="2649"/>
                    </a:lnTo>
                    <a:lnTo>
                      <a:pt x="2753" y="2633"/>
                    </a:lnTo>
                    <a:lnTo>
                      <a:pt x="2755" y="2618"/>
                    </a:lnTo>
                    <a:lnTo>
                      <a:pt x="2761" y="2603"/>
                    </a:lnTo>
                    <a:lnTo>
                      <a:pt x="2771" y="2590"/>
                    </a:lnTo>
                    <a:lnTo>
                      <a:pt x="2783" y="2582"/>
                    </a:lnTo>
                    <a:lnTo>
                      <a:pt x="2797" y="2575"/>
                    </a:lnTo>
                    <a:lnTo>
                      <a:pt x="2812" y="2573"/>
                    </a:lnTo>
                    <a:lnTo>
                      <a:pt x="2827" y="2575"/>
                    </a:lnTo>
                    <a:lnTo>
                      <a:pt x="2842" y="2582"/>
                    </a:lnTo>
                    <a:lnTo>
                      <a:pt x="2943" y="2640"/>
                    </a:lnTo>
                    <a:lnTo>
                      <a:pt x="2982" y="2560"/>
                    </a:lnTo>
                    <a:lnTo>
                      <a:pt x="3017" y="2477"/>
                    </a:lnTo>
                    <a:lnTo>
                      <a:pt x="3047" y="2392"/>
                    </a:lnTo>
                    <a:lnTo>
                      <a:pt x="2934" y="2361"/>
                    </a:lnTo>
                    <a:lnTo>
                      <a:pt x="2919" y="2356"/>
                    </a:lnTo>
                    <a:lnTo>
                      <a:pt x="2907" y="2346"/>
                    </a:lnTo>
                    <a:lnTo>
                      <a:pt x="2897" y="2334"/>
                    </a:lnTo>
                    <a:lnTo>
                      <a:pt x="2892" y="2320"/>
                    </a:lnTo>
                    <a:lnTo>
                      <a:pt x="2890" y="2305"/>
                    </a:lnTo>
                    <a:lnTo>
                      <a:pt x="2892" y="2289"/>
                    </a:lnTo>
                    <a:lnTo>
                      <a:pt x="2897" y="2275"/>
                    </a:lnTo>
                    <a:lnTo>
                      <a:pt x="2907" y="2262"/>
                    </a:lnTo>
                    <a:lnTo>
                      <a:pt x="2919" y="2254"/>
                    </a:lnTo>
                    <a:lnTo>
                      <a:pt x="2933" y="2247"/>
                    </a:lnTo>
                    <a:lnTo>
                      <a:pt x="2948" y="2245"/>
                    </a:lnTo>
                    <a:lnTo>
                      <a:pt x="2964" y="2247"/>
                    </a:lnTo>
                    <a:lnTo>
                      <a:pt x="3077" y="2278"/>
                    </a:lnTo>
                    <a:lnTo>
                      <a:pt x="3094" y="2190"/>
                    </a:lnTo>
                    <a:lnTo>
                      <a:pt x="3106" y="2102"/>
                    </a:lnTo>
                    <a:lnTo>
                      <a:pt x="3112" y="2012"/>
                    </a:lnTo>
                    <a:lnTo>
                      <a:pt x="2995" y="2012"/>
                    </a:lnTo>
                    <a:lnTo>
                      <a:pt x="2976" y="2008"/>
                    </a:lnTo>
                    <a:lnTo>
                      <a:pt x="2960" y="2000"/>
                    </a:lnTo>
                    <a:lnTo>
                      <a:pt x="2947" y="1987"/>
                    </a:lnTo>
                    <a:lnTo>
                      <a:pt x="2939" y="1971"/>
                    </a:lnTo>
                    <a:lnTo>
                      <a:pt x="2936" y="1953"/>
                    </a:lnTo>
                    <a:lnTo>
                      <a:pt x="2939" y="1934"/>
                    </a:lnTo>
                    <a:lnTo>
                      <a:pt x="2947" y="1918"/>
                    </a:lnTo>
                    <a:lnTo>
                      <a:pt x="2960" y="1905"/>
                    </a:lnTo>
                    <a:lnTo>
                      <a:pt x="2976" y="1897"/>
                    </a:lnTo>
                    <a:lnTo>
                      <a:pt x="2995" y="1893"/>
                    </a:lnTo>
                    <a:lnTo>
                      <a:pt x="3112" y="1893"/>
                    </a:lnTo>
                    <a:lnTo>
                      <a:pt x="3106" y="1803"/>
                    </a:lnTo>
                    <a:lnTo>
                      <a:pt x="3094" y="1715"/>
                    </a:lnTo>
                    <a:lnTo>
                      <a:pt x="3077" y="1628"/>
                    </a:lnTo>
                    <a:lnTo>
                      <a:pt x="2964" y="1658"/>
                    </a:lnTo>
                    <a:lnTo>
                      <a:pt x="2956" y="1659"/>
                    </a:lnTo>
                    <a:lnTo>
                      <a:pt x="2949" y="1660"/>
                    </a:lnTo>
                    <a:lnTo>
                      <a:pt x="2934" y="1658"/>
                    </a:lnTo>
                    <a:lnTo>
                      <a:pt x="2919" y="1651"/>
                    </a:lnTo>
                    <a:lnTo>
                      <a:pt x="2907" y="1643"/>
                    </a:lnTo>
                    <a:lnTo>
                      <a:pt x="2897" y="1630"/>
                    </a:lnTo>
                    <a:lnTo>
                      <a:pt x="2892" y="1616"/>
                    </a:lnTo>
                    <a:lnTo>
                      <a:pt x="2890" y="1600"/>
                    </a:lnTo>
                    <a:lnTo>
                      <a:pt x="2892" y="1585"/>
                    </a:lnTo>
                    <a:lnTo>
                      <a:pt x="2897" y="1571"/>
                    </a:lnTo>
                    <a:lnTo>
                      <a:pt x="2907" y="1559"/>
                    </a:lnTo>
                    <a:lnTo>
                      <a:pt x="2919" y="1549"/>
                    </a:lnTo>
                    <a:lnTo>
                      <a:pt x="2934" y="1544"/>
                    </a:lnTo>
                    <a:lnTo>
                      <a:pt x="3047" y="1513"/>
                    </a:lnTo>
                    <a:lnTo>
                      <a:pt x="3017" y="1428"/>
                    </a:lnTo>
                    <a:lnTo>
                      <a:pt x="2982" y="1345"/>
                    </a:lnTo>
                    <a:lnTo>
                      <a:pt x="2943" y="1265"/>
                    </a:lnTo>
                    <a:lnTo>
                      <a:pt x="2842" y="1323"/>
                    </a:lnTo>
                    <a:lnTo>
                      <a:pt x="2827" y="1330"/>
                    </a:lnTo>
                    <a:lnTo>
                      <a:pt x="2812" y="1332"/>
                    </a:lnTo>
                    <a:lnTo>
                      <a:pt x="2797" y="1330"/>
                    </a:lnTo>
                    <a:lnTo>
                      <a:pt x="2783" y="1323"/>
                    </a:lnTo>
                    <a:lnTo>
                      <a:pt x="2771" y="1315"/>
                    </a:lnTo>
                    <a:lnTo>
                      <a:pt x="2761" y="1302"/>
                    </a:lnTo>
                    <a:lnTo>
                      <a:pt x="2755" y="1287"/>
                    </a:lnTo>
                    <a:lnTo>
                      <a:pt x="2753" y="1272"/>
                    </a:lnTo>
                    <a:lnTo>
                      <a:pt x="2755" y="1256"/>
                    </a:lnTo>
                    <a:lnTo>
                      <a:pt x="2761" y="1243"/>
                    </a:lnTo>
                    <a:lnTo>
                      <a:pt x="2770" y="1231"/>
                    </a:lnTo>
                    <a:lnTo>
                      <a:pt x="2783" y="1221"/>
                    </a:lnTo>
                    <a:lnTo>
                      <a:pt x="2884" y="1163"/>
                    </a:lnTo>
                    <a:lnTo>
                      <a:pt x="2834" y="1089"/>
                    </a:lnTo>
                    <a:lnTo>
                      <a:pt x="2779" y="1018"/>
                    </a:lnTo>
                    <a:lnTo>
                      <a:pt x="2721" y="950"/>
                    </a:lnTo>
                    <a:lnTo>
                      <a:pt x="2638" y="1033"/>
                    </a:lnTo>
                    <a:lnTo>
                      <a:pt x="2625" y="1041"/>
                    </a:lnTo>
                    <a:lnTo>
                      <a:pt x="2611" y="1048"/>
                    </a:lnTo>
                    <a:lnTo>
                      <a:pt x="2596" y="1050"/>
                    </a:lnTo>
                    <a:lnTo>
                      <a:pt x="2581" y="1048"/>
                    </a:lnTo>
                    <a:lnTo>
                      <a:pt x="2567" y="1041"/>
                    </a:lnTo>
                    <a:lnTo>
                      <a:pt x="2555" y="1033"/>
                    </a:lnTo>
                    <a:lnTo>
                      <a:pt x="2545" y="1020"/>
                    </a:lnTo>
                    <a:lnTo>
                      <a:pt x="2539" y="1005"/>
                    </a:lnTo>
                    <a:lnTo>
                      <a:pt x="2536" y="991"/>
                    </a:lnTo>
                    <a:lnTo>
                      <a:pt x="2539" y="976"/>
                    </a:lnTo>
                    <a:lnTo>
                      <a:pt x="2545" y="961"/>
                    </a:lnTo>
                    <a:lnTo>
                      <a:pt x="2555" y="949"/>
                    </a:lnTo>
                    <a:lnTo>
                      <a:pt x="2637" y="866"/>
                    </a:lnTo>
                    <a:lnTo>
                      <a:pt x="2569" y="808"/>
                    </a:lnTo>
                    <a:lnTo>
                      <a:pt x="2498" y="753"/>
                    </a:lnTo>
                    <a:lnTo>
                      <a:pt x="2423" y="702"/>
                    </a:lnTo>
                    <a:lnTo>
                      <a:pt x="2365" y="804"/>
                    </a:lnTo>
                    <a:lnTo>
                      <a:pt x="2356" y="817"/>
                    </a:lnTo>
                    <a:lnTo>
                      <a:pt x="2344" y="825"/>
                    </a:lnTo>
                    <a:lnTo>
                      <a:pt x="2329" y="832"/>
                    </a:lnTo>
                    <a:lnTo>
                      <a:pt x="2314" y="834"/>
                    </a:lnTo>
                    <a:lnTo>
                      <a:pt x="2299" y="832"/>
                    </a:lnTo>
                    <a:lnTo>
                      <a:pt x="2285" y="825"/>
                    </a:lnTo>
                    <a:lnTo>
                      <a:pt x="2272" y="815"/>
                    </a:lnTo>
                    <a:lnTo>
                      <a:pt x="2263" y="804"/>
                    </a:lnTo>
                    <a:lnTo>
                      <a:pt x="2257" y="790"/>
                    </a:lnTo>
                    <a:lnTo>
                      <a:pt x="2254" y="775"/>
                    </a:lnTo>
                    <a:lnTo>
                      <a:pt x="2257" y="759"/>
                    </a:lnTo>
                    <a:lnTo>
                      <a:pt x="2263" y="744"/>
                    </a:lnTo>
                    <a:lnTo>
                      <a:pt x="2321" y="643"/>
                    </a:lnTo>
                    <a:lnTo>
                      <a:pt x="2241" y="605"/>
                    </a:lnTo>
                    <a:lnTo>
                      <a:pt x="2159" y="569"/>
                    </a:lnTo>
                    <a:lnTo>
                      <a:pt x="2074" y="540"/>
                    </a:lnTo>
                    <a:lnTo>
                      <a:pt x="2042" y="653"/>
                    </a:lnTo>
                    <a:lnTo>
                      <a:pt x="2037" y="668"/>
                    </a:lnTo>
                    <a:lnTo>
                      <a:pt x="2027" y="680"/>
                    </a:lnTo>
                    <a:lnTo>
                      <a:pt x="2015" y="690"/>
                    </a:lnTo>
                    <a:lnTo>
                      <a:pt x="2001" y="695"/>
                    </a:lnTo>
                    <a:lnTo>
                      <a:pt x="1985" y="697"/>
                    </a:lnTo>
                    <a:lnTo>
                      <a:pt x="1978" y="697"/>
                    </a:lnTo>
                    <a:lnTo>
                      <a:pt x="1970" y="695"/>
                    </a:lnTo>
                    <a:lnTo>
                      <a:pt x="1955" y="688"/>
                    </a:lnTo>
                    <a:lnTo>
                      <a:pt x="1943" y="680"/>
                    </a:lnTo>
                    <a:lnTo>
                      <a:pt x="1935" y="668"/>
                    </a:lnTo>
                    <a:lnTo>
                      <a:pt x="1928" y="654"/>
                    </a:lnTo>
                    <a:lnTo>
                      <a:pt x="1926" y="639"/>
                    </a:lnTo>
                    <a:lnTo>
                      <a:pt x="1928" y="623"/>
                    </a:lnTo>
                    <a:lnTo>
                      <a:pt x="1958" y="510"/>
                    </a:lnTo>
                    <a:lnTo>
                      <a:pt x="1888" y="496"/>
                    </a:lnTo>
                    <a:lnTo>
                      <a:pt x="1817" y="485"/>
                    </a:lnTo>
                    <a:lnTo>
                      <a:pt x="1745" y="478"/>
                    </a:lnTo>
                    <a:lnTo>
                      <a:pt x="1719" y="477"/>
                    </a:lnTo>
                    <a:lnTo>
                      <a:pt x="1695" y="475"/>
                    </a:lnTo>
                    <a:lnTo>
                      <a:pt x="1692" y="475"/>
                    </a:lnTo>
                    <a:lnTo>
                      <a:pt x="1692" y="592"/>
                    </a:lnTo>
                    <a:lnTo>
                      <a:pt x="1689" y="610"/>
                    </a:lnTo>
                    <a:lnTo>
                      <a:pt x="1681" y="626"/>
                    </a:lnTo>
                    <a:lnTo>
                      <a:pt x="1668" y="639"/>
                    </a:lnTo>
                    <a:lnTo>
                      <a:pt x="1651" y="648"/>
                    </a:lnTo>
                    <a:lnTo>
                      <a:pt x="1633" y="651"/>
                    </a:lnTo>
                    <a:lnTo>
                      <a:pt x="1615" y="648"/>
                    </a:lnTo>
                    <a:lnTo>
                      <a:pt x="1598" y="639"/>
                    </a:lnTo>
                    <a:lnTo>
                      <a:pt x="1586" y="626"/>
                    </a:lnTo>
                    <a:lnTo>
                      <a:pt x="1577" y="610"/>
                    </a:lnTo>
                    <a:lnTo>
                      <a:pt x="1574" y="592"/>
                    </a:lnTo>
                    <a:lnTo>
                      <a:pt x="1574" y="475"/>
                    </a:lnTo>
                    <a:lnTo>
                      <a:pt x="1572" y="475"/>
                    </a:lnTo>
                    <a:close/>
                    <a:moveTo>
                      <a:pt x="1366" y="118"/>
                    </a:moveTo>
                    <a:lnTo>
                      <a:pt x="1355" y="120"/>
                    </a:lnTo>
                    <a:lnTo>
                      <a:pt x="1346" y="127"/>
                    </a:lnTo>
                    <a:lnTo>
                      <a:pt x="1339" y="137"/>
                    </a:lnTo>
                    <a:lnTo>
                      <a:pt x="1337" y="148"/>
                    </a:lnTo>
                    <a:lnTo>
                      <a:pt x="1339" y="159"/>
                    </a:lnTo>
                    <a:lnTo>
                      <a:pt x="1346" y="169"/>
                    </a:lnTo>
                    <a:lnTo>
                      <a:pt x="1355" y="175"/>
                    </a:lnTo>
                    <a:lnTo>
                      <a:pt x="1366" y="178"/>
                    </a:lnTo>
                    <a:lnTo>
                      <a:pt x="1574" y="178"/>
                    </a:lnTo>
                    <a:lnTo>
                      <a:pt x="1574" y="356"/>
                    </a:lnTo>
                    <a:lnTo>
                      <a:pt x="1604" y="355"/>
                    </a:lnTo>
                    <a:lnTo>
                      <a:pt x="1633" y="355"/>
                    </a:lnTo>
                    <a:lnTo>
                      <a:pt x="1662" y="355"/>
                    </a:lnTo>
                    <a:lnTo>
                      <a:pt x="1692" y="356"/>
                    </a:lnTo>
                    <a:lnTo>
                      <a:pt x="1692" y="178"/>
                    </a:lnTo>
                    <a:lnTo>
                      <a:pt x="1899" y="178"/>
                    </a:lnTo>
                    <a:lnTo>
                      <a:pt x="1911" y="175"/>
                    </a:lnTo>
                    <a:lnTo>
                      <a:pt x="1921" y="169"/>
                    </a:lnTo>
                    <a:lnTo>
                      <a:pt x="1927" y="159"/>
                    </a:lnTo>
                    <a:lnTo>
                      <a:pt x="1929" y="148"/>
                    </a:lnTo>
                    <a:lnTo>
                      <a:pt x="1927" y="137"/>
                    </a:lnTo>
                    <a:lnTo>
                      <a:pt x="1921" y="127"/>
                    </a:lnTo>
                    <a:lnTo>
                      <a:pt x="1911" y="120"/>
                    </a:lnTo>
                    <a:lnTo>
                      <a:pt x="1899" y="118"/>
                    </a:lnTo>
                    <a:lnTo>
                      <a:pt x="1366" y="118"/>
                    </a:lnTo>
                    <a:close/>
                    <a:moveTo>
                      <a:pt x="1366" y="0"/>
                    </a:moveTo>
                    <a:lnTo>
                      <a:pt x="1899" y="0"/>
                    </a:lnTo>
                    <a:lnTo>
                      <a:pt x="1929" y="3"/>
                    </a:lnTo>
                    <a:lnTo>
                      <a:pt x="1957" y="12"/>
                    </a:lnTo>
                    <a:lnTo>
                      <a:pt x="1982" y="26"/>
                    </a:lnTo>
                    <a:lnTo>
                      <a:pt x="2005" y="43"/>
                    </a:lnTo>
                    <a:lnTo>
                      <a:pt x="2022" y="66"/>
                    </a:lnTo>
                    <a:lnTo>
                      <a:pt x="2036" y="90"/>
                    </a:lnTo>
                    <a:lnTo>
                      <a:pt x="2044" y="118"/>
                    </a:lnTo>
                    <a:lnTo>
                      <a:pt x="2048" y="148"/>
                    </a:lnTo>
                    <a:lnTo>
                      <a:pt x="2044" y="178"/>
                    </a:lnTo>
                    <a:lnTo>
                      <a:pt x="2036" y="205"/>
                    </a:lnTo>
                    <a:lnTo>
                      <a:pt x="2022" y="230"/>
                    </a:lnTo>
                    <a:lnTo>
                      <a:pt x="2005" y="253"/>
                    </a:lnTo>
                    <a:lnTo>
                      <a:pt x="1982" y="270"/>
                    </a:lnTo>
                    <a:lnTo>
                      <a:pt x="1957" y="284"/>
                    </a:lnTo>
                    <a:lnTo>
                      <a:pt x="1929" y="293"/>
                    </a:lnTo>
                    <a:lnTo>
                      <a:pt x="1899" y="296"/>
                    </a:lnTo>
                    <a:lnTo>
                      <a:pt x="1811" y="296"/>
                    </a:lnTo>
                    <a:lnTo>
                      <a:pt x="1811" y="365"/>
                    </a:lnTo>
                    <a:lnTo>
                      <a:pt x="1890" y="377"/>
                    </a:lnTo>
                    <a:lnTo>
                      <a:pt x="1969" y="391"/>
                    </a:lnTo>
                    <a:lnTo>
                      <a:pt x="2047" y="410"/>
                    </a:lnTo>
                    <a:lnTo>
                      <a:pt x="2047" y="410"/>
                    </a:lnTo>
                    <a:lnTo>
                      <a:pt x="2048" y="410"/>
                    </a:lnTo>
                    <a:lnTo>
                      <a:pt x="2048" y="410"/>
                    </a:lnTo>
                    <a:lnTo>
                      <a:pt x="2127" y="434"/>
                    </a:lnTo>
                    <a:lnTo>
                      <a:pt x="2206" y="462"/>
                    </a:lnTo>
                    <a:lnTo>
                      <a:pt x="2282" y="493"/>
                    </a:lnTo>
                    <a:lnTo>
                      <a:pt x="2357" y="528"/>
                    </a:lnTo>
                    <a:lnTo>
                      <a:pt x="2429" y="568"/>
                    </a:lnTo>
                    <a:lnTo>
                      <a:pt x="2431" y="568"/>
                    </a:lnTo>
                    <a:lnTo>
                      <a:pt x="2432" y="569"/>
                    </a:lnTo>
                    <a:lnTo>
                      <a:pt x="2434" y="570"/>
                    </a:lnTo>
                    <a:lnTo>
                      <a:pt x="2435" y="571"/>
                    </a:lnTo>
                    <a:lnTo>
                      <a:pt x="2511" y="619"/>
                    </a:lnTo>
                    <a:lnTo>
                      <a:pt x="2584" y="669"/>
                    </a:lnTo>
                    <a:lnTo>
                      <a:pt x="2654" y="724"/>
                    </a:lnTo>
                    <a:lnTo>
                      <a:pt x="2721" y="783"/>
                    </a:lnTo>
                    <a:lnTo>
                      <a:pt x="2848" y="655"/>
                    </a:lnTo>
                    <a:lnTo>
                      <a:pt x="2764" y="572"/>
                    </a:lnTo>
                    <a:lnTo>
                      <a:pt x="3014" y="321"/>
                    </a:lnTo>
                    <a:lnTo>
                      <a:pt x="3266" y="572"/>
                    </a:lnTo>
                    <a:lnTo>
                      <a:pt x="3014" y="823"/>
                    </a:lnTo>
                    <a:lnTo>
                      <a:pt x="2930" y="739"/>
                    </a:lnTo>
                    <a:lnTo>
                      <a:pt x="2803" y="866"/>
                    </a:lnTo>
                    <a:lnTo>
                      <a:pt x="2863" y="933"/>
                    </a:lnTo>
                    <a:lnTo>
                      <a:pt x="2918" y="1003"/>
                    </a:lnTo>
                    <a:lnTo>
                      <a:pt x="2968" y="1075"/>
                    </a:lnTo>
                    <a:lnTo>
                      <a:pt x="3016" y="1151"/>
                    </a:lnTo>
                    <a:lnTo>
                      <a:pt x="3017" y="1152"/>
                    </a:lnTo>
                    <a:lnTo>
                      <a:pt x="3018" y="1154"/>
                    </a:lnTo>
                    <a:lnTo>
                      <a:pt x="3019" y="1155"/>
                    </a:lnTo>
                    <a:lnTo>
                      <a:pt x="3019" y="1158"/>
                    </a:lnTo>
                    <a:lnTo>
                      <a:pt x="3058" y="1230"/>
                    </a:lnTo>
                    <a:lnTo>
                      <a:pt x="3094" y="1304"/>
                    </a:lnTo>
                    <a:lnTo>
                      <a:pt x="3125" y="1380"/>
                    </a:lnTo>
                    <a:lnTo>
                      <a:pt x="3153" y="1459"/>
                    </a:lnTo>
                    <a:lnTo>
                      <a:pt x="3177" y="1538"/>
                    </a:lnTo>
                    <a:lnTo>
                      <a:pt x="3177" y="1538"/>
                    </a:lnTo>
                    <a:lnTo>
                      <a:pt x="3177" y="1539"/>
                    </a:lnTo>
                    <a:lnTo>
                      <a:pt x="3177" y="1539"/>
                    </a:lnTo>
                    <a:lnTo>
                      <a:pt x="3196" y="1619"/>
                    </a:lnTo>
                    <a:lnTo>
                      <a:pt x="3211" y="1701"/>
                    </a:lnTo>
                    <a:lnTo>
                      <a:pt x="3222" y="1784"/>
                    </a:lnTo>
                    <a:lnTo>
                      <a:pt x="3230" y="1868"/>
                    </a:lnTo>
                    <a:lnTo>
                      <a:pt x="3232" y="1953"/>
                    </a:lnTo>
                    <a:lnTo>
                      <a:pt x="3230" y="2037"/>
                    </a:lnTo>
                    <a:lnTo>
                      <a:pt x="3222" y="2121"/>
                    </a:lnTo>
                    <a:lnTo>
                      <a:pt x="3211" y="2204"/>
                    </a:lnTo>
                    <a:lnTo>
                      <a:pt x="3196" y="2285"/>
                    </a:lnTo>
                    <a:lnTo>
                      <a:pt x="3177" y="2366"/>
                    </a:lnTo>
                    <a:lnTo>
                      <a:pt x="3177" y="2366"/>
                    </a:lnTo>
                    <a:lnTo>
                      <a:pt x="3177" y="2367"/>
                    </a:lnTo>
                    <a:lnTo>
                      <a:pt x="3177" y="2367"/>
                    </a:lnTo>
                    <a:lnTo>
                      <a:pt x="3153" y="2446"/>
                    </a:lnTo>
                    <a:lnTo>
                      <a:pt x="3125" y="2525"/>
                    </a:lnTo>
                    <a:lnTo>
                      <a:pt x="3093" y="2601"/>
                    </a:lnTo>
                    <a:lnTo>
                      <a:pt x="3058" y="2675"/>
                    </a:lnTo>
                    <a:lnTo>
                      <a:pt x="3019" y="2747"/>
                    </a:lnTo>
                    <a:lnTo>
                      <a:pt x="3019" y="2750"/>
                    </a:lnTo>
                    <a:lnTo>
                      <a:pt x="3018" y="2751"/>
                    </a:lnTo>
                    <a:lnTo>
                      <a:pt x="3016" y="2754"/>
                    </a:lnTo>
                    <a:lnTo>
                      <a:pt x="3014" y="2756"/>
                    </a:lnTo>
                    <a:lnTo>
                      <a:pt x="2971" y="2825"/>
                    </a:lnTo>
                    <a:lnTo>
                      <a:pt x="2924" y="2893"/>
                    </a:lnTo>
                    <a:lnTo>
                      <a:pt x="2875" y="2957"/>
                    </a:lnTo>
                    <a:lnTo>
                      <a:pt x="2822" y="3020"/>
                    </a:lnTo>
                    <a:lnTo>
                      <a:pt x="2766" y="3079"/>
                    </a:lnTo>
                    <a:lnTo>
                      <a:pt x="2765" y="3080"/>
                    </a:lnTo>
                    <a:lnTo>
                      <a:pt x="2764" y="3082"/>
                    </a:lnTo>
                    <a:lnTo>
                      <a:pt x="2763" y="3083"/>
                    </a:lnTo>
                    <a:lnTo>
                      <a:pt x="2761" y="3083"/>
                    </a:lnTo>
                    <a:lnTo>
                      <a:pt x="2760" y="3084"/>
                    </a:lnTo>
                    <a:lnTo>
                      <a:pt x="2700" y="3141"/>
                    </a:lnTo>
                    <a:lnTo>
                      <a:pt x="2638" y="3194"/>
                    </a:lnTo>
                    <a:lnTo>
                      <a:pt x="2573" y="3243"/>
                    </a:lnTo>
                    <a:lnTo>
                      <a:pt x="2505" y="3290"/>
                    </a:lnTo>
                    <a:lnTo>
                      <a:pt x="2435" y="3334"/>
                    </a:lnTo>
                    <a:lnTo>
                      <a:pt x="2434" y="3335"/>
                    </a:lnTo>
                    <a:lnTo>
                      <a:pt x="2432" y="3336"/>
                    </a:lnTo>
                    <a:lnTo>
                      <a:pt x="2430" y="3337"/>
                    </a:lnTo>
                    <a:lnTo>
                      <a:pt x="2427" y="3338"/>
                    </a:lnTo>
                    <a:lnTo>
                      <a:pt x="2355" y="3377"/>
                    </a:lnTo>
                    <a:lnTo>
                      <a:pt x="2281" y="3412"/>
                    </a:lnTo>
                    <a:lnTo>
                      <a:pt x="2205" y="3444"/>
                    </a:lnTo>
                    <a:lnTo>
                      <a:pt x="2127" y="3471"/>
                    </a:lnTo>
                    <a:lnTo>
                      <a:pt x="2048" y="3495"/>
                    </a:lnTo>
                    <a:lnTo>
                      <a:pt x="2047" y="3495"/>
                    </a:lnTo>
                    <a:lnTo>
                      <a:pt x="2047" y="3496"/>
                    </a:lnTo>
                    <a:lnTo>
                      <a:pt x="2046" y="3496"/>
                    </a:lnTo>
                    <a:lnTo>
                      <a:pt x="1966" y="3515"/>
                    </a:lnTo>
                    <a:lnTo>
                      <a:pt x="1885" y="3530"/>
                    </a:lnTo>
                    <a:lnTo>
                      <a:pt x="1802" y="3541"/>
                    </a:lnTo>
                    <a:lnTo>
                      <a:pt x="1718" y="3548"/>
                    </a:lnTo>
                    <a:lnTo>
                      <a:pt x="1633" y="3550"/>
                    </a:lnTo>
                    <a:lnTo>
                      <a:pt x="1548" y="3548"/>
                    </a:lnTo>
                    <a:lnTo>
                      <a:pt x="1464" y="3541"/>
                    </a:lnTo>
                    <a:lnTo>
                      <a:pt x="1381" y="3530"/>
                    </a:lnTo>
                    <a:lnTo>
                      <a:pt x="1300" y="3515"/>
                    </a:lnTo>
                    <a:lnTo>
                      <a:pt x="1220" y="3496"/>
                    </a:lnTo>
                    <a:lnTo>
                      <a:pt x="1220" y="3496"/>
                    </a:lnTo>
                    <a:lnTo>
                      <a:pt x="1219" y="3495"/>
                    </a:lnTo>
                    <a:lnTo>
                      <a:pt x="1139" y="3471"/>
                    </a:lnTo>
                    <a:lnTo>
                      <a:pt x="1061" y="3444"/>
                    </a:lnTo>
                    <a:lnTo>
                      <a:pt x="985" y="3412"/>
                    </a:lnTo>
                    <a:lnTo>
                      <a:pt x="911" y="3377"/>
                    </a:lnTo>
                    <a:lnTo>
                      <a:pt x="839" y="3338"/>
                    </a:lnTo>
                    <a:lnTo>
                      <a:pt x="836" y="3337"/>
                    </a:lnTo>
                    <a:lnTo>
                      <a:pt x="833" y="3336"/>
                    </a:lnTo>
                    <a:lnTo>
                      <a:pt x="832" y="3335"/>
                    </a:lnTo>
                    <a:lnTo>
                      <a:pt x="831" y="3334"/>
                    </a:lnTo>
                    <a:lnTo>
                      <a:pt x="761" y="3290"/>
                    </a:lnTo>
                    <a:lnTo>
                      <a:pt x="693" y="3243"/>
                    </a:lnTo>
                    <a:lnTo>
                      <a:pt x="628" y="3194"/>
                    </a:lnTo>
                    <a:lnTo>
                      <a:pt x="565" y="3141"/>
                    </a:lnTo>
                    <a:lnTo>
                      <a:pt x="506" y="3084"/>
                    </a:lnTo>
                    <a:lnTo>
                      <a:pt x="505" y="3083"/>
                    </a:lnTo>
                    <a:lnTo>
                      <a:pt x="504" y="3083"/>
                    </a:lnTo>
                    <a:lnTo>
                      <a:pt x="503" y="3082"/>
                    </a:lnTo>
                    <a:lnTo>
                      <a:pt x="502" y="3081"/>
                    </a:lnTo>
                    <a:lnTo>
                      <a:pt x="501" y="3080"/>
                    </a:lnTo>
                    <a:lnTo>
                      <a:pt x="501" y="3079"/>
                    </a:lnTo>
                    <a:lnTo>
                      <a:pt x="445" y="3020"/>
                    </a:lnTo>
                    <a:lnTo>
                      <a:pt x="391" y="2957"/>
                    </a:lnTo>
                    <a:lnTo>
                      <a:pt x="341" y="2893"/>
                    </a:lnTo>
                    <a:lnTo>
                      <a:pt x="295" y="2825"/>
                    </a:lnTo>
                    <a:lnTo>
                      <a:pt x="252" y="2756"/>
                    </a:lnTo>
                    <a:lnTo>
                      <a:pt x="250" y="2754"/>
                    </a:lnTo>
                    <a:lnTo>
                      <a:pt x="249" y="2751"/>
                    </a:lnTo>
                    <a:lnTo>
                      <a:pt x="248" y="2750"/>
                    </a:lnTo>
                    <a:lnTo>
                      <a:pt x="246" y="2747"/>
                    </a:lnTo>
                    <a:lnTo>
                      <a:pt x="208" y="2675"/>
                    </a:lnTo>
                    <a:lnTo>
                      <a:pt x="172" y="2601"/>
                    </a:lnTo>
                    <a:lnTo>
                      <a:pt x="141" y="2525"/>
                    </a:lnTo>
                    <a:lnTo>
                      <a:pt x="113" y="2446"/>
                    </a:lnTo>
                    <a:lnTo>
                      <a:pt x="89" y="2367"/>
                    </a:lnTo>
                    <a:lnTo>
                      <a:pt x="89" y="2367"/>
                    </a:lnTo>
                    <a:lnTo>
                      <a:pt x="89" y="2366"/>
                    </a:lnTo>
                    <a:lnTo>
                      <a:pt x="88" y="2366"/>
                    </a:lnTo>
                    <a:lnTo>
                      <a:pt x="88" y="2366"/>
                    </a:lnTo>
                    <a:lnTo>
                      <a:pt x="69" y="2285"/>
                    </a:lnTo>
                    <a:lnTo>
                      <a:pt x="54" y="2204"/>
                    </a:lnTo>
                    <a:lnTo>
                      <a:pt x="43" y="2121"/>
                    </a:lnTo>
                    <a:lnTo>
                      <a:pt x="37" y="2037"/>
                    </a:lnTo>
                    <a:lnTo>
                      <a:pt x="34" y="1953"/>
                    </a:lnTo>
                    <a:lnTo>
                      <a:pt x="37" y="1868"/>
                    </a:lnTo>
                    <a:lnTo>
                      <a:pt x="43" y="1784"/>
                    </a:lnTo>
                    <a:lnTo>
                      <a:pt x="54" y="1701"/>
                    </a:lnTo>
                    <a:lnTo>
                      <a:pt x="70" y="1619"/>
                    </a:lnTo>
                    <a:lnTo>
                      <a:pt x="89" y="1539"/>
                    </a:lnTo>
                    <a:lnTo>
                      <a:pt x="89" y="1539"/>
                    </a:lnTo>
                    <a:lnTo>
                      <a:pt x="89" y="1538"/>
                    </a:lnTo>
                    <a:lnTo>
                      <a:pt x="89" y="1538"/>
                    </a:lnTo>
                    <a:lnTo>
                      <a:pt x="113" y="1459"/>
                    </a:lnTo>
                    <a:lnTo>
                      <a:pt x="141" y="1380"/>
                    </a:lnTo>
                    <a:lnTo>
                      <a:pt x="172" y="1304"/>
                    </a:lnTo>
                    <a:lnTo>
                      <a:pt x="208" y="1230"/>
                    </a:lnTo>
                    <a:lnTo>
                      <a:pt x="248" y="1158"/>
                    </a:lnTo>
                    <a:lnTo>
                      <a:pt x="248" y="1155"/>
                    </a:lnTo>
                    <a:lnTo>
                      <a:pt x="249" y="1154"/>
                    </a:lnTo>
                    <a:lnTo>
                      <a:pt x="250" y="1152"/>
                    </a:lnTo>
                    <a:lnTo>
                      <a:pt x="251" y="1151"/>
                    </a:lnTo>
                    <a:lnTo>
                      <a:pt x="298" y="1075"/>
                    </a:lnTo>
                    <a:lnTo>
                      <a:pt x="349" y="1003"/>
                    </a:lnTo>
                    <a:lnTo>
                      <a:pt x="404" y="933"/>
                    </a:lnTo>
                    <a:lnTo>
                      <a:pt x="462" y="866"/>
                    </a:lnTo>
                    <a:lnTo>
                      <a:pt x="335" y="739"/>
                    </a:lnTo>
                    <a:lnTo>
                      <a:pt x="252" y="823"/>
                    </a:lnTo>
                    <a:lnTo>
                      <a:pt x="0" y="572"/>
                    </a:lnTo>
                    <a:lnTo>
                      <a:pt x="252" y="321"/>
                    </a:lnTo>
                    <a:lnTo>
                      <a:pt x="503" y="572"/>
                    </a:lnTo>
                    <a:lnTo>
                      <a:pt x="419" y="655"/>
                    </a:lnTo>
                    <a:lnTo>
                      <a:pt x="546" y="783"/>
                    </a:lnTo>
                    <a:lnTo>
                      <a:pt x="613" y="724"/>
                    </a:lnTo>
                    <a:lnTo>
                      <a:pt x="683" y="669"/>
                    </a:lnTo>
                    <a:lnTo>
                      <a:pt x="755" y="619"/>
                    </a:lnTo>
                    <a:lnTo>
                      <a:pt x="831" y="571"/>
                    </a:lnTo>
                    <a:lnTo>
                      <a:pt x="832" y="570"/>
                    </a:lnTo>
                    <a:lnTo>
                      <a:pt x="833" y="569"/>
                    </a:lnTo>
                    <a:lnTo>
                      <a:pt x="835" y="568"/>
                    </a:lnTo>
                    <a:lnTo>
                      <a:pt x="838" y="568"/>
                    </a:lnTo>
                    <a:lnTo>
                      <a:pt x="910" y="528"/>
                    </a:lnTo>
                    <a:lnTo>
                      <a:pt x="984" y="493"/>
                    </a:lnTo>
                    <a:lnTo>
                      <a:pt x="1060" y="462"/>
                    </a:lnTo>
                    <a:lnTo>
                      <a:pt x="1139" y="434"/>
                    </a:lnTo>
                    <a:lnTo>
                      <a:pt x="1219" y="410"/>
                    </a:lnTo>
                    <a:lnTo>
                      <a:pt x="1220" y="410"/>
                    </a:lnTo>
                    <a:lnTo>
                      <a:pt x="1220" y="410"/>
                    </a:lnTo>
                    <a:lnTo>
                      <a:pt x="1297" y="391"/>
                    </a:lnTo>
                    <a:lnTo>
                      <a:pt x="1376" y="377"/>
                    </a:lnTo>
                    <a:lnTo>
                      <a:pt x="1456" y="365"/>
                    </a:lnTo>
                    <a:lnTo>
                      <a:pt x="1456" y="296"/>
                    </a:lnTo>
                    <a:lnTo>
                      <a:pt x="1366" y="296"/>
                    </a:lnTo>
                    <a:lnTo>
                      <a:pt x="1337" y="293"/>
                    </a:lnTo>
                    <a:lnTo>
                      <a:pt x="1309" y="284"/>
                    </a:lnTo>
                    <a:lnTo>
                      <a:pt x="1284" y="270"/>
                    </a:lnTo>
                    <a:lnTo>
                      <a:pt x="1262" y="253"/>
                    </a:lnTo>
                    <a:lnTo>
                      <a:pt x="1243" y="230"/>
                    </a:lnTo>
                    <a:lnTo>
                      <a:pt x="1231" y="205"/>
                    </a:lnTo>
                    <a:lnTo>
                      <a:pt x="1222" y="178"/>
                    </a:lnTo>
                    <a:lnTo>
                      <a:pt x="1219" y="148"/>
                    </a:lnTo>
                    <a:lnTo>
                      <a:pt x="1222" y="118"/>
                    </a:lnTo>
                    <a:lnTo>
                      <a:pt x="1231" y="90"/>
                    </a:lnTo>
                    <a:lnTo>
                      <a:pt x="1243" y="66"/>
                    </a:lnTo>
                    <a:lnTo>
                      <a:pt x="1262" y="43"/>
                    </a:lnTo>
                    <a:lnTo>
                      <a:pt x="1284" y="26"/>
                    </a:lnTo>
                    <a:lnTo>
                      <a:pt x="1309" y="12"/>
                    </a:lnTo>
                    <a:lnTo>
                      <a:pt x="1337" y="3"/>
                    </a:lnTo>
                    <a:lnTo>
                      <a:pt x="13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8" name="Овал 97"/>
            <p:cNvSpPr/>
            <p:nvPr/>
          </p:nvSpPr>
          <p:spPr>
            <a:xfrm>
              <a:off x="2446808" y="4845830"/>
              <a:ext cx="321690" cy="33253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803481" y="5317705"/>
            <a:ext cx="367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80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18788" y="2837589"/>
            <a:ext cx="324000" cy="541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6" name="Freeform 141"/>
          <p:cNvSpPr>
            <a:spLocks noEditPoints="1"/>
          </p:cNvSpPr>
          <p:nvPr/>
        </p:nvSpPr>
        <p:spPr bwMode="auto">
          <a:xfrm>
            <a:off x="941332" y="3008259"/>
            <a:ext cx="288000" cy="252000"/>
          </a:xfrm>
          <a:custGeom>
            <a:avLst/>
            <a:gdLst>
              <a:gd name="T0" fmla="*/ 2291 w 3380"/>
              <a:gd name="T1" fmla="*/ 1767 h 3322"/>
              <a:gd name="T2" fmla="*/ 2216 w 3380"/>
              <a:gd name="T3" fmla="*/ 1978 h 3322"/>
              <a:gd name="T4" fmla="*/ 1996 w 3380"/>
              <a:gd name="T5" fmla="*/ 1940 h 3322"/>
              <a:gd name="T6" fmla="*/ 1996 w 3380"/>
              <a:gd name="T7" fmla="*/ 1715 h 3322"/>
              <a:gd name="T8" fmla="*/ 1312 w 3380"/>
              <a:gd name="T9" fmla="*/ 1665 h 3322"/>
              <a:gd name="T10" fmla="*/ 1422 w 3380"/>
              <a:gd name="T11" fmla="*/ 1859 h 3322"/>
              <a:gd name="T12" fmla="*/ 1251 w 3380"/>
              <a:gd name="T13" fmla="*/ 2001 h 3322"/>
              <a:gd name="T14" fmla="*/ 1081 w 3380"/>
              <a:gd name="T15" fmla="*/ 1859 h 3322"/>
              <a:gd name="T16" fmla="*/ 1190 w 3380"/>
              <a:gd name="T17" fmla="*/ 1665 h 3322"/>
              <a:gd name="T18" fmla="*/ 1197 w 3380"/>
              <a:gd name="T19" fmla="*/ 1123 h 3322"/>
              <a:gd name="T20" fmla="*/ 948 w 3380"/>
              <a:gd name="T21" fmla="*/ 1556 h 3322"/>
              <a:gd name="T22" fmla="*/ 635 w 3380"/>
              <a:gd name="T23" fmla="*/ 1828 h 3322"/>
              <a:gd name="T24" fmla="*/ 784 w 3380"/>
              <a:gd name="T25" fmla="*/ 2344 h 3322"/>
              <a:gd name="T26" fmla="*/ 1179 w 3380"/>
              <a:gd name="T27" fmla="*/ 2515 h 3322"/>
              <a:gd name="T28" fmla="*/ 1498 w 3380"/>
              <a:gd name="T29" fmla="*/ 2451 h 3322"/>
              <a:gd name="T30" fmla="*/ 1818 w 3380"/>
              <a:gd name="T31" fmla="*/ 2450 h 3322"/>
              <a:gd name="T32" fmla="*/ 1947 w 3380"/>
              <a:gd name="T33" fmla="*/ 2654 h 3322"/>
              <a:gd name="T34" fmla="*/ 1743 w 3380"/>
              <a:gd name="T35" fmla="*/ 2823 h 3322"/>
              <a:gd name="T36" fmla="*/ 1431 w 3380"/>
              <a:gd name="T37" fmla="*/ 2752 h 3322"/>
              <a:gd name="T38" fmla="*/ 990 w 3380"/>
              <a:gd name="T39" fmla="*/ 2631 h 3322"/>
              <a:gd name="T40" fmla="*/ 1167 w 3380"/>
              <a:gd name="T41" fmla="*/ 2902 h 3322"/>
              <a:gd name="T42" fmla="*/ 1599 w 3380"/>
              <a:gd name="T43" fmla="*/ 3103 h 3322"/>
              <a:gd name="T44" fmla="*/ 1947 w 3380"/>
              <a:gd name="T45" fmla="*/ 3054 h 3322"/>
              <a:gd name="T46" fmla="*/ 2329 w 3380"/>
              <a:gd name="T47" fmla="*/ 2804 h 3322"/>
              <a:gd name="T48" fmla="*/ 2638 w 3380"/>
              <a:gd name="T49" fmla="*/ 2363 h 3322"/>
              <a:gd name="T50" fmla="*/ 2744 w 3380"/>
              <a:gd name="T51" fmla="*/ 1753 h 3322"/>
              <a:gd name="T52" fmla="*/ 2428 w 3380"/>
              <a:gd name="T53" fmla="*/ 1440 h 3322"/>
              <a:gd name="T54" fmla="*/ 2120 w 3380"/>
              <a:gd name="T55" fmla="*/ 1457 h 3322"/>
              <a:gd name="T56" fmla="*/ 1930 w 3380"/>
              <a:gd name="T57" fmla="*/ 1440 h 3322"/>
              <a:gd name="T58" fmla="*/ 1554 w 3380"/>
              <a:gd name="T59" fmla="*/ 1295 h 3322"/>
              <a:gd name="T60" fmla="*/ 1279 w 3380"/>
              <a:gd name="T61" fmla="*/ 1048 h 3322"/>
              <a:gd name="T62" fmla="*/ 1690 w 3380"/>
              <a:gd name="T63" fmla="*/ 181 h 3322"/>
              <a:gd name="T64" fmla="*/ 982 w 3380"/>
              <a:gd name="T65" fmla="*/ 312 h 3322"/>
              <a:gd name="T66" fmla="*/ 530 w 3380"/>
              <a:gd name="T67" fmla="*/ 699 h 3322"/>
              <a:gd name="T68" fmla="*/ 342 w 3380"/>
              <a:gd name="T69" fmla="*/ 1334 h 3322"/>
              <a:gd name="T70" fmla="*/ 600 w 3380"/>
              <a:gd name="T71" fmla="*/ 945 h 3322"/>
              <a:gd name="T72" fmla="*/ 992 w 3380"/>
              <a:gd name="T73" fmla="*/ 509 h 3322"/>
              <a:gd name="T74" fmla="*/ 1600 w 3380"/>
              <a:gd name="T75" fmla="*/ 337 h 3322"/>
              <a:gd name="T76" fmla="*/ 2254 w 3380"/>
              <a:gd name="T77" fmla="*/ 440 h 3322"/>
              <a:gd name="T78" fmla="*/ 2704 w 3380"/>
              <a:gd name="T79" fmla="*/ 814 h 3322"/>
              <a:gd name="T80" fmla="*/ 2927 w 3380"/>
              <a:gd name="T81" fmla="*/ 1430 h 3322"/>
              <a:gd name="T82" fmla="*/ 2922 w 3380"/>
              <a:gd name="T83" fmla="*/ 836 h 3322"/>
              <a:gd name="T84" fmla="*/ 2535 w 3380"/>
              <a:gd name="T85" fmla="*/ 385 h 3322"/>
              <a:gd name="T86" fmla="*/ 1891 w 3380"/>
              <a:gd name="T87" fmla="*/ 189 h 3322"/>
              <a:gd name="T88" fmla="*/ 2078 w 3380"/>
              <a:gd name="T89" fmla="*/ 32 h 3322"/>
              <a:gd name="T90" fmla="*/ 2696 w 3380"/>
              <a:gd name="T91" fmla="*/ 279 h 3322"/>
              <a:gd name="T92" fmla="*/ 3087 w 3380"/>
              <a:gd name="T93" fmla="*/ 766 h 3322"/>
              <a:gd name="T94" fmla="*/ 3223 w 3380"/>
              <a:gd name="T95" fmla="*/ 1466 h 3322"/>
              <a:gd name="T96" fmla="*/ 3380 w 3380"/>
              <a:gd name="T97" fmla="*/ 1731 h 3322"/>
              <a:gd name="T98" fmla="*/ 3263 w 3380"/>
              <a:gd name="T99" fmla="*/ 2299 h 3322"/>
              <a:gd name="T100" fmla="*/ 2792 w 3380"/>
              <a:gd name="T101" fmla="*/ 2525 h 3322"/>
              <a:gd name="T102" fmla="*/ 2378 w 3380"/>
              <a:gd name="T103" fmla="*/ 3042 h 3322"/>
              <a:gd name="T104" fmla="*/ 1871 w 3380"/>
              <a:gd name="T105" fmla="*/ 3300 h 3322"/>
              <a:gd name="T106" fmla="*/ 1382 w 3380"/>
              <a:gd name="T107" fmla="*/ 3262 h 3322"/>
              <a:gd name="T108" fmla="*/ 883 w 3380"/>
              <a:gd name="T109" fmla="*/ 2935 h 3322"/>
              <a:gd name="T110" fmla="*/ 517 w 3380"/>
              <a:gd name="T111" fmla="*/ 2361 h 3322"/>
              <a:gd name="T112" fmla="*/ 62 w 3380"/>
              <a:gd name="T113" fmla="*/ 2244 h 3322"/>
              <a:gd name="T114" fmla="*/ 11 w 3380"/>
              <a:gd name="T115" fmla="*/ 1649 h 3322"/>
              <a:gd name="T116" fmla="*/ 167 w 3380"/>
              <a:gd name="T117" fmla="*/ 1272 h 3322"/>
              <a:gd name="T118" fmla="*/ 367 w 3380"/>
              <a:gd name="T119" fmla="*/ 623 h 3322"/>
              <a:gd name="T120" fmla="*/ 818 w 3380"/>
              <a:gd name="T121" fmla="*/ 194 h 3322"/>
              <a:gd name="T122" fmla="*/ 1489 w 3380"/>
              <a:gd name="T123" fmla="*/ 8 h 3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380" h="3322">
                <a:moveTo>
                  <a:pt x="2129" y="1654"/>
                </a:moveTo>
                <a:lnTo>
                  <a:pt x="2160" y="1657"/>
                </a:lnTo>
                <a:lnTo>
                  <a:pt x="2190" y="1665"/>
                </a:lnTo>
                <a:lnTo>
                  <a:pt x="2216" y="1677"/>
                </a:lnTo>
                <a:lnTo>
                  <a:pt x="2241" y="1695"/>
                </a:lnTo>
                <a:lnTo>
                  <a:pt x="2262" y="1715"/>
                </a:lnTo>
                <a:lnTo>
                  <a:pt x="2279" y="1740"/>
                </a:lnTo>
                <a:lnTo>
                  <a:pt x="2291" y="1767"/>
                </a:lnTo>
                <a:lnTo>
                  <a:pt x="2299" y="1796"/>
                </a:lnTo>
                <a:lnTo>
                  <a:pt x="2302" y="1827"/>
                </a:lnTo>
                <a:lnTo>
                  <a:pt x="2299" y="1859"/>
                </a:lnTo>
                <a:lnTo>
                  <a:pt x="2291" y="1888"/>
                </a:lnTo>
                <a:lnTo>
                  <a:pt x="2279" y="1915"/>
                </a:lnTo>
                <a:lnTo>
                  <a:pt x="2262" y="1940"/>
                </a:lnTo>
                <a:lnTo>
                  <a:pt x="2241" y="1960"/>
                </a:lnTo>
                <a:lnTo>
                  <a:pt x="2216" y="1978"/>
                </a:lnTo>
                <a:lnTo>
                  <a:pt x="2190" y="1990"/>
                </a:lnTo>
                <a:lnTo>
                  <a:pt x="2160" y="1998"/>
                </a:lnTo>
                <a:lnTo>
                  <a:pt x="2129" y="2001"/>
                </a:lnTo>
                <a:lnTo>
                  <a:pt x="2098" y="1998"/>
                </a:lnTo>
                <a:lnTo>
                  <a:pt x="2068" y="1990"/>
                </a:lnTo>
                <a:lnTo>
                  <a:pt x="2041" y="1978"/>
                </a:lnTo>
                <a:lnTo>
                  <a:pt x="2017" y="1960"/>
                </a:lnTo>
                <a:lnTo>
                  <a:pt x="1996" y="1940"/>
                </a:lnTo>
                <a:lnTo>
                  <a:pt x="1979" y="1915"/>
                </a:lnTo>
                <a:lnTo>
                  <a:pt x="1967" y="1888"/>
                </a:lnTo>
                <a:lnTo>
                  <a:pt x="1958" y="1859"/>
                </a:lnTo>
                <a:lnTo>
                  <a:pt x="1955" y="1827"/>
                </a:lnTo>
                <a:lnTo>
                  <a:pt x="1958" y="1796"/>
                </a:lnTo>
                <a:lnTo>
                  <a:pt x="1967" y="1767"/>
                </a:lnTo>
                <a:lnTo>
                  <a:pt x="1979" y="1740"/>
                </a:lnTo>
                <a:lnTo>
                  <a:pt x="1996" y="1715"/>
                </a:lnTo>
                <a:lnTo>
                  <a:pt x="2017" y="1695"/>
                </a:lnTo>
                <a:lnTo>
                  <a:pt x="2041" y="1677"/>
                </a:lnTo>
                <a:lnTo>
                  <a:pt x="2068" y="1665"/>
                </a:lnTo>
                <a:lnTo>
                  <a:pt x="2098" y="1657"/>
                </a:lnTo>
                <a:lnTo>
                  <a:pt x="2129" y="1654"/>
                </a:lnTo>
                <a:close/>
                <a:moveTo>
                  <a:pt x="1251" y="1654"/>
                </a:moveTo>
                <a:lnTo>
                  <a:pt x="1282" y="1657"/>
                </a:lnTo>
                <a:lnTo>
                  <a:pt x="1312" y="1665"/>
                </a:lnTo>
                <a:lnTo>
                  <a:pt x="1339" y="1677"/>
                </a:lnTo>
                <a:lnTo>
                  <a:pt x="1363" y="1695"/>
                </a:lnTo>
                <a:lnTo>
                  <a:pt x="1384" y="1715"/>
                </a:lnTo>
                <a:lnTo>
                  <a:pt x="1401" y="1740"/>
                </a:lnTo>
                <a:lnTo>
                  <a:pt x="1413" y="1767"/>
                </a:lnTo>
                <a:lnTo>
                  <a:pt x="1422" y="1796"/>
                </a:lnTo>
                <a:lnTo>
                  <a:pt x="1425" y="1827"/>
                </a:lnTo>
                <a:lnTo>
                  <a:pt x="1422" y="1859"/>
                </a:lnTo>
                <a:lnTo>
                  <a:pt x="1413" y="1888"/>
                </a:lnTo>
                <a:lnTo>
                  <a:pt x="1401" y="1915"/>
                </a:lnTo>
                <a:lnTo>
                  <a:pt x="1384" y="1940"/>
                </a:lnTo>
                <a:lnTo>
                  <a:pt x="1363" y="1960"/>
                </a:lnTo>
                <a:lnTo>
                  <a:pt x="1339" y="1978"/>
                </a:lnTo>
                <a:lnTo>
                  <a:pt x="1312" y="1990"/>
                </a:lnTo>
                <a:lnTo>
                  <a:pt x="1282" y="1998"/>
                </a:lnTo>
                <a:lnTo>
                  <a:pt x="1251" y="2001"/>
                </a:lnTo>
                <a:lnTo>
                  <a:pt x="1220" y="1998"/>
                </a:lnTo>
                <a:lnTo>
                  <a:pt x="1190" y="1990"/>
                </a:lnTo>
                <a:lnTo>
                  <a:pt x="1164" y="1978"/>
                </a:lnTo>
                <a:lnTo>
                  <a:pt x="1139" y="1960"/>
                </a:lnTo>
                <a:lnTo>
                  <a:pt x="1118" y="1940"/>
                </a:lnTo>
                <a:lnTo>
                  <a:pt x="1101" y="1915"/>
                </a:lnTo>
                <a:lnTo>
                  <a:pt x="1089" y="1888"/>
                </a:lnTo>
                <a:lnTo>
                  <a:pt x="1081" y="1859"/>
                </a:lnTo>
                <a:lnTo>
                  <a:pt x="1078" y="1827"/>
                </a:lnTo>
                <a:lnTo>
                  <a:pt x="1081" y="1796"/>
                </a:lnTo>
                <a:lnTo>
                  <a:pt x="1089" y="1767"/>
                </a:lnTo>
                <a:lnTo>
                  <a:pt x="1101" y="1740"/>
                </a:lnTo>
                <a:lnTo>
                  <a:pt x="1118" y="1715"/>
                </a:lnTo>
                <a:lnTo>
                  <a:pt x="1139" y="1695"/>
                </a:lnTo>
                <a:lnTo>
                  <a:pt x="1164" y="1677"/>
                </a:lnTo>
                <a:lnTo>
                  <a:pt x="1190" y="1665"/>
                </a:lnTo>
                <a:lnTo>
                  <a:pt x="1220" y="1657"/>
                </a:lnTo>
                <a:lnTo>
                  <a:pt x="1251" y="1654"/>
                </a:lnTo>
                <a:close/>
                <a:moveTo>
                  <a:pt x="1219" y="967"/>
                </a:moveTo>
                <a:lnTo>
                  <a:pt x="1216" y="968"/>
                </a:lnTo>
                <a:lnTo>
                  <a:pt x="1213" y="974"/>
                </a:lnTo>
                <a:lnTo>
                  <a:pt x="1212" y="985"/>
                </a:lnTo>
                <a:lnTo>
                  <a:pt x="1208" y="1055"/>
                </a:lnTo>
                <a:lnTo>
                  <a:pt x="1197" y="1123"/>
                </a:lnTo>
                <a:lnTo>
                  <a:pt x="1182" y="1188"/>
                </a:lnTo>
                <a:lnTo>
                  <a:pt x="1160" y="1251"/>
                </a:lnTo>
                <a:lnTo>
                  <a:pt x="1136" y="1310"/>
                </a:lnTo>
                <a:lnTo>
                  <a:pt x="1105" y="1367"/>
                </a:lnTo>
                <a:lnTo>
                  <a:pt x="1071" y="1420"/>
                </a:lnTo>
                <a:lnTo>
                  <a:pt x="1033" y="1469"/>
                </a:lnTo>
                <a:lnTo>
                  <a:pt x="992" y="1514"/>
                </a:lnTo>
                <a:lnTo>
                  <a:pt x="948" y="1556"/>
                </a:lnTo>
                <a:lnTo>
                  <a:pt x="901" y="1592"/>
                </a:lnTo>
                <a:lnTo>
                  <a:pt x="852" y="1625"/>
                </a:lnTo>
                <a:lnTo>
                  <a:pt x="801" y="1652"/>
                </a:lnTo>
                <a:lnTo>
                  <a:pt x="748" y="1673"/>
                </a:lnTo>
                <a:lnTo>
                  <a:pt x="693" y="1691"/>
                </a:lnTo>
                <a:lnTo>
                  <a:pt x="638" y="1701"/>
                </a:lnTo>
                <a:lnTo>
                  <a:pt x="636" y="1763"/>
                </a:lnTo>
                <a:lnTo>
                  <a:pt x="635" y="1828"/>
                </a:lnTo>
                <a:lnTo>
                  <a:pt x="637" y="1907"/>
                </a:lnTo>
                <a:lnTo>
                  <a:pt x="643" y="1984"/>
                </a:lnTo>
                <a:lnTo>
                  <a:pt x="653" y="2058"/>
                </a:lnTo>
                <a:lnTo>
                  <a:pt x="667" y="2130"/>
                </a:lnTo>
                <a:lnTo>
                  <a:pt x="684" y="2199"/>
                </a:lnTo>
                <a:lnTo>
                  <a:pt x="705" y="2266"/>
                </a:lnTo>
                <a:lnTo>
                  <a:pt x="743" y="2307"/>
                </a:lnTo>
                <a:lnTo>
                  <a:pt x="784" y="2344"/>
                </a:lnTo>
                <a:lnTo>
                  <a:pt x="827" y="2377"/>
                </a:lnTo>
                <a:lnTo>
                  <a:pt x="872" y="2406"/>
                </a:lnTo>
                <a:lnTo>
                  <a:pt x="920" y="2432"/>
                </a:lnTo>
                <a:lnTo>
                  <a:pt x="969" y="2453"/>
                </a:lnTo>
                <a:lnTo>
                  <a:pt x="1020" y="2473"/>
                </a:lnTo>
                <a:lnTo>
                  <a:pt x="1072" y="2489"/>
                </a:lnTo>
                <a:lnTo>
                  <a:pt x="1126" y="2504"/>
                </a:lnTo>
                <a:lnTo>
                  <a:pt x="1179" y="2515"/>
                </a:lnTo>
                <a:lnTo>
                  <a:pt x="1233" y="2523"/>
                </a:lnTo>
                <a:lnTo>
                  <a:pt x="1286" y="2530"/>
                </a:lnTo>
                <a:lnTo>
                  <a:pt x="1341" y="2537"/>
                </a:lnTo>
                <a:lnTo>
                  <a:pt x="1393" y="2541"/>
                </a:lnTo>
                <a:lnTo>
                  <a:pt x="1412" y="2514"/>
                </a:lnTo>
                <a:lnTo>
                  <a:pt x="1437" y="2490"/>
                </a:lnTo>
                <a:lnTo>
                  <a:pt x="1466" y="2470"/>
                </a:lnTo>
                <a:lnTo>
                  <a:pt x="1498" y="2451"/>
                </a:lnTo>
                <a:lnTo>
                  <a:pt x="1534" y="2437"/>
                </a:lnTo>
                <a:lnTo>
                  <a:pt x="1574" y="2427"/>
                </a:lnTo>
                <a:lnTo>
                  <a:pt x="1615" y="2420"/>
                </a:lnTo>
                <a:lnTo>
                  <a:pt x="1659" y="2418"/>
                </a:lnTo>
                <a:lnTo>
                  <a:pt x="1702" y="2420"/>
                </a:lnTo>
                <a:lnTo>
                  <a:pt x="1743" y="2426"/>
                </a:lnTo>
                <a:lnTo>
                  <a:pt x="1782" y="2437"/>
                </a:lnTo>
                <a:lnTo>
                  <a:pt x="1818" y="2450"/>
                </a:lnTo>
                <a:lnTo>
                  <a:pt x="1850" y="2468"/>
                </a:lnTo>
                <a:lnTo>
                  <a:pt x="1878" y="2488"/>
                </a:lnTo>
                <a:lnTo>
                  <a:pt x="1903" y="2512"/>
                </a:lnTo>
                <a:lnTo>
                  <a:pt x="1924" y="2538"/>
                </a:lnTo>
                <a:lnTo>
                  <a:pt x="1938" y="2564"/>
                </a:lnTo>
                <a:lnTo>
                  <a:pt x="1947" y="2594"/>
                </a:lnTo>
                <a:lnTo>
                  <a:pt x="1950" y="2625"/>
                </a:lnTo>
                <a:lnTo>
                  <a:pt x="1947" y="2654"/>
                </a:lnTo>
                <a:lnTo>
                  <a:pt x="1938" y="2684"/>
                </a:lnTo>
                <a:lnTo>
                  <a:pt x="1924" y="2712"/>
                </a:lnTo>
                <a:lnTo>
                  <a:pt x="1903" y="2736"/>
                </a:lnTo>
                <a:lnTo>
                  <a:pt x="1878" y="2760"/>
                </a:lnTo>
                <a:lnTo>
                  <a:pt x="1850" y="2781"/>
                </a:lnTo>
                <a:lnTo>
                  <a:pt x="1818" y="2798"/>
                </a:lnTo>
                <a:lnTo>
                  <a:pt x="1782" y="2812"/>
                </a:lnTo>
                <a:lnTo>
                  <a:pt x="1743" y="2823"/>
                </a:lnTo>
                <a:lnTo>
                  <a:pt x="1702" y="2829"/>
                </a:lnTo>
                <a:lnTo>
                  <a:pt x="1659" y="2831"/>
                </a:lnTo>
                <a:lnTo>
                  <a:pt x="1613" y="2829"/>
                </a:lnTo>
                <a:lnTo>
                  <a:pt x="1570" y="2822"/>
                </a:lnTo>
                <a:lnTo>
                  <a:pt x="1530" y="2809"/>
                </a:lnTo>
                <a:lnTo>
                  <a:pt x="1492" y="2794"/>
                </a:lnTo>
                <a:lnTo>
                  <a:pt x="1460" y="2774"/>
                </a:lnTo>
                <a:lnTo>
                  <a:pt x="1431" y="2752"/>
                </a:lnTo>
                <a:lnTo>
                  <a:pt x="1406" y="2727"/>
                </a:lnTo>
                <a:lnTo>
                  <a:pt x="1388" y="2699"/>
                </a:lnTo>
                <a:lnTo>
                  <a:pt x="1323" y="2694"/>
                </a:lnTo>
                <a:lnTo>
                  <a:pt x="1257" y="2687"/>
                </a:lnTo>
                <a:lnTo>
                  <a:pt x="1190" y="2678"/>
                </a:lnTo>
                <a:lnTo>
                  <a:pt x="1124" y="2666"/>
                </a:lnTo>
                <a:lnTo>
                  <a:pt x="1057" y="2650"/>
                </a:lnTo>
                <a:lnTo>
                  <a:pt x="990" y="2631"/>
                </a:lnTo>
                <a:lnTo>
                  <a:pt x="925" y="2608"/>
                </a:lnTo>
                <a:lnTo>
                  <a:pt x="861" y="2581"/>
                </a:lnTo>
                <a:lnTo>
                  <a:pt x="907" y="2644"/>
                </a:lnTo>
                <a:lnTo>
                  <a:pt x="956" y="2704"/>
                </a:lnTo>
                <a:lnTo>
                  <a:pt x="1006" y="2759"/>
                </a:lnTo>
                <a:lnTo>
                  <a:pt x="1058" y="2810"/>
                </a:lnTo>
                <a:lnTo>
                  <a:pt x="1112" y="2857"/>
                </a:lnTo>
                <a:lnTo>
                  <a:pt x="1167" y="2902"/>
                </a:lnTo>
                <a:lnTo>
                  <a:pt x="1223" y="2942"/>
                </a:lnTo>
                <a:lnTo>
                  <a:pt x="1278" y="2976"/>
                </a:lnTo>
                <a:lnTo>
                  <a:pt x="1335" y="3008"/>
                </a:lnTo>
                <a:lnTo>
                  <a:pt x="1390" y="3036"/>
                </a:lnTo>
                <a:lnTo>
                  <a:pt x="1444" y="3058"/>
                </a:lnTo>
                <a:lnTo>
                  <a:pt x="1497" y="3078"/>
                </a:lnTo>
                <a:lnTo>
                  <a:pt x="1549" y="3092"/>
                </a:lnTo>
                <a:lnTo>
                  <a:pt x="1599" y="3103"/>
                </a:lnTo>
                <a:lnTo>
                  <a:pt x="1646" y="3110"/>
                </a:lnTo>
                <a:lnTo>
                  <a:pt x="1690" y="3112"/>
                </a:lnTo>
                <a:lnTo>
                  <a:pt x="1728" y="3111"/>
                </a:lnTo>
                <a:lnTo>
                  <a:pt x="1769" y="3106"/>
                </a:lnTo>
                <a:lnTo>
                  <a:pt x="1811" y="3097"/>
                </a:lnTo>
                <a:lnTo>
                  <a:pt x="1855" y="3086"/>
                </a:lnTo>
                <a:lnTo>
                  <a:pt x="1900" y="3072"/>
                </a:lnTo>
                <a:lnTo>
                  <a:pt x="1947" y="3054"/>
                </a:lnTo>
                <a:lnTo>
                  <a:pt x="1994" y="3034"/>
                </a:lnTo>
                <a:lnTo>
                  <a:pt x="2042" y="3010"/>
                </a:lnTo>
                <a:lnTo>
                  <a:pt x="2090" y="2984"/>
                </a:lnTo>
                <a:lnTo>
                  <a:pt x="2139" y="2954"/>
                </a:lnTo>
                <a:lnTo>
                  <a:pt x="2188" y="2920"/>
                </a:lnTo>
                <a:lnTo>
                  <a:pt x="2235" y="2884"/>
                </a:lnTo>
                <a:lnTo>
                  <a:pt x="2283" y="2845"/>
                </a:lnTo>
                <a:lnTo>
                  <a:pt x="2329" y="2804"/>
                </a:lnTo>
                <a:lnTo>
                  <a:pt x="2374" y="2759"/>
                </a:lnTo>
                <a:lnTo>
                  <a:pt x="2418" y="2711"/>
                </a:lnTo>
                <a:lnTo>
                  <a:pt x="2460" y="2661"/>
                </a:lnTo>
                <a:lnTo>
                  <a:pt x="2501" y="2606"/>
                </a:lnTo>
                <a:lnTo>
                  <a:pt x="2539" y="2550"/>
                </a:lnTo>
                <a:lnTo>
                  <a:pt x="2575" y="2490"/>
                </a:lnTo>
                <a:lnTo>
                  <a:pt x="2608" y="2428"/>
                </a:lnTo>
                <a:lnTo>
                  <a:pt x="2638" y="2363"/>
                </a:lnTo>
                <a:lnTo>
                  <a:pt x="2665" y="2295"/>
                </a:lnTo>
                <a:lnTo>
                  <a:pt x="2689" y="2224"/>
                </a:lnTo>
                <a:lnTo>
                  <a:pt x="2708" y="2150"/>
                </a:lnTo>
                <a:lnTo>
                  <a:pt x="2724" y="2074"/>
                </a:lnTo>
                <a:lnTo>
                  <a:pt x="2736" y="1995"/>
                </a:lnTo>
                <a:lnTo>
                  <a:pt x="2743" y="1913"/>
                </a:lnTo>
                <a:lnTo>
                  <a:pt x="2745" y="1828"/>
                </a:lnTo>
                <a:lnTo>
                  <a:pt x="2744" y="1753"/>
                </a:lnTo>
                <a:lnTo>
                  <a:pt x="2741" y="1679"/>
                </a:lnTo>
                <a:lnTo>
                  <a:pt x="2736" y="1609"/>
                </a:lnTo>
                <a:lnTo>
                  <a:pt x="2697" y="1576"/>
                </a:lnTo>
                <a:lnTo>
                  <a:pt x="2653" y="1545"/>
                </a:lnTo>
                <a:lnTo>
                  <a:pt x="2604" y="1515"/>
                </a:lnTo>
                <a:lnTo>
                  <a:pt x="2549" y="1489"/>
                </a:lnTo>
                <a:lnTo>
                  <a:pt x="2491" y="1463"/>
                </a:lnTo>
                <a:lnTo>
                  <a:pt x="2428" y="1440"/>
                </a:lnTo>
                <a:lnTo>
                  <a:pt x="2362" y="1419"/>
                </a:lnTo>
                <a:lnTo>
                  <a:pt x="2290" y="1401"/>
                </a:lnTo>
                <a:lnTo>
                  <a:pt x="2215" y="1384"/>
                </a:lnTo>
                <a:lnTo>
                  <a:pt x="2138" y="1371"/>
                </a:lnTo>
                <a:lnTo>
                  <a:pt x="2056" y="1360"/>
                </a:lnTo>
                <a:lnTo>
                  <a:pt x="2079" y="1388"/>
                </a:lnTo>
                <a:lnTo>
                  <a:pt x="2101" y="1421"/>
                </a:lnTo>
                <a:lnTo>
                  <a:pt x="2120" y="1457"/>
                </a:lnTo>
                <a:lnTo>
                  <a:pt x="2138" y="1498"/>
                </a:lnTo>
                <a:lnTo>
                  <a:pt x="2152" y="1542"/>
                </a:lnTo>
                <a:lnTo>
                  <a:pt x="2121" y="1521"/>
                </a:lnTo>
                <a:lnTo>
                  <a:pt x="2087" y="1501"/>
                </a:lnTo>
                <a:lnTo>
                  <a:pt x="2051" y="1484"/>
                </a:lnTo>
                <a:lnTo>
                  <a:pt x="2013" y="1468"/>
                </a:lnTo>
                <a:lnTo>
                  <a:pt x="1972" y="1454"/>
                </a:lnTo>
                <a:lnTo>
                  <a:pt x="1930" y="1440"/>
                </a:lnTo>
                <a:lnTo>
                  <a:pt x="1886" y="1426"/>
                </a:lnTo>
                <a:lnTo>
                  <a:pt x="1841" y="1412"/>
                </a:lnTo>
                <a:lnTo>
                  <a:pt x="1793" y="1397"/>
                </a:lnTo>
                <a:lnTo>
                  <a:pt x="1746" y="1381"/>
                </a:lnTo>
                <a:lnTo>
                  <a:pt x="1699" y="1364"/>
                </a:lnTo>
                <a:lnTo>
                  <a:pt x="1650" y="1343"/>
                </a:lnTo>
                <a:lnTo>
                  <a:pt x="1602" y="1321"/>
                </a:lnTo>
                <a:lnTo>
                  <a:pt x="1554" y="1295"/>
                </a:lnTo>
                <a:lnTo>
                  <a:pt x="1506" y="1265"/>
                </a:lnTo>
                <a:lnTo>
                  <a:pt x="1459" y="1231"/>
                </a:lnTo>
                <a:lnTo>
                  <a:pt x="1411" y="1192"/>
                </a:lnTo>
                <a:lnTo>
                  <a:pt x="1365" y="1149"/>
                </a:lnTo>
                <a:lnTo>
                  <a:pt x="1321" y="1100"/>
                </a:lnTo>
                <a:lnTo>
                  <a:pt x="1299" y="1074"/>
                </a:lnTo>
                <a:lnTo>
                  <a:pt x="1279" y="1048"/>
                </a:lnTo>
                <a:lnTo>
                  <a:pt x="1279" y="1048"/>
                </a:lnTo>
                <a:lnTo>
                  <a:pt x="1279" y="1048"/>
                </a:lnTo>
                <a:lnTo>
                  <a:pt x="1264" y="1026"/>
                </a:lnTo>
                <a:lnTo>
                  <a:pt x="1251" y="1008"/>
                </a:lnTo>
                <a:lnTo>
                  <a:pt x="1240" y="993"/>
                </a:lnTo>
                <a:lnTo>
                  <a:pt x="1231" y="980"/>
                </a:lnTo>
                <a:lnTo>
                  <a:pt x="1224" y="971"/>
                </a:lnTo>
                <a:lnTo>
                  <a:pt x="1219" y="967"/>
                </a:lnTo>
                <a:close/>
                <a:moveTo>
                  <a:pt x="1690" y="181"/>
                </a:moveTo>
                <a:lnTo>
                  <a:pt x="1588" y="183"/>
                </a:lnTo>
                <a:lnTo>
                  <a:pt x="1489" y="189"/>
                </a:lnTo>
                <a:lnTo>
                  <a:pt x="1395" y="199"/>
                </a:lnTo>
                <a:lnTo>
                  <a:pt x="1305" y="213"/>
                </a:lnTo>
                <a:lnTo>
                  <a:pt x="1218" y="232"/>
                </a:lnTo>
                <a:lnTo>
                  <a:pt x="1136" y="254"/>
                </a:lnTo>
                <a:lnTo>
                  <a:pt x="1057" y="281"/>
                </a:lnTo>
                <a:lnTo>
                  <a:pt x="982" y="312"/>
                </a:lnTo>
                <a:lnTo>
                  <a:pt x="912" y="347"/>
                </a:lnTo>
                <a:lnTo>
                  <a:pt x="845" y="385"/>
                </a:lnTo>
                <a:lnTo>
                  <a:pt x="783" y="428"/>
                </a:lnTo>
                <a:lnTo>
                  <a:pt x="724" y="474"/>
                </a:lnTo>
                <a:lnTo>
                  <a:pt x="669" y="524"/>
                </a:lnTo>
                <a:lnTo>
                  <a:pt x="619" y="579"/>
                </a:lnTo>
                <a:lnTo>
                  <a:pt x="573" y="637"/>
                </a:lnTo>
                <a:lnTo>
                  <a:pt x="530" y="699"/>
                </a:lnTo>
                <a:lnTo>
                  <a:pt x="492" y="765"/>
                </a:lnTo>
                <a:lnTo>
                  <a:pt x="458" y="836"/>
                </a:lnTo>
                <a:lnTo>
                  <a:pt x="428" y="908"/>
                </a:lnTo>
                <a:lnTo>
                  <a:pt x="403" y="986"/>
                </a:lnTo>
                <a:lnTo>
                  <a:pt x="381" y="1067"/>
                </a:lnTo>
                <a:lnTo>
                  <a:pt x="364" y="1152"/>
                </a:lnTo>
                <a:lnTo>
                  <a:pt x="351" y="1242"/>
                </a:lnTo>
                <a:lnTo>
                  <a:pt x="342" y="1334"/>
                </a:lnTo>
                <a:lnTo>
                  <a:pt x="338" y="1430"/>
                </a:lnTo>
                <a:lnTo>
                  <a:pt x="453" y="1430"/>
                </a:lnTo>
                <a:lnTo>
                  <a:pt x="469" y="1340"/>
                </a:lnTo>
                <a:lnTo>
                  <a:pt x="489" y="1254"/>
                </a:lnTo>
                <a:lnTo>
                  <a:pt x="511" y="1171"/>
                </a:lnTo>
                <a:lnTo>
                  <a:pt x="537" y="1092"/>
                </a:lnTo>
                <a:lnTo>
                  <a:pt x="566" y="1017"/>
                </a:lnTo>
                <a:lnTo>
                  <a:pt x="600" y="945"/>
                </a:lnTo>
                <a:lnTo>
                  <a:pt x="636" y="878"/>
                </a:lnTo>
                <a:lnTo>
                  <a:pt x="676" y="814"/>
                </a:lnTo>
                <a:lnTo>
                  <a:pt x="720" y="754"/>
                </a:lnTo>
                <a:lnTo>
                  <a:pt x="767" y="696"/>
                </a:lnTo>
                <a:lnTo>
                  <a:pt x="819" y="643"/>
                </a:lnTo>
                <a:lnTo>
                  <a:pt x="874" y="594"/>
                </a:lnTo>
                <a:lnTo>
                  <a:pt x="931" y="550"/>
                </a:lnTo>
                <a:lnTo>
                  <a:pt x="992" y="509"/>
                </a:lnTo>
                <a:lnTo>
                  <a:pt x="1057" y="473"/>
                </a:lnTo>
                <a:lnTo>
                  <a:pt x="1126" y="440"/>
                </a:lnTo>
                <a:lnTo>
                  <a:pt x="1196" y="412"/>
                </a:lnTo>
                <a:lnTo>
                  <a:pt x="1271" y="389"/>
                </a:lnTo>
                <a:lnTo>
                  <a:pt x="1348" y="369"/>
                </a:lnTo>
                <a:lnTo>
                  <a:pt x="1429" y="355"/>
                </a:lnTo>
                <a:lnTo>
                  <a:pt x="1513" y="344"/>
                </a:lnTo>
                <a:lnTo>
                  <a:pt x="1600" y="337"/>
                </a:lnTo>
                <a:lnTo>
                  <a:pt x="1690" y="335"/>
                </a:lnTo>
                <a:lnTo>
                  <a:pt x="1780" y="337"/>
                </a:lnTo>
                <a:lnTo>
                  <a:pt x="1867" y="344"/>
                </a:lnTo>
                <a:lnTo>
                  <a:pt x="1951" y="355"/>
                </a:lnTo>
                <a:lnTo>
                  <a:pt x="2032" y="369"/>
                </a:lnTo>
                <a:lnTo>
                  <a:pt x="2109" y="389"/>
                </a:lnTo>
                <a:lnTo>
                  <a:pt x="2184" y="412"/>
                </a:lnTo>
                <a:lnTo>
                  <a:pt x="2254" y="440"/>
                </a:lnTo>
                <a:lnTo>
                  <a:pt x="2323" y="473"/>
                </a:lnTo>
                <a:lnTo>
                  <a:pt x="2388" y="509"/>
                </a:lnTo>
                <a:lnTo>
                  <a:pt x="2449" y="550"/>
                </a:lnTo>
                <a:lnTo>
                  <a:pt x="2506" y="594"/>
                </a:lnTo>
                <a:lnTo>
                  <a:pt x="2561" y="643"/>
                </a:lnTo>
                <a:lnTo>
                  <a:pt x="2613" y="696"/>
                </a:lnTo>
                <a:lnTo>
                  <a:pt x="2660" y="754"/>
                </a:lnTo>
                <a:lnTo>
                  <a:pt x="2704" y="814"/>
                </a:lnTo>
                <a:lnTo>
                  <a:pt x="2744" y="878"/>
                </a:lnTo>
                <a:lnTo>
                  <a:pt x="2780" y="945"/>
                </a:lnTo>
                <a:lnTo>
                  <a:pt x="2814" y="1017"/>
                </a:lnTo>
                <a:lnTo>
                  <a:pt x="2843" y="1092"/>
                </a:lnTo>
                <a:lnTo>
                  <a:pt x="2869" y="1171"/>
                </a:lnTo>
                <a:lnTo>
                  <a:pt x="2891" y="1254"/>
                </a:lnTo>
                <a:lnTo>
                  <a:pt x="2911" y="1340"/>
                </a:lnTo>
                <a:lnTo>
                  <a:pt x="2927" y="1430"/>
                </a:lnTo>
                <a:lnTo>
                  <a:pt x="3042" y="1430"/>
                </a:lnTo>
                <a:lnTo>
                  <a:pt x="3038" y="1334"/>
                </a:lnTo>
                <a:lnTo>
                  <a:pt x="3029" y="1242"/>
                </a:lnTo>
                <a:lnTo>
                  <a:pt x="3016" y="1152"/>
                </a:lnTo>
                <a:lnTo>
                  <a:pt x="2999" y="1067"/>
                </a:lnTo>
                <a:lnTo>
                  <a:pt x="2977" y="986"/>
                </a:lnTo>
                <a:lnTo>
                  <a:pt x="2952" y="908"/>
                </a:lnTo>
                <a:lnTo>
                  <a:pt x="2922" y="836"/>
                </a:lnTo>
                <a:lnTo>
                  <a:pt x="2888" y="765"/>
                </a:lnTo>
                <a:lnTo>
                  <a:pt x="2850" y="699"/>
                </a:lnTo>
                <a:lnTo>
                  <a:pt x="2807" y="637"/>
                </a:lnTo>
                <a:lnTo>
                  <a:pt x="2761" y="579"/>
                </a:lnTo>
                <a:lnTo>
                  <a:pt x="2711" y="524"/>
                </a:lnTo>
                <a:lnTo>
                  <a:pt x="2656" y="474"/>
                </a:lnTo>
                <a:lnTo>
                  <a:pt x="2597" y="428"/>
                </a:lnTo>
                <a:lnTo>
                  <a:pt x="2535" y="385"/>
                </a:lnTo>
                <a:lnTo>
                  <a:pt x="2468" y="347"/>
                </a:lnTo>
                <a:lnTo>
                  <a:pt x="2398" y="312"/>
                </a:lnTo>
                <a:lnTo>
                  <a:pt x="2323" y="281"/>
                </a:lnTo>
                <a:lnTo>
                  <a:pt x="2244" y="254"/>
                </a:lnTo>
                <a:lnTo>
                  <a:pt x="2162" y="232"/>
                </a:lnTo>
                <a:lnTo>
                  <a:pt x="2075" y="213"/>
                </a:lnTo>
                <a:lnTo>
                  <a:pt x="1985" y="199"/>
                </a:lnTo>
                <a:lnTo>
                  <a:pt x="1891" y="189"/>
                </a:lnTo>
                <a:lnTo>
                  <a:pt x="1792" y="183"/>
                </a:lnTo>
                <a:lnTo>
                  <a:pt x="1690" y="181"/>
                </a:lnTo>
                <a:close/>
                <a:moveTo>
                  <a:pt x="1689" y="0"/>
                </a:moveTo>
                <a:lnTo>
                  <a:pt x="1690" y="0"/>
                </a:lnTo>
                <a:lnTo>
                  <a:pt x="1792" y="2"/>
                </a:lnTo>
                <a:lnTo>
                  <a:pt x="1891" y="8"/>
                </a:lnTo>
                <a:lnTo>
                  <a:pt x="1986" y="18"/>
                </a:lnTo>
                <a:lnTo>
                  <a:pt x="2078" y="32"/>
                </a:lnTo>
                <a:lnTo>
                  <a:pt x="2167" y="49"/>
                </a:lnTo>
                <a:lnTo>
                  <a:pt x="2253" y="70"/>
                </a:lnTo>
                <a:lnTo>
                  <a:pt x="2335" y="95"/>
                </a:lnTo>
                <a:lnTo>
                  <a:pt x="2414" y="124"/>
                </a:lnTo>
                <a:lnTo>
                  <a:pt x="2490" y="157"/>
                </a:lnTo>
                <a:lnTo>
                  <a:pt x="2562" y="194"/>
                </a:lnTo>
                <a:lnTo>
                  <a:pt x="2631" y="235"/>
                </a:lnTo>
                <a:lnTo>
                  <a:pt x="2696" y="279"/>
                </a:lnTo>
                <a:lnTo>
                  <a:pt x="2758" y="327"/>
                </a:lnTo>
                <a:lnTo>
                  <a:pt x="2817" y="378"/>
                </a:lnTo>
                <a:lnTo>
                  <a:pt x="2872" y="435"/>
                </a:lnTo>
                <a:lnTo>
                  <a:pt x="2923" y="494"/>
                </a:lnTo>
                <a:lnTo>
                  <a:pt x="2970" y="557"/>
                </a:lnTo>
                <a:lnTo>
                  <a:pt x="3013" y="623"/>
                </a:lnTo>
                <a:lnTo>
                  <a:pt x="3052" y="692"/>
                </a:lnTo>
                <a:lnTo>
                  <a:pt x="3087" y="766"/>
                </a:lnTo>
                <a:lnTo>
                  <a:pt x="3119" y="842"/>
                </a:lnTo>
                <a:lnTo>
                  <a:pt x="3145" y="922"/>
                </a:lnTo>
                <a:lnTo>
                  <a:pt x="3169" y="1004"/>
                </a:lnTo>
                <a:lnTo>
                  <a:pt x="3187" y="1090"/>
                </a:lnTo>
                <a:lnTo>
                  <a:pt x="3203" y="1179"/>
                </a:lnTo>
                <a:lnTo>
                  <a:pt x="3213" y="1272"/>
                </a:lnTo>
                <a:lnTo>
                  <a:pt x="3220" y="1368"/>
                </a:lnTo>
                <a:lnTo>
                  <a:pt x="3223" y="1466"/>
                </a:lnTo>
                <a:lnTo>
                  <a:pt x="3256" y="1488"/>
                </a:lnTo>
                <a:lnTo>
                  <a:pt x="3287" y="1513"/>
                </a:lnTo>
                <a:lnTo>
                  <a:pt x="3313" y="1542"/>
                </a:lnTo>
                <a:lnTo>
                  <a:pt x="3337" y="1575"/>
                </a:lnTo>
                <a:lnTo>
                  <a:pt x="3355" y="1611"/>
                </a:lnTo>
                <a:lnTo>
                  <a:pt x="3369" y="1649"/>
                </a:lnTo>
                <a:lnTo>
                  <a:pt x="3377" y="1689"/>
                </a:lnTo>
                <a:lnTo>
                  <a:pt x="3380" y="1731"/>
                </a:lnTo>
                <a:lnTo>
                  <a:pt x="3380" y="2061"/>
                </a:lnTo>
                <a:lnTo>
                  <a:pt x="3377" y="2102"/>
                </a:lnTo>
                <a:lnTo>
                  <a:pt x="3370" y="2141"/>
                </a:lnTo>
                <a:lnTo>
                  <a:pt x="3356" y="2178"/>
                </a:lnTo>
                <a:lnTo>
                  <a:pt x="3339" y="2213"/>
                </a:lnTo>
                <a:lnTo>
                  <a:pt x="3318" y="2244"/>
                </a:lnTo>
                <a:lnTo>
                  <a:pt x="3292" y="2273"/>
                </a:lnTo>
                <a:lnTo>
                  <a:pt x="3263" y="2299"/>
                </a:lnTo>
                <a:lnTo>
                  <a:pt x="3231" y="2320"/>
                </a:lnTo>
                <a:lnTo>
                  <a:pt x="3197" y="2338"/>
                </a:lnTo>
                <a:lnTo>
                  <a:pt x="3160" y="2350"/>
                </a:lnTo>
                <a:lnTo>
                  <a:pt x="3121" y="2358"/>
                </a:lnTo>
                <a:lnTo>
                  <a:pt x="3080" y="2361"/>
                </a:lnTo>
                <a:lnTo>
                  <a:pt x="2863" y="2361"/>
                </a:lnTo>
                <a:lnTo>
                  <a:pt x="2830" y="2445"/>
                </a:lnTo>
                <a:lnTo>
                  <a:pt x="2792" y="2525"/>
                </a:lnTo>
                <a:lnTo>
                  <a:pt x="2751" y="2603"/>
                </a:lnTo>
                <a:lnTo>
                  <a:pt x="2706" y="2677"/>
                </a:lnTo>
                <a:lnTo>
                  <a:pt x="2658" y="2747"/>
                </a:lnTo>
                <a:lnTo>
                  <a:pt x="2607" y="2813"/>
                </a:lnTo>
                <a:lnTo>
                  <a:pt x="2553" y="2876"/>
                </a:lnTo>
                <a:lnTo>
                  <a:pt x="2497" y="2935"/>
                </a:lnTo>
                <a:lnTo>
                  <a:pt x="2439" y="2991"/>
                </a:lnTo>
                <a:lnTo>
                  <a:pt x="2378" y="3042"/>
                </a:lnTo>
                <a:lnTo>
                  <a:pt x="2317" y="3089"/>
                </a:lnTo>
                <a:lnTo>
                  <a:pt x="2254" y="3132"/>
                </a:lnTo>
                <a:lnTo>
                  <a:pt x="2191" y="3171"/>
                </a:lnTo>
                <a:lnTo>
                  <a:pt x="2126" y="3206"/>
                </a:lnTo>
                <a:lnTo>
                  <a:pt x="2063" y="3236"/>
                </a:lnTo>
                <a:lnTo>
                  <a:pt x="1998" y="3262"/>
                </a:lnTo>
                <a:lnTo>
                  <a:pt x="1935" y="3283"/>
                </a:lnTo>
                <a:lnTo>
                  <a:pt x="1871" y="3300"/>
                </a:lnTo>
                <a:lnTo>
                  <a:pt x="1810" y="3313"/>
                </a:lnTo>
                <a:lnTo>
                  <a:pt x="1749" y="3320"/>
                </a:lnTo>
                <a:lnTo>
                  <a:pt x="1690" y="3322"/>
                </a:lnTo>
                <a:lnTo>
                  <a:pt x="1631" y="3320"/>
                </a:lnTo>
                <a:lnTo>
                  <a:pt x="1570" y="3313"/>
                </a:lnTo>
                <a:lnTo>
                  <a:pt x="1509" y="3300"/>
                </a:lnTo>
                <a:lnTo>
                  <a:pt x="1445" y="3283"/>
                </a:lnTo>
                <a:lnTo>
                  <a:pt x="1382" y="3262"/>
                </a:lnTo>
                <a:lnTo>
                  <a:pt x="1317" y="3236"/>
                </a:lnTo>
                <a:lnTo>
                  <a:pt x="1254" y="3206"/>
                </a:lnTo>
                <a:lnTo>
                  <a:pt x="1189" y="3171"/>
                </a:lnTo>
                <a:lnTo>
                  <a:pt x="1126" y="3132"/>
                </a:lnTo>
                <a:lnTo>
                  <a:pt x="1063" y="3089"/>
                </a:lnTo>
                <a:lnTo>
                  <a:pt x="1002" y="3042"/>
                </a:lnTo>
                <a:lnTo>
                  <a:pt x="941" y="2991"/>
                </a:lnTo>
                <a:lnTo>
                  <a:pt x="883" y="2935"/>
                </a:lnTo>
                <a:lnTo>
                  <a:pt x="827" y="2876"/>
                </a:lnTo>
                <a:lnTo>
                  <a:pt x="773" y="2813"/>
                </a:lnTo>
                <a:lnTo>
                  <a:pt x="722" y="2747"/>
                </a:lnTo>
                <a:lnTo>
                  <a:pt x="674" y="2677"/>
                </a:lnTo>
                <a:lnTo>
                  <a:pt x="629" y="2603"/>
                </a:lnTo>
                <a:lnTo>
                  <a:pt x="588" y="2525"/>
                </a:lnTo>
                <a:lnTo>
                  <a:pt x="550" y="2445"/>
                </a:lnTo>
                <a:lnTo>
                  <a:pt x="517" y="2361"/>
                </a:lnTo>
                <a:lnTo>
                  <a:pt x="300" y="2361"/>
                </a:lnTo>
                <a:lnTo>
                  <a:pt x="259" y="2358"/>
                </a:lnTo>
                <a:lnTo>
                  <a:pt x="220" y="2350"/>
                </a:lnTo>
                <a:lnTo>
                  <a:pt x="183" y="2338"/>
                </a:lnTo>
                <a:lnTo>
                  <a:pt x="149" y="2320"/>
                </a:lnTo>
                <a:lnTo>
                  <a:pt x="117" y="2299"/>
                </a:lnTo>
                <a:lnTo>
                  <a:pt x="88" y="2273"/>
                </a:lnTo>
                <a:lnTo>
                  <a:pt x="62" y="2244"/>
                </a:lnTo>
                <a:lnTo>
                  <a:pt x="41" y="2213"/>
                </a:lnTo>
                <a:lnTo>
                  <a:pt x="24" y="2178"/>
                </a:lnTo>
                <a:lnTo>
                  <a:pt x="10" y="2141"/>
                </a:lnTo>
                <a:lnTo>
                  <a:pt x="3" y="2102"/>
                </a:lnTo>
                <a:lnTo>
                  <a:pt x="0" y="2061"/>
                </a:lnTo>
                <a:lnTo>
                  <a:pt x="0" y="1731"/>
                </a:lnTo>
                <a:lnTo>
                  <a:pt x="3" y="1689"/>
                </a:lnTo>
                <a:lnTo>
                  <a:pt x="11" y="1649"/>
                </a:lnTo>
                <a:lnTo>
                  <a:pt x="25" y="1611"/>
                </a:lnTo>
                <a:lnTo>
                  <a:pt x="43" y="1575"/>
                </a:lnTo>
                <a:lnTo>
                  <a:pt x="67" y="1542"/>
                </a:lnTo>
                <a:lnTo>
                  <a:pt x="93" y="1513"/>
                </a:lnTo>
                <a:lnTo>
                  <a:pt x="124" y="1488"/>
                </a:lnTo>
                <a:lnTo>
                  <a:pt x="157" y="1466"/>
                </a:lnTo>
                <a:lnTo>
                  <a:pt x="160" y="1368"/>
                </a:lnTo>
                <a:lnTo>
                  <a:pt x="167" y="1272"/>
                </a:lnTo>
                <a:lnTo>
                  <a:pt x="177" y="1179"/>
                </a:lnTo>
                <a:lnTo>
                  <a:pt x="193" y="1090"/>
                </a:lnTo>
                <a:lnTo>
                  <a:pt x="211" y="1004"/>
                </a:lnTo>
                <a:lnTo>
                  <a:pt x="235" y="922"/>
                </a:lnTo>
                <a:lnTo>
                  <a:pt x="261" y="842"/>
                </a:lnTo>
                <a:lnTo>
                  <a:pt x="293" y="766"/>
                </a:lnTo>
                <a:lnTo>
                  <a:pt x="328" y="692"/>
                </a:lnTo>
                <a:lnTo>
                  <a:pt x="367" y="623"/>
                </a:lnTo>
                <a:lnTo>
                  <a:pt x="410" y="557"/>
                </a:lnTo>
                <a:lnTo>
                  <a:pt x="457" y="494"/>
                </a:lnTo>
                <a:lnTo>
                  <a:pt x="508" y="435"/>
                </a:lnTo>
                <a:lnTo>
                  <a:pt x="563" y="378"/>
                </a:lnTo>
                <a:lnTo>
                  <a:pt x="622" y="327"/>
                </a:lnTo>
                <a:lnTo>
                  <a:pt x="684" y="279"/>
                </a:lnTo>
                <a:lnTo>
                  <a:pt x="749" y="235"/>
                </a:lnTo>
                <a:lnTo>
                  <a:pt x="818" y="194"/>
                </a:lnTo>
                <a:lnTo>
                  <a:pt x="890" y="157"/>
                </a:lnTo>
                <a:lnTo>
                  <a:pt x="966" y="124"/>
                </a:lnTo>
                <a:lnTo>
                  <a:pt x="1045" y="95"/>
                </a:lnTo>
                <a:lnTo>
                  <a:pt x="1127" y="70"/>
                </a:lnTo>
                <a:lnTo>
                  <a:pt x="1213" y="49"/>
                </a:lnTo>
                <a:lnTo>
                  <a:pt x="1302" y="32"/>
                </a:lnTo>
                <a:lnTo>
                  <a:pt x="1394" y="18"/>
                </a:lnTo>
                <a:lnTo>
                  <a:pt x="1489" y="8"/>
                </a:lnTo>
                <a:lnTo>
                  <a:pt x="1588" y="2"/>
                </a:lnTo>
                <a:lnTo>
                  <a:pt x="1689" y="0"/>
                </a:lnTo>
                <a:close/>
              </a:path>
            </a:pathLst>
          </a:custGeom>
          <a:solidFill>
            <a:srgbClr val="C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Прямоугольник 104"/>
          <p:cNvSpPr/>
          <p:nvPr/>
        </p:nvSpPr>
        <p:spPr>
          <a:xfrm>
            <a:off x="1684531" y="2874595"/>
            <a:ext cx="324000" cy="492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Freeform 141"/>
          <p:cNvSpPr>
            <a:spLocks noEditPoints="1"/>
          </p:cNvSpPr>
          <p:nvPr/>
        </p:nvSpPr>
        <p:spPr bwMode="auto">
          <a:xfrm>
            <a:off x="1696204" y="3008259"/>
            <a:ext cx="288000" cy="252000"/>
          </a:xfrm>
          <a:custGeom>
            <a:avLst/>
            <a:gdLst>
              <a:gd name="T0" fmla="*/ 2291 w 3380"/>
              <a:gd name="T1" fmla="*/ 1767 h 3322"/>
              <a:gd name="T2" fmla="*/ 2216 w 3380"/>
              <a:gd name="T3" fmla="*/ 1978 h 3322"/>
              <a:gd name="T4" fmla="*/ 1996 w 3380"/>
              <a:gd name="T5" fmla="*/ 1940 h 3322"/>
              <a:gd name="T6" fmla="*/ 1996 w 3380"/>
              <a:gd name="T7" fmla="*/ 1715 h 3322"/>
              <a:gd name="T8" fmla="*/ 1312 w 3380"/>
              <a:gd name="T9" fmla="*/ 1665 h 3322"/>
              <a:gd name="T10" fmla="*/ 1422 w 3380"/>
              <a:gd name="T11" fmla="*/ 1859 h 3322"/>
              <a:gd name="T12" fmla="*/ 1251 w 3380"/>
              <a:gd name="T13" fmla="*/ 2001 h 3322"/>
              <a:gd name="T14" fmla="*/ 1081 w 3380"/>
              <a:gd name="T15" fmla="*/ 1859 h 3322"/>
              <a:gd name="T16" fmla="*/ 1190 w 3380"/>
              <a:gd name="T17" fmla="*/ 1665 h 3322"/>
              <a:gd name="T18" fmla="*/ 1197 w 3380"/>
              <a:gd name="T19" fmla="*/ 1123 h 3322"/>
              <a:gd name="T20" fmla="*/ 948 w 3380"/>
              <a:gd name="T21" fmla="*/ 1556 h 3322"/>
              <a:gd name="T22" fmla="*/ 635 w 3380"/>
              <a:gd name="T23" fmla="*/ 1828 h 3322"/>
              <a:gd name="T24" fmla="*/ 784 w 3380"/>
              <a:gd name="T25" fmla="*/ 2344 h 3322"/>
              <a:gd name="T26" fmla="*/ 1179 w 3380"/>
              <a:gd name="T27" fmla="*/ 2515 h 3322"/>
              <a:gd name="T28" fmla="*/ 1498 w 3380"/>
              <a:gd name="T29" fmla="*/ 2451 h 3322"/>
              <a:gd name="T30" fmla="*/ 1818 w 3380"/>
              <a:gd name="T31" fmla="*/ 2450 h 3322"/>
              <a:gd name="T32" fmla="*/ 1947 w 3380"/>
              <a:gd name="T33" fmla="*/ 2654 h 3322"/>
              <a:gd name="T34" fmla="*/ 1743 w 3380"/>
              <a:gd name="T35" fmla="*/ 2823 h 3322"/>
              <a:gd name="T36" fmla="*/ 1431 w 3380"/>
              <a:gd name="T37" fmla="*/ 2752 h 3322"/>
              <a:gd name="T38" fmla="*/ 990 w 3380"/>
              <a:gd name="T39" fmla="*/ 2631 h 3322"/>
              <a:gd name="T40" fmla="*/ 1167 w 3380"/>
              <a:gd name="T41" fmla="*/ 2902 h 3322"/>
              <a:gd name="T42" fmla="*/ 1599 w 3380"/>
              <a:gd name="T43" fmla="*/ 3103 h 3322"/>
              <a:gd name="T44" fmla="*/ 1947 w 3380"/>
              <a:gd name="T45" fmla="*/ 3054 h 3322"/>
              <a:gd name="T46" fmla="*/ 2329 w 3380"/>
              <a:gd name="T47" fmla="*/ 2804 h 3322"/>
              <a:gd name="T48" fmla="*/ 2638 w 3380"/>
              <a:gd name="T49" fmla="*/ 2363 h 3322"/>
              <a:gd name="T50" fmla="*/ 2744 w 3380"/>
              <a:gd name="T51" fmla="*/ 1753 h 3322"/>
              <a:gd name="T52" fmla="*/ 2428 w 3380"/>
              <a:gd name="T53" fmla="*/ 1440 h 3322"/>
              <a:gd name="T54" fmla="*/ 2120 w 3380"/>
              <a:gd name="T55" fmla="*/ 1457 h 3322"/>
              <a:gd name="T56" fmla="*/ 1930 w 3380"/>
              <a:gd name="T57" fmla="*/ 1440 h 3322"/>
              <a:gd name="T58" fmla="*/ 1554 w 3380"/>
              <a:gd name="T59" fmla="*/ 1295 h 3322"/>
              <a:gd name="T60" fmla="*/ 1279 w 3380"/>
              <a:gd name="T61" fmla="*/ 1048 h 3322"/>
              <a:gd name="T62" fmla="*/ 1690 w 3380"/>
              <a:gd name="T63" fmla="*/ 181 h 3322"/>
              <a:gd name="T64" fmla="*/ 982 w 3380"/>
              <a:gd name="T65" fmla="*/ 312 h 3322"/>
              <a:gd name="T66" fmla="*/ 530 w 3380"/>
              <a:gd name="T67" fmla="*/ 699 h 3322"/>
              <a:gd name="T68" fmla="*/ 342 w 3380"/>
              <a:gd name="T69" fmla="*/ 1334 h 3322"/>
              <a:gd name="T70" fmla="*/ 600 w 3380"/>
              <a:gd name="T71" fmla="*/ 945 h 3322"/>
              <a:gd name="T72" fmla="*/ 992 w 3380"/>
              <a:gd name="T73" fmla="*/ 509 h 3322"/>
              <a:gd name="T74" fmla="*/ 1600 w 3380"/>
              <a:gd name="T75" fmla="*/ 337 h 3322"/>
              <a:gd name="T76" fmla="*/ 2254 w 3380"/>
              <a:gd name="T77" fmla="*/ 440 h 3322"/>
              <a:gd name="T78" fmla="*/ 2704 w 3380"/>
              <a:gd name="T79" fmla="*/ 814 h 3322"/>
              <a:gd name="T80" fmla="*/ 2927 w 3380"/>
              <a:gd name="T81" fmla="*/ 1430 h 3322"/>
              <a:gd name="T82" fmla="*/ 2922 w 3380"/>
              <a:gd name="T83" fmla="*/ 836 h 3322"/>
              <a:gd name="T84" fmla="*/ 2535 w 3380"/>
              <a:gd name="T85" fmla="*/ 385 h 3322"/>
              <a:gd name="T86" fmla="*/ 1891 w 3380"/>
              <a:gd name="T87" fmla="*/ 189 h 3322"/>
              <a:gd name="T88" fmla="*/ 2078 w 3380"/>
              <a:gd name="T89" fmla="*/ 32 h 3322"/>
              <a:gd name="T90" fmla="*/ 2696 w 3380"/>
              <a:gd name="T91" fmla="*/ 279 h 3322"/>
              <a:gd name="T92" fmla="*/ 3087 w 3380"/>
              <a:gd name="T93" fmla="*/ 766 h 3322"/>
              <a:gd name="T94" fmla="*/ 3223 w 3380"/>
              <a:gd name="T95" fmla="*/ 1466 h 3322"/>
              <a:gd name="T96" fmla="*/ 3380 w 3380"/>
              <a:gd name="T97" fmla="*/ 1731 h 3322"/>
              <a:gd name="T98" fmla="*/ 3263 w 3380"/>
              <a:gd name="T99" fmla="*/ 2299 h 3322"/>
              <a:gd name="T100" fmla="*/ 2792 w 3380"/>
              <a:gd name="T101" fmla="*/ 2525 h 3322"/>
              <a:gd name="T102" fmla="*/ 2378 w 3380"/>
              <a:gd name="T103" fmla="*/ 3042 h 3322"/>
              <a:gd name="T104" fmla="*/ 1871 w 3380"/>
              <a:gd name="T105" fmla="*/ 3300 h 3322"/>
              <a:gd name="T106" fmla="*/ 1382 w 3380"/>
              <a:gd name="T107" fmla="*/ 3262 h 3322"/>
              <a:gd name="T108" fmla="*/ 883 w 3380"/>
              <a:gd name="T109" fmla="*/ 2935 h 3322"/>
              <a:gd name="T110" fmla="*/ 517 w 3380"/>
              <a:gd name="T111" fmla="*/ 2361 h 3322"/>
              <a:gd name="T112" fmla="*/ 62 w 3380"/>
              <a:gd name="T113" fmla="*/ 2244 h 3322"/>
              <a:gd name="T114" fmla="*/ 11 w 3380"/>
              <a:gd name="T115" fmla="*/ 1649 h 3322"/>
              <a:gd name="T116" fmla="*/ 167 w 3380"/>
              <a:gd name="T117" fmla="*/ 1272 h 3322"/>
              <a:gd name="T118" fmla="*/ 367 w 3380"/>
              <a:gd name="T119" fmla="*/ 623 h 3322"/>
              <a:gd name="T120" fmla="*/ 818 w 3380"/>
              <a:gd name="T121" fmla="*/ 194 h 3322"/>
              <a:gd name="T122" fmla="*/ 1489 w 3380"/>
              <a:gd name="T123" fmla="*/ 8 h 3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380" h="3322">
                <a:moveTo>
                  <a:pt x="2129" y="1654"/>
                </a:moveTo>
                <a:lnTo>
                  <a:pt x="2160" y="1657"/>
                </a:lnTo>
                <a:lnTo>
                  <a:pt x="2190" y="1665"/>
                </a:lnTo>
                <a:lnTo>
                  <a:pt x="2216" y="1677"/>
                </a:lnTo>
                <a:lnTo>
                  <a:pt x="2241" y="1695"/>
                </a:lnTo>
                <a:lnTo>
                  <a:pt x="2262" y="1715"/>
                </a:lnTo>
                <a:lnTo>
                  <a:pt x="2279" y="1740"/>
                </a:lnTo>
                <a:lnTo>
                  <a:pt x="2291" y="1767"/>
                </a:lnTo>
                <a:lnTo>
                  <a:pt x="2299" y="1796"/>
                </a:lnTo>
                <a:lnTo>
                  <a:pt x="2302" y="1827"/>
                </a:lnTo>
                <a:lnTo>
                  <a:pt x="2299" y="1859"/>
                </a:lnTo>
                <a:lnTo>
                  <a:pt x="2291" y="1888"/>
                </a:lnTo>
                <a:lnTo>
                  <a:pt x="2279" y="1915"/>
                </a:lnTo>
                <a:lnTo>
                  <a:pt x="2262" y="1940"/>
                </a:lnTo>
                <a:lnTo>
                  <a:pt x="2241" y="1960"/>
                </a:lnTo>
                <a:lnTo>
                  <a:pt x="2216" y="1978"/>
                </a:lnTo>
                <a:lnTo>
                  <a:pt x="2190" y="1990"/>
                </a:lnTo>
                <a:lnTo>
                  <a:pt x="2160" y="1998"/>
                </a:lnTo>
                <a:lnTo>
                  <a:pt x="2129" y="2001"/>
                </a:lnTo>
                <a:lnTo>
                  <a:pt x="2098" y="1998"/>
                </a:lnTo>
                <a:lnTo>
                  <a:pt x="2068" y="1990"/>
                </a:lnTo>
                <a:lnTo>
                  <a:pt x="2041" y="1978"/>
                </a:lnTo>
                <a:lnTo>
                  <a:pt x="2017" y="1960"/>
                </a:lnTo>
                <a:lnTo>
                  <a:pt x="1996" y="1940"/>
                </a:lnTo>
                <a:lnTo>
                  <a:pt x="1979" y="1915"/>
                </a:lnTo>
                <a:lnTo>
                  <a:pt x="1967" y="1888"/>
                </a:lnTo>
                <a:lnTo>
                  <a:pt x="1958" y="1859"/>
                </a:lnTo>
                <a:lnTo>
                  <a:pt x="1955" y="1827"/>
                </a:lnTo>
                <a:lnTo>
                  <a:pt x="1958" y="1796"/>
                </a:lnTo>
                <a:lnTo>
                  <a:pt x="1967" y="1767"/>
                </a:lnTo>
                <a:lnTo>
                  <a:pt x="1979" y="1740"/>
                </a:lnTo>
                <a:lnTo>
                  <a:pt x="1996" y="1715"/>
                </a:lnTo>
                <a:lnTo>
                  <a:pt x="2017" y="1695"/>
                </a:lnTo>
                <a:lnTo>
                  <a:pt x="2041" y="1677"/>
                </a:lnTo>
                <a:lnTo>
                  <a:pt x="2068" y="1665"/>
                </a:lnTo>
                <a:lnTo>
                  <a:pt x="2098" y="1657"/>
                </a:lnTo>
                <a:lnTo>
                  <a:pt x="2129" y="1654"/>
                </a:lnTo>
                <a:close/>
                <a:moveTo>
                  <a:pt x="1251" y="1654"/>
                </a:moveTo>
                <a:lnTo>
                  <a:pt x="1282" y="1657"/>
                </a:lnTo>
                <a:lnTo>
                  <a:pt x="1312" y="1665"/>
                </a:lnTo>
                <a:lnTo>
                  <a:pt x="1339" y="1677"/>
                </a:lnTo>
                <a:lnTo>
                  <a:pt x="1363" y="1695"/>
                </a:lnTo>
                <a:lnTo>
                  <a:pt x="1384" y="1715"/>
                </a:lnTo>
                <a:lnTo>
                  <a:pt x="1401" y="1740"/>
                </a:lnTo>
                <a:lnTo>
                  <a:pt x="1413" y="1767"/>
                </a:lnTo>
                <a:lnTo>
                  <a:pt x="1422" y="1796"/>
                </a:lnTo>
                <a:lnTo>
                  <a:pt x="1425" y="1827"/>
                </a:lnTo>
                <a:lnTo>
                  <a:pt x="1422" y="1859"/>
                </a:lnTo>
                <a:lnTo>
                  <a:pt x="1413" y="1888"/>
                </a:lnTo>
                <a:lnTo>
                  <a:pt x="1401" y="1915"/>
                </a:lnTo>
                <a:lnTo>
                  <a:pt x="1384" y="1940"/>
                </a:lnTo>
                <a:lnTo>
                  <a:pt x="1363" y="1960"/>
                </a:lnTo>
                <a:lnTo>
                  <a:pt x="1339" y="1978"/>
                </a:lnTo>
                <a:lnTo>
                  <a:pt x="1312" y="1990"/>
                </a:lnTo>
                <a:lnTo>
                  <a:pt x="1282" y="1998"/>
                </a:lnTo>
                <a:lnTo>
                  <a:pt x="1251" y="2001"/>
                </a:lnTo>
                <a:lnTo>
                  <a:pt x="1220" y="1998"/>
                </a:lnTo>
                <a:lnTo>
                  <a:pt x="1190" y="1990"/>
                </a:lnTo>
                <a:lnTo>
                  <a:pt x="1164" y="1978"/>
                </a:lnTo>
                <a:lnTo>
                  <a:pt x="1139" y="1960"/>
                </a:lnTo>
                <a:lnTo>
                  <a:pt x="1118" y="1940"/>
                </a:lnTo>
                <a:lnTo>
                  <a:pt x="1101" y="1915"/>
                </a:lnTo>
                <a:lnTo>
                  <a:pt x="1089" y="1888"/>
                </a:lnTo>
                <a:lnTo>
                  <a:pt x="1081" y="1859"/>
                </a:lnTo>
                <a:lnTo>
                  <a:pt x="1078" y="1827"/>
                </a:lnTo>
                <a:lnTo>
                  <a:pt x="1081" y="1796"/>
                </a:lnTo>
                <a:lnTo>
                  <a:pt x="1089" y="1767"/>
                </a:lnTo>
                <a:lnTo>
                  <a:pt x="1101" y="1740"/>
                </a:lnTo>
                <a:lnTo>
                  <a:pt x="1118" y="1715"/>
                </a:lnTo>
                <a:lnTo>
                  <a:pt x="1139" y="1695"/>
                </a:lnTo>
                <a:lnTo>
                  <a:pt x="1164" y="1677"/>
                </a:lnTo>
                <a:lnTo>
                  <a:pt x="1190" y="1665"/>
                </a:lnTo>
                <a:lnTo>
                  <a:pt x="1220" y="1657"/>
                </a:lnTo>
                <a:lnTo>
                  <a:pt x="1251" y="1654"/>
                </a:lnTo>
                <a:close/>
                <a:moveTo>
                  <a:pt x="1219" y="967"/>
                </a:moveTo>
                <a:lnTo>
                  <a:pt x="1216" y="968"/>
                </a:lnTo>
                <a:lnTo>
                  <a:pt x="1213" y="974"/>
                </a:lnTo>
                <a:lnTo>
                  <a:pt x="1212" y="985"/>
                </a:lnTo>
                <a:lnTo>
                  <a:pt x="1208" y="1055"/>
                </a:lnTo>
                <a:lnTo>
                  <a:pt x="1197" y="1123"/>
                </a:lnTo>
                <a:lnTo>
                  <a:pt x="1182" y="1188"/>
                </a:lnTo>
                <a:lnTo>
                  <a:pt x="1160" y="1251"/>
                </a:lnTo>
                <a:lnTo>
                  <a:pt x="1136" y="1310"/>
                </a:lnTo>
                <a:lnTo>
                  <a:pt x="1105" y="1367"/>
                </a:lnTo>
                <a:lnTo>
                  <a:pt x="1071" y="1420"/>
                </a:lnTo>
                <a:lnTo>
                  <a:pt x="1033" y="1469"/>
                </a:lnTo>
                <a:lnTo>
                  <a:pt x="992" y="1514"/>
                </a:lnTo>
                <a:lnTo>
                  <a:pt x="948" y="1556"/>
                </a:lnTo>
                <a:lnTo>
                  <a:pt x="901" y="1592"/>
                </a:lnTo>
                <a:lnTo>
                  <a:pt x="852" y="1625"/>
                </a:lnTo>
                <a:lnTo>
                  <a:pt x="801" y="1652"/>
                </a:lnTo>
                <a:lnTo>
                  <a:pt x="748" y="1673"/>
                </a:lnTo>
                <a:lnTo>
                  <a:pt x="693" y="1691"/>
                </a:lnTo>
                <a:lnTo>
                  <a:pt x="638" y="1701"/>
                </a:lnTo>
                <a:lnTo>
                  <a:pt x="636" y="1763"/>
                </a:lnTo>
                <a:lnTo>
                  <a:pt x="635" y="1828"/>
                </a:lnTo>
                <a:lnTo>
                  <a:pt x="637" y="1907"/>
                </a:lnTo>
                <a:lnTo>
                  <a:pt x="643" y="1984"/>
                </a:lnTo>
                <a:lnTo>
                  <a:pt x="653" y="2058"/>
                </a:lnTo>
                <a:lnTo>
                  <a:pt x="667" y="2130"/>
                </a:lnTo>
                <a:lnTo>
                  <a:pt x="684" y="2199"/>
                </a:lnTo>
                <a:lnTo>
                  <a:pt x="705" y="2266"/>
                </a:lnTo>
                <a:lnTo>
                  <a:pt x="743" y="2307"/>
                </a:lnTo>
                <a:lnTo>
                  <a:pt x="784" y="2344"/>
                </a:lnTo>
                <a:lnTo>
                  <a:pt x="827" y="2377"/>
                </a:lnTo>
                <a:lnTo>
                  <a:pt x="872" y="2406"/>
                </a:lnTo>
                <a:lnTo>
                  <a:pt x="920" y="2432"/>
                </a:lnTo>
                <a:lnTo>
                  <a:pt x="969" y="2453"/>
                </a:lnTo>
                <a:lnTo>
                  <a:pt x="1020" y="2473"/>
                </a:lnTo>
                <a:lnTo>
                  <a:pt x="1072" y="2489"/>
                </a:lnTo>
                <a:lnTo>
                  <a:pt x="1126" y="2504"/>
                </a:lnTo>
                <a:lnTo>
                  <a:pt x="1179" y="2515"/>
                </a:lnTo>
                <a:lnTo>
                  <a:pt x="1233" y="2523"/>
                </a:lnTo>
                <a:lnTo>
                  <a:pt x="1286" y="2530"/>
                </a:lnTo>
                <a:lnTo>
                  <a:pt x="1341" y="2537"/>
                </a:lnTo>
                <a:lnTo>
                  <a:pt x="1393" y="2541"/>
                </a:lnTo>
                <a:lnTo>
                  <a:pt x="1412" y="2514"/>
                </a:lnTo>
                <a:lnTo>
                  <a:pt x="1437" y="2490"/>
                </a:lnTo>
                <a:lnTo>
                  <a:pt x="1466" y="2470"/>
                </a:lnTo>
                <a:lnTo>
                  <a:pt x="1498" y="2451"/>
                </a:lnTo>
                <a:lnTo>
                  <a:pt x="1534" y="2437"/>
                </a:lnTo>
                <a:lnTo>
                  <a:pt x="1574" y="2427"/>
                </a:lnTo>
                <a:lnTo>
                  <a:pt x="1615" y="2420"/>
                </a:lnTo>
                <a:lnTo>
                  <a:pt x="1659" y="2418"/>
                </a:lnTo>
                <a:lnTo>
                  <a:pt x="1702" y="2420"/>
                </a:lnTo>
                <a:lnTo>
                  <a:pt x="1743" y="2426"/>
                </a:lnTo>
                <a:lnTo>
                  <a:pt x="1782" y="2437"/>
                </a:lnTo>
                <a:lnTo>
                  <a:pt x="1818" y="2450"/>
                </a:lnTo>
                <a:lnTo>
                  <a:pt x="1850" y="2468"/>
                </a:lnTo>
                <a:lnTo>
                  <a:pt x="1878" y="2488"/>
                </a:lnTo>
                <a:lnTo>
                  <a:pt x="1903" y="2512"/>
                </a:lnTo>
                <a:lnTo>
                  <a:pt x="1924" y="2538"/>
                </a:lnTo>
                <a:lnTo>
                  <a:pt x="1938" y="2564"/>
                </a:lnTo>
                <a:lnTo>
                  <a:pt x="1947" y="2594"/>
                </a:lnTo>
                <a:lnTo>
                  <a:pt x="1950" y="2625"/>
                </a:lnTo>
                <a:lnTo>
                  <a:pt x="1947" y="2654"/>
                </a:lnTo>
                <a:lnTo>
                  <a:pt x="1938" y="2684"/>
                </a:lnTo>
                <a:lnTo>
                  <a:pt x="1924" y="2712"/>
                </a:lnTo>
                <a:lnTo>
                  <a:pt x="1903" y="2736"/>
                </a:lnTo>
                <a:lnTo>
                  <a:pt x="1878" y="2760"/>
                </a:lnTo>
                <a:lnTo>
                  <a:pt x="1850" y="2781"/>
                </a:lnTo>
                <a:lnTo>
                  <a:pt x="1818" y="2798"/>
                </a:lnTo>
                <a:lnTo>
                  <a:pt x="1782" y="2812"/>
                </a:lnTo>
                <a:lnTo>
                  <a:pt x="1743" y="2823"/>
                </a:lnTo>
                <a:lnTo>
                  <a:pt x="1702" y="2829"/>
                </a:lnTo>
                <a:lnTo>
                  <a:pt x="1659" y="2831"/>
                </a:lnTo>
                <a:lnTo>
                  <a:pt x="1613" y="2829"/>
                </a:lnTo>
                <a:lnTo>
                  <a:pt x="1570" y="2822"/>
                </a:lnTo>
                <a:lnTo>
                  <a:pt x="1530" y="2809"/>
                </a:lnTo>
                <a:lnTo>
                  <a:pt x="1492" y="2794"/>
                </a:lnTo>
                <a:lnTo>
                  <a:pt x="1460" y="2774"/>
                </a:lnTo>
                <a:lnTo>
                  <a:pt x="1431" y="2752"/>
                </a:lnTo>
                <a:lnTo>
                  <a:pt x="1406" y="2727"/>
                </a:lnTo>
                <a:lnTo>
                  <a:pt x="1388" y="2699"/>
                </a:lnTo>
                <a:lnTo>
                  <a:pt x="1323" y="2694"/>
                </a:lnTo>
                <a:lnTo>
                  <a:pt x="1257" y="2687"/>
                </a:lnTo>
                <a:lnTo>
                  <a:pt x="1190" y="2678"/>
                </a:lnTo>
                <a:lnTo>
                  <a:pt x="1124" y="2666"/>
                </a:lnTo>
                <a:lnTo>
                  <a:pt x="1057" y="2650"/>
                </a:lnTo>
                <a:lnTo>
                  <a:pt x="990" y="2631"/>
                </a:lnTo>
                <a:lnTo>
                  <a:pt x="925" y="2608"/>
                </a:lnTo>
                <a:lnTo>
                  <a:pt x="861" y="2581"/>
                </a:lnTo>
                <a:lnTo>
                  <a:pt x="907" y="2644"/>
                </a:lnTo>
                <a:lnTo>
                  <a:pt x="956" y="2704"/>
                </a:lnTo>
                <a:lnTo>
                  <a:pt x="1006" y="2759"/>
                </a:lnTo>
                <a:lnTo>
                  <a:pt x="1058" y="2810"/>
                </a:lnTo>
                <a:lnTo>
                  <a:pt x="1112" y="2857"/>
                </a:lnTo>
                <a:lnTo>
                  <a:pt x="1167" y="2902"/>
                </a:lnTo>
                <a:lnTo>
                  <a:pt x="1223" y="2942"/>
                </a:lnTo>
                <a:lnTo>
                  <a:pt x="1278" y="2976"/>
                </a:lnTo>
                <a:lnTo>
                  <a:pt x="1335" y="3008"/>
                </a:lnTo>
                <a:lnTo>
                  <a:pt x="1390" y="3036"/>
                </a:lnTo>
                <a:lnTo>
                  <a:pt x="1444" y="3058"/>
                </a:lnTo>
                <a:lnTo>
                  <a:pt x="1497" y="3078"/>
                </a:lnTo>
                <a:lnTo>
                  <a:pt x="1549" y="3092"/>
                </a:lnTo>
                <a:lnTo>
                  <a:pt x="1599" y="3103"/>
                </a:lnTo>
                <a:lnTo>
                  <a:pt x="1646" y="3110"/>
                </a:lnTo>
                <a:lnTo>
                  <a:pt x="1690" y="3112"/>
                </a:lnTo>
                <a:lnTo>
                  <a:pt x="1728" y="3111"/>
                </a:lnTo>
                <a:lnTo>
                  <a:pt x="1769" y="3106"/>
                </a:lnTo>
                <a:lnTo>
                  <a:pt x="1811" y="3097"/>
                </a:lnTo>
                <a:lnTo>
                  <a:pt x="1855" y="3086"/>
                </a:lnTo>
                <a:lnTo>
                  <a:pt x="1900" y="3072"/>
                </a:lnTo>
                <a:lnTo>
                  <a:pt x="1947" y="3054"/>
                </a:lnTo>
                <a:lnTo>
                  <a:pt x="1994" y="3034"/>
                </a:lnTo>
                <a:lnTo>
                  <a:pt x="2042" y="3010"/>
                </a:lnTo>
                <a:lnTo>
                  <a:pt x="2090" y="2984"/>
                </a:lnTo>
                <a:lnTo>
                  <a:pt x="2139" y="2954"/>
                </a:lnTo>
                <a:lnTo>
                  <a:pt x="2188" y="2920"/>
                </a:lnTo>
                <a:lnTo>
                  <a:pt x="2235" y="2884"/>
                </a:lnTo>
                <a:lnTo>
                  <a:pt x="2283" y="2845"/>
                </a:lnTo>
                <a:lnTo>
                  <a:pt x="2329" y="2804"/>
                </a:lnTo>
                <a:lnTo>
                  <a:pt x="2374" y="2759"/>
                </a:lnTo>
                <a:lnTo>
                  <a:pt x="2418" y="2711"/>
                </a:lnTo>
                <a:lnTo>
                  <a:pt x="2460" y="2661"/>
                </a:lnTo>
                <a:lnTo>
                  <a:pt x="2501" y="2606"/>
                </a:lnTo>
                <a:lnTo>
                  <a:pt x="2539" y="2550"/>
                </a:lnTo>
                <a:lnTo>
                  <a:pt x="2575" y="2490"/>
                </a:lnTo>
                <a:lnTo>
                  <a:pt x="2608" y="2428"/>
                </a:lnTo>
                <a:lnTo>
                  <a:pt x="2638" y="2363"/>
                </a:lnTo>
                <a:lnTo>
                  <a:pt x="2665" y="2295"/>
                </a:lnTo>
                <a:lnTo>
                  <a:pt x="2689" y="2224"/>
                </a:lnTo>
                <a:lnTo>
                  <a:pt x="2708" y="2150"/>
                </a:lnTo>
                <a:lnTo>
                  <a:pt x="2724" y="2074"/>
                </a:lnTo>
                <a:lnTo>
                  <a:pt x="2736" y="1995"/>
                </a:lnTo>
                <a:lnTo>
                  <a:pt x="2743" y="1913"/>
                </a:lnTo>
                <a:lnTo>
                  <a:pt x="2745" y="1828"/>
                </a:lnTo>
                <a:lnTo>
                  <a:pt x="2744" y="1753"/>
                </a:lnTo>
                <a:lnTo>
                  <a:pt x="2741" y="1679"/>
                </a:lnTo>
                <a:lnTo>
                  <a:pt x="2736" y="1609"/>
                </a:lnTo>
                <a:lnTo>
                  <a:pt x="2697" y="1576"/>
                </a:lnTo>
                <a:lnTo>
                  <a:pt x="2653" y="1545"/>
                </a:lnTo>
                <a:lnTo>
                  <a:pt x="2604" y="1515"/>
                </a:lnTo>
                <a:lnTo>
                  <a:pt x="2549" y="1489"/>
                </a:lnTo>
                <a:lnTo>
                  <a:pt x="2491" y="1463"/>
                </a:lnTo>
                <a:lnTo>
                  <a:pt x="2428" y="1440"/>
                </a:lnTo>
                <a:lnTo>
                  <a:pt x="2362" y="1419"/>
                </a:lnTo>
                <a:lnTo>
                  <a:pt x="2290" y="1401"/>
                </a:lnTo>
                <a:lnTo>
                  <a:pt x="2215" y="1384"/>
                </a:lnTo>
                <a:lnTo>
                  <a:pt x="2138" y="1371"/>
                </a:lnTo>
                <a:lnTo>
                  <a:pt x="2056" y="1360"/>
                </a:lnTo>
                <a:lnTo>
                  <a:pt x="2079" y="1388"/>
                </a:lnTo>
                <a:lnTo>
                  <a:pt x="2101" y="1421"/>
                </a:lnTo>
                <a:lnTo>
                  <a:pt x="2120" y="1457"/>
                </a:lnTo>
                <a:lnTo>
                  <a:pt x="2138" y="1498"/>
                </a:lnTo>
                <a:lnTo>
                  <a:pt x="2152" y="1542"/>
                </a:lnTo>
                <a:lnTo>
                  <a:pt x="2121" y="1521"/>
                </a:lnTo>
                <a:lnTo>
                  <a:pt x="2087" y="1501"/>
                </a:lnTo>
                <a:lnTo>
                  <a:pt x="2051" y="1484"/>
                </a:lnTo>
                <a:lnTo>
                  <a:pt x="2013" y="1468"/>
                </a:lnTo>
                <a:lnTo>
                  <a:pt x="1972" y="1454"/>
                </a:lnTo>
                <a:lnTo>
                  <a:pt x="1930" y="1440"/>
                </a:lnTo>
                <a:lnTo>
                  <a:pt x="1886" y="1426"/>
                </a:lnTo>
                <a:lnTo>
                  <a:pt x="1841" y="1412"/>
                </a:lnTo>
                <a:lnTo>
                  <a:pt x="1793" y="1397"/>
                </a:lnTo>
                <a:lnTo>
                  <a:pt x="1746" y="1381"/>
                </a:lnTo>
                <a:lnTo>
                  <a:pt x="1699" y="1364"/>
                </a:lnTo>
                <a:lnTo>
                  <a:pt x="1650" y="1343"/>
                </a:lnTo>
                <a:lnTo>
                  <a:pt x="1602" y="1321"/>
                </a:lnTo>
                <a:lnTo>
                  <a:pt x="1554" y="1295"/>
                </a:lnTo>
                <a:lnTo>
                  <a:pt x="1506" y="1265"/>
                </a:lnTo>
                <a:lnTo>
                  <a:pt x="1459" y="1231"/>
                </a:lnTo>
                <a:lnTo>
                  <a:pt x="1411" y="1192"/>
                </a:lnTo>
                <a:lnTo>
                  <a:pt x="1365" y="1149"/>
                </a:lnTo>
                <a:lnTo>
                  <a:pt x="1321" y="1100"/>
                </a:lnTo>
                <a:lnTo>
                  <a:pt x="1299" y="1074"/>
                </a:lnTo>
                <a:lnTo>
                  <a:pt x="1279" y="1048"/>
                </a:lnTo>
                <a:lnTo>
                  <a:pt x="1279" y="1048"/>
                </a:lnTo>
                <a:lnTo>
                  <a:pt x="1279" y="1048"/>
                </a:lnTo>
                <a:lnTo>
                  <a:pt x="1264" y="1026"/>
                </a:lnTo>
                <a:lnTo>
                  <a:pt x="1251" y="1008"/>
                </a:lnTo>
                <a:lnTo>
                  <a:pt x="1240" y="993"/>
                </a:lnTo>
                <a:lnTo>
                  <a:pt x="1231" y="980"/>
                </a:lnTo>
                <a:lnTo>
                  <a:pt x="1224" y="971"/>
                </a:lnTo>
                <a:lnTo>
                  <a:pt x="1219" y="967"/>
                </a:lnTo>
                <a:close/>
                <a:moveTo>
                  <a:pt x="1690" y="181"/>
                </a:moveTo>
                <a:lnTo>
                  <a:pt x="1588" y="183"/>
                </a:lnTo>
                <a:lnTo>
                  <a:pt x="1489" y="189"/>
                </a:lnTo>
                <a:lnTo>
                  <a:pt x="1395" y="199"/>
                </a:lnTo>
                <a:lnTo>
                  <a:pt x="1305" y="213"/>
                </a:lnTo>
                <a:lnTo>
                  <a:pt x="1218" y="232"/>
                </a:lnTo>
                <a:lnTo>
                  <a:pt x="1136" y="254"/>
                </a:lnTo>
                <a:lnTo>
                  <a:pt x="1057" y="281"/>
                </a:lnTo>
                <a:lnTo>
                  <a:pt x="982" y="312"/>
                </a:lnTo>
                <a:lnTo>
                  <a:pt x="912" y="347"/>
                </a:lnTo>
                <a:lnTo>
                  <a:pt x="845" y="385"/>
                </a:lnTo>
                <a:lnTo>
                  <a:pt x="783" y="428"/>
                </a:lnTo>
                <a:lnTo>
                  <a:pt x="724" y="474"/>
                </a:lnTo>
                <a:lnTo>
                  <a:pt x="669" y="524"/>
                </a:lnTo>
                <a:lnTo>
                  <a:pt x="619" y="579"/>
                </a:lnTo>
                <a:lnTo>
                  <a:pt x="573" y="637"/>
                </a:lnTo>
                <a:lnTo>
                  <a:pt x="530" y="699"/>
                </a:lnTo>
                <a:lnTo>
                  <a:pt x="492" y="765"/>
                </a:lnTo>
                <a:lnTo>
                  <a:pt x="458" y="836"/>
                </a:lnTo>
                <a:lnTo>
                  <a:pt x="428" y="908"/>
                </a:lnTo>
                <a:lnTo>
                  <a:pt x="403" y="986"/>
                </a:lnTo>
                <a:lnTo>
                  <a:pt x="381" y="1067"/>
                </a:lnTo>
                <a:lnTo>
                  <a:pt x="364" y="1152"/>
                </a:lnTo>
                <a:lnTo>
                  <a:pt x="351" y="1242"/>
                </a:lnTo>
                <a:lnTo>
                  <a:pt x="342" y="1334"/>
                </a:lnTo>
                <a:lnTo>
                  <a:pt x="338" y="1430"/>
                </a:lnTo>
                <a:lnTo>
                  <a:pt x="453" y="1430"/>
                </a:lnTo>
                <a:lnTo>
                  <a:pt x="469" y="1340"/>
                </a:lnTo>
                <a:lnTo>
                  <a:pt x="489" y="1254"/>
                </a:lnTo>
                <a:lnTo>
                  <a:pt x="511" y="1171"/>
                </a:lnTo>
                <a:lnTo>
                  <a:pt x="537" y="1092"/>
                </a:lnTo>
                <a:lnTo>
                  <a:pt x="566" y="1017"/>
                </a:lnTo>
                <a:lnTo>
                  <a:pt x="600" y="945"/>
                </a:lnTo>
                <a:lnTo>
                  <a:pt x="636" y="878"/>
                </a:lnTo>
                <a:lnTo>
                  <a:pt x="676" y="814"/>
                </a:lnTo>
                <a:lnTo>
                  <a:pt x="720" y="754"/>
                </a:lnTo>
                <a:lnTo>
                  <a:pt x="767" y="696"/>
                </a:lnTo>
                <a:lnTo>
                  <a:pt x="819" y="643"/>
                </a:lnTo>
                <a:lnTo>
                  <a:pt x="874" y="594"/>
                </a:lnTo>
                <a:lnTo>
                  <a:pt x="931" y="550"/>
                </a:lnTo>
                <a:lnTo>
                  <a:pt x="992" y="509"/>
                </a:lnTo>
                <a:lnTo>
                  <a:pt x="1057" y="473"/>
                </a:lnTo>
                <a:lnTo>
                  <a:pt x="1126" y="440"/>
                </a:lnTo>
                <a:lnTo>
                  <a:pt x="1196" y="412"/>
                </a:lnTo>
                <a:lnTo>
                  <a:pt x="1271" y="389"/>
                </a:lnTo>
                <a:lnTo>
                  <a:pt x="1348" y="369"/>
                </a:lnTo>
                <a:lnTo>
                  <a:pt x="1429" y="355"/>
                </a:lnTo>
                <a:lnTo>
                  <a:pt x="1513" y="344"/>
                </a:lnTo>
                <a:lnTo>
                  <a:pt x="1600" y="337"/>
                </a:lnTo>
                <a:lnTo>
                  <a:pt x="1690" y="335"/>
                </a:lnTo>
                <a:lnTo>
                  <a:pt x="1780" y="337"/>
                </a:lnTo>
                <a:lnTo>
                  <a:pt x="1867" y="344"/>
                </a:lnTo>
                <a:lnTo>
                  <a:pt x="1951" y="355"/>
                </a:lnTo>
                <a:lnTo>
                  <a:pt x="2032" y="369"/>
                </a:lnTo>
                <a:lnTo>
                  <a:pt x="2109" y="389"/>
                </a:lnTo>
                <a:lnTo>
                  <a:pt x="2184" y="412"/>
                </a:lnTo>
                <a:lnTo>
                  <a:pt x="2254" y="440"/>
                </a:lnTo>
                <a:lnTo>
                  <a:pt x="2323" y="473"/>
                </a:lnTo>
                <a:lnTo>
                  <a:pt x="2388" y="509"/>
                </a:lnTo>
                <a:lnTo>
                  <a:pt x="2449" y="550"/>
                </a:lnTo>
                <a:lnTo>
                  <a:pt x="2506" y="594"/>
                </a:lnTo>
                <a:lnTo>
                  <a:pt x="2561" y="643"/>
                </a:lnTo>
                <a:lnTo>
                  <a:pt x="2613" y="696"/>
                </a:lnTo>
                <a:lnTo>
                  <a:pt x="2660" y="754"/>
                </a:lnTo>
                <a:lnTo>
                  <a:pt x="2704" y="814"/>
                </a:lnTo>
                <a:lnTo>
                  <a:pt x="2744" y="878"/>
                </a:lnTo>
                <a:lnTo>
                  <a:pt x="2780" y="945"/>
                </a:lnTo>
                <a:lnTo>
                  <a:pt x="2814" y="1017"/>
                </a:lnTo>
                <a:lnTo>
                  <a:pt x="2843" y="1092"/>
                </a:lnTo>
                <a:lnTo>
                  <a:pt x="2869" y="1171"/>
                </a:lnTo>
                <a:lnTo>
                  <a:pt x="2891" y="1254"/>
                </a:lnTo>
                <a:lnTo>
                  <a:pt x="2911" y="1340"/>
                </a:lnTo>
                <a:lnTo>
                  <a:pt x="2927" y="1430"/>
                </a:lnTo>
                <a:lnTo>
                  <a:pt x="3042" y="1430"/>
                </a:lnTo>
                <a:lnTo>
                  <a:pt x="3038" y="1334"/>
                </a:lnTo>
                <a:lnTo>
                  <a:pt x="3029" y="1242"/>
                </a:lnTo>
                <a:lnTo>
                  <a:pt x="3016" y="1152"/>
                </a:lnTo>
                <a:lnTo>
                  <a:pt x="2999" y="1067"/>
                </a:lnTo>
                <a:lnTo>
                  <a:pt x="2977" y="986"/>
                </a:lnTo>
                <a:lnTo>
                  <a:pt x="2952" y="908"/>
                </a:lnTo>
                <a:lnTo>
                  <a:pt x="2922" y="836"/>
                </a:lnTo>
                <a:lnTo>
                  <a:pt x="2888" y="765"/>
                </a:lnTo>
                <a:lnTo>
                  <a:pt x="2850" y="699"/>
                </a:lnTo>
                <a:lnTo>
                  <a:pt x="2807" y="637"/>
                </a:lnTo>
                <a:lnTo>
                  <a:pt x="2761" y="579"/>
                </a:lnTo>
                <a:lnTo>
                  <a:pt x="2711" y="524"/>
                </a:lnTo>
                <a:lnTo>
                  <a:pt x="2656" y="474"/>
                </a:lnTo>
                <a:lnTo>
                  <a:pt x="2597" y="428"/>
                </a:lnTo>
                <a:lnTo>
                  <a:pt x="2535" y="385"/>
                </a:lnTo>
                <a:lnTo>
                  <a:pt x="2468" y="347"/>
                </a:lnTo>
                <a:lnTo>
                  <a:pt x="2398" y="312"/>
                </a:lnTo>
                <a:lnTo>
                  <a:pt x="2323" y="281"/>
                </a:lnTo>
                <a:lnTo>
                  <a:pt x="2244" y="254"/>
                </a:lnTo>
                <a:lnTo>
                  <a:pt x="2162" y="232"/>
                </a:lnTo>
                <a:lnTo>
                  <a:pt x="2075" y="213"/>
                </a:lnTo>
                <a:lnTo>
                  <a:pt x="1985" y="199"/>
                </a:lnTo>
                <a:lnTo>
                  <a:pt x="1891" y="189"/>
                </a:lnTo>
                <a:lnTo>
                  <a:pt x="1792" y="183"/>
                </a:lnTo>
                <a:lnTo>
                  <a:pt x="1690" y="181"/>
                </a:lnTo>
                <a:close/>
                <a:moveTo>
                  <a:pt x="1689" y="0"/>
                </a:moveTo>
                <a:lnTo>
                  <a:pt x="1690" y="0"/>
                </a:lnTo>
                <a:lnTo>
                  <a:pt x="1792" y="2"/>
                </a:lnTo>
                <a:lnTo>
                  <a:pt x="1891" y="8"/>
                </a:lnTo>
                <a:lnTo>
                  <a:pt x="1986" y="18"/>
                </a:lnTo>
                <a:lnTo>
                  <a:pt x="2078" y="32"/>
                </a:lnTo>
                <a:lnTo>
                  <a:pt x="2167" y="49"/>
                </a:lnTo>
                <a:lnTo>
                  <a:pt x="2253" y="70"/>
                </a:lnTo>
                <a:lnTo>
                  <a:pt x="2335" y="95"/>
                </a:lnTo>
                <a:lnTo>
                  <a:pt x="2414" y="124"/>
                </a:lnTo>
                <a:lnTo>
                  <a:pt x="2490" y="157"/>
                </a:lnTo>
                <a:lnTo>
                  <a:pt x="2562" y="194"/>
                </a:lnTo>
                <a:lnTo>
                  <a:pt x="2631" y="235"/>
                </a:lnTo>
                <a:lnTo>
                  <a:pt x="2696" y="279"/>
                </a:lnTo>
                <a:lnTo>
                  <a:pt x="2758" y="327"/>
                </a:lnTo>
                <a:lnTo>
                  <a:pt x="2817" y="378"/>
                </a:lnTo>
                <a:lnTo>
                  <a:pt x="2872" y="435"/>
                </a:lnTo>
                <a:lnTo>
                  <a:pt x="2923" y="494"/>
                </a:lnTo>
                <a:lnTo>
                  <a:pt x="2970" y="557"/>
                </a:lnTo>
                <a:lnTo>
                  <a:pt x="3013" y="623"/>
                </a:lnTo>
                <a:lnTo>
                  <a:pt x="3052" y="692"/>
                </a:lnTo>
                <a:lnTo>
                  <a:pt x="3087" y="766"/>
                </a:lnTo>
                <a:lnTo>
                  <a:pt x="3119" y="842"/>
                </a:lnTo>
                <a:lnTo>
                  <a:pt x="3145" y="922"/>
                </a:lnTo>
                <a:lnTo>
                  <a:pt x="3169" y="1004"/>
                </a:lnTo>
                <a:lnTo>
                  <a:pt x="3187" y="1090"/>
                </a:lnTo>
                <a:lnTo>
                  <a:pt x="3203" y="1179"/>
                </a:lnTo>
                <a:lnTo>
                  <a:pt x="3213" y="1272"/>
                </a:lnTo>
                <a:lnTo>
                  <a:pt x="3220" y="1368"/>
                </a:lnTo>
                <a:lnTo>
                  <a:pt x="3223" y="1466"/>
                </a:lnTo>
                <a:lnTo>
                  <a:pt x="3256" y="1488"/>
                </a:lnTo>
                <a:lnTo>
                  <a:pt x="3287" y="1513"/>
                </a:lnTo>
                <a:lnTo>
                  <a:pt x="3313" y="1542"/>
                </a:lnTo>
                <a:lnTo>
                  <a:pt x="3337" y="1575"/>
                </a:lnTo>
                <a:lnTo>
                  <a:pt x="3355" y="1611"/>
                </a:lnTo>
                <a:lnTo>
                  <a:pt x="3369" y="1649"/>
                </a:lnTo>
                <a:lnTo>
                  <a:pt x="3377" y="1689"/>
                </a:lnTo>
                <a:lnTo>
                  <a:pt x="3380" y="1731"/>
                </a:lnTo>
                <a:lnTo>
                  <a:pt x="3380" y="2061"/>
                </a:lnTo>
                <a:lnTo>
                  <a:pt x="3377" y="2102"/>
                </a:lnTo>
                <a:lnTo>
                  <a:pt x="3370" y="2141"/>
                </a:lnTo>
                <a:lnTo>
                  <a:pt x="3356" y="2178"/>
                </a:lnTo>
                <a:lnTo>
                  <a:pt x="3339" y="2213"/>
                </a:lnTo>
                <a:lnTo>
                  <a:pt x="3318" y="2244"/>
                </a:lnTo>
                <a:lnTo>
                  <a:pt x="3292" y="2273"/>
                </a:lnTo>
                <a:lnTo>
                  <a:pt x="3263" y="2299"/>
                </a:lnTo>
                <a:lnTo>
                  <a:pt x="3231" y="2320"/>
                </a:lnTo>
                <a:lnTo>
                  <a:pt x="3197" y="2338"/>
                </a:lnTo>
                <a:lnTo>
                  <a:pt x="3160" y="2350"/>
                </a:lnTo>
                <a:lnTo>
                  <a:pt x="3121" y="2358"/>
                </a:lnTo>
                <a:lnTo>
                  <a:pt x="3080" y="2361"/>
                </a:lnTo>
                <a:lnTo>
                  <a:pt x="2863" y="2361"/>
                </a:lnTo>
                <a:lnTo>
                  <a:pt x="2830" y="2445"/>
                </a:lnTo>
                <a:lnTo>
                  <a:pt x="2792" y="2525"/>
                </a:lnTo>
                <a:lnTo>
                  <a:pt x="2751" y="2603"/>
                </a:lnTo>
                <a:lnTo>
                  <a:pt x="2706" y="2677"/>
                </a:lnTo>
                <a:lnTo>
                  <a:pt x="2658" y="2747"/>
                </a:lnTo>
                <a:lnTo>
                  <a:pt x="2607" y="2813"/>
                </a:lnTo>
                <a:lnTo>
                  <a:pt x="2553" y="2876"/>
                </a:lnTo>
                <a:lnTo>
                  <a:pt x="2497" y="2935"/>
                </a:lnTo>
                <a:lnTo>
                  <a:pt x="2439" y="2991"/>
                </a:lnTo>
                <a:lnTo>
                  <a:pt x="2378" y="3042"/>
                </a:lnTo>
                <a:lnTo>
                  <a:pt x="2317" y="3089"/>
                </a:lnTo>
                <a:lnTo>
                  <a:pt x="2254" y="3132"/>
                </a:lnTo>
                <a:lnTo>
                  <a:pt x="2191" y="3171"/>
                </a:lnTo>
                <a:lnTo>
                  <a:pt x="2126" y="3206"/>
                </a:lnTo>
                <a:lnTo>
                  <a:pt x="2063" y="3236"/>
                </a:lnTo>
                <a:lnTo>
                  <a:pt x="1998" y="3262"/>
                </a:lnTo>
                <a:lnTo>
                  <a:pt x="1935" y="3283"/>
                </a:lnTo>
                <a:lnTo>
                  <a:pt x="1871" y="3300"/>
                </a:lnTo>
                <a:lnTo>
                  <a:pt x="1810" y="3313"/>
                </a:lnTo>
                <a:lnTo>
                  <a:pt x="1749" y="3320"/>
                </a:lnTo>
                <a:lnTo>
                  <a:pt x="1690" y="3322"/>
                </a:lnTo>
                <a:lnTo>
                  <a:pt x="1631" y="3320"/>
                </a:lnTo>
                <a:lnTo>
                  <a:pt x="1570" y="3313"/>
                </a:lnTo>
                <a:lnTo>
                  <a:pt x="1509" y="3300"/>
                </a:lnTo>
                <a:lnTo>
                  <a:pt x="1445" y="3283"/>
                </a:lnTo>
                <a:lnTo>
                  <a:pt x="1382" y="3262"/>
                </a:lnTo>
                <a:lnTo>
                  <a:pt x="1317" y="3236"/>
                </a:lnTo>
                <a:lnTo>
                  <a:pt x="1254" y="3206"/>
                </a:lnTo>
                <a:lnTo>
                  <a:pt x="1189" y="3171"/>
                </a:lnTo>
                <a:lnTo>
                  <a:pt x="1126" y="3132"/>
                </a:lnTo>
                <a:lnTo>
                  <a:pt x="1063" y="3089"/>
                </a:lnTo>
                <a:lnTo>
                  <a:pt x="1002" y="3042"/>
                </a:lnTo>
                <a:lnTo>
                  <a:pt x="941" y="2991"/>
                </a:lnTo>
                <a:lnTo>
                  <a:pt x="883" y="2935"/>
                </a:lnTo>
                <a:lnTo>
                  <a:pt x="827" y="2876"/>
                </a:lnTo>
                <a:lnTo>
                  <a:pt x="773" y="2813"/>
                </a:lnTo>
                <a:lnTo>
                  <a:pt x="722" y="2747"/>
                </a:lnTo>
                <a:lnTo>
                  <a:pt x="674" y="2677"/>
                </a:lnTo>
                <a:lnTo>
                  <a:pt x="629" y="2603"/>
                </a:lnTo>
                <a:lnTo>
                  <a:pt x="588" y="2525"/>
                </a:lnTo>
                <a:lnTo>
                  <a:pt x="550" y="2445"/>
                </a:lnTo>
                <a:lnTo>
                  <a:pt x="517" y="2361"/>
                </a:lnTo>
                <a:lnTo>
                  <a:pt x="300" y="2361"/>
                </a:lnTo>
                <a:lnTo>
                  <a:pt x="259" y="2358"/>
                </a:lnTo>
                <a:lnTo>
                  <a:pt x="220" y="2350"/>
                </a:lnTo>
                <a:lnTo>
                  <a:pt x="183" y="2338"/>
                </a:lnTo>
                <a:lnTo>
                  <a:pt x="149" y="2320"/>
                </a:lnTo>
                <a:lnTo>
                  <a:pt x="117" y="2299"/>
                </a:lnTo>
                <a:lnTo>
                  <a:pt x="88" y="2273"/>
                </a:lnTo>
                <a:lnTo>
                  <a:pt x="62" y="2244"/>
                </a:lnTo>
                <a:lnTo>
                  <a:pt x="41" y="2213"/>
                </a:lnTo>
                <a:lnTo>
                  <a:pt x="24" y="2178"/>
                </a:lnTo>
                <a:lnTo>
                  <a:pt x="10" y="2141"/>
                </a:lnTo>
                <a:lnTo>
                  <a:pt x="3" y="2102"/>
                </a:lnTo>
                <a:lnTo>
                  <a:pt x="0" y="2061"/>
                </a:lnTo>
                <a:lnTo>
                  <a:pt x="0" y="1731"/>
                </a:lnTo>
                <a:lnTo>
                  <a:pt x="3" y="1689"/>
                </a:lnTo>
                <a:lnTo>
                  <a:pt x="11" y="1649"/>
                </a:lnTo>
                <a:lnTo>
                  <a:pt x="25" y="1611"/>
                </a:lnTo>
                <a:lnTo>
                  <a:pt x="43" y="1575"/>
                </a:lnTo>
                <a:lnTo>
                  <a:pt x="67" y="1542"/>
                </a:lnTo>
                <a:lnTo>
                  <a:pt x="93" y="1513"/>
                </a:lnTo>
                <a:lnTo>
                  <a:pt x="124" y="1488"/>
                </a:lnTo>
                <a:lnTo>
                  <a:pt x="157" y="1466"/>
                </a:lnTo>
                <a:lnTo>
                  <a:pt x="160" y="1368"/>
                </a:lnTo>
                <a:lnTo>
                  <a:pt x="167" y="1272"/>
                </a:lnTo>
                <a:lnTo>
                  <a:pt x="177" y="1179"/>
                </a:lnTo>
                <a:lnTo>
                  <a:pt x="193" y="1090"/>
                </a:lnTo>
                <a:lnTo>
                  <a:pt x="211" y="1004"/>
                </a:lnTo>
                <a:lnTo>
                  <a:pt x="235" y="922"/>
                </a:lnTo>
                <a:lnTo>
                  <a:pt x="261" y="842"/>
                </a:lnTo>
                <a:lnTo>
                  <a:pt x="293" y="766"/>
                </a:lnTo>
                <a:lnTo>
                  <a:pt x="328" y="692"/>
                </a:lnTo>
                <a:lnTo>
                  <a:pt x="367" y="623"/>
                </a:lnTo>
                <a:lnTo>
                  <a:pt x="410" y="557"/>
                </a:lnTo>
                <a:lnTo>
                  <a:pt x="457" y="494"/>
                </a:lnTo>
                <a:lnTo>
                  <a:pt x="508" y="435"/>
                </a:lnTo>
                <a:lnTo>
                  <a:pt x="563" y="378"/>
                </a:lnTo>
                <a:lnTo>
                  <a:pt x="622" y="327"/>
                </a:lnTo>
                <a:lnTo>
                  <a:pt x="684" y="279"/>
                </a:lnTo>
                <a:lnTo>
                  <a:pt x="749" y="235"/>
                </a:lnTo>
                <a:lnTo>
                  <a:pt x="818" y="194"/>
                </a:lnTo>
                <a:lnTo>
                  <a:pt x="890" y="157"/>
                </a:lnTo>
                <a:lnTo>
                  <a:pt x="966" y="124"/>
                </a:lnTo>
                <a:lnTo>
                  <a:pt x="1045" y="95"/>
                </a:lnTo>
                <a:lnTo>
                  <a:pt x="1127" y="70"/>
                </a:lnTo>
                <a:lnTo>
                  <a:pt x="1213" y="49"/>
                </a:lnTo>
                <a:lnTo>
                  <a:pt x="1302" y="32"/>
                </a:lnTo>
                <a:lnTo>
                  <a:pt x="1394" y="18"/>
                </a:lnTo>
                <a:lnTo>
                  <a:pt x="1489" y="8"/>
                </a:lnTo>
                <a:lnTo>
                  <a:pt x="1588" y="2"/>
                </a:lnTo>
                <a:lnTo>
                  <a:pt x="1689" y="0"/>
                </a:lnTo>
                <a:close/>
              </a:path>
            </a:pathLst>
          </a:custGeom>
          <a:solidFill>
            <a:srgbClr val="C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Прямоугольник 105"/>
          <p:cNvSpPr/>
          <p:nvPr/>
        </p:nvSpPr>
        <p:spPr>
          <a:xfrm>
            <a:off x="2390650" y="2076661"/>
            <a:ext cx="429875" cy="128704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463684" y="1922069"/>
            <a:ext cx="288000" cy="307777"/>
          </a:xfrm>
          <a:prstGeom prst="rect">
            <a:avLst/>
          </a:prstGeom>
          <a:solidFill>
            <a:srgbClr val="C00000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08" name="Прямоугольник 107"/>
          <p:cNvSpPr/>
          <p:nvPr/>
        </p:nvSpPr>
        <p:spPr>
          <a:xfrm>
            <a:off x="3160270" y="2219531"/>
            <a:ext cx="429875" cy="114417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2441561" y="2200481"/>
            <a:ext cx="324000" cy="115729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Freeform 141"/>
          <p:cNvSpPr>
            <a:spLocks noEditPoints="1"/>
          </p:cNvSpPr>
          <p:nvPr/>
        </p:nvSpPr>
        <p:spPr bwMode="auto">
          <a:xfrm>
            <a:off x="2456485" y="3005803"/>
            <a:ext cx="288000" cy="252000"/>
          </a:xfrm>
          <a:custGeom>
            <a:avLst/>
            <a:gdLst>
              <a:gd name="T0" fmla="*/ 2291 w 3380"/>
              <a:gd name="T1" fmla="*/ 1767 h 3322"/>
              <a:gd name="T2" fmla="*/ 2216 w 3380"/>
              <a:gd name="T3" fmla="*/ 1978 h 3322"/>
              <a:gd name="T4" fmla="*/ 1996 w 3380"/>
              <a:gd name="T5" fmla="*/ 1940 h 3322"/>
              <a:gd name="T6" fmla="*/ 1996 w 3380"/>
              <a:gd name="T7" fmla="*/ 1715 h 3322"/>
              <a:gd name="T8" fmla="*/ 1312 w 3380"/>
              <a:gd name="T9" fmla="*/ 1665 h 3322"/>
              <a:gd name="T10" fmla="*/ 1422 w 3380"/>
              <a:gd name="T11" fmla="*/ 1859 h 3322"/>
              <a:gd name="T12" fmla="*/ 1251 w 3380"/>
              <a:gd name="T13" fmla="*/ 2001 h 3322"/>
              <a:gd name="T14" fmla="*/ 1081 w 3380"/>
              <a:gd name="T15" fmla="*/ 1859 h 3322"/>
              <a:gd name="T16" fmla="*/ 1190 w 3380"/>
              <a:gd name="T17" fmla="*/ 1665 h 3322"/>
              <a:gd name="T18" fmla="*/ 1197 w 3380"/>
              <a:gd name="T19" fmla="*/ 1123 h 3322"/>
              <a:gd name="T20" fmla="*/ 948 w 3380"/>
              <a:gd name="T21" fmla="*/ 1556 h 3322"/>
              <a:gd name="T22" fmla="*/ 635 w 3380"/>
              <a:gd name="T23" fmla="*/ 1828 h 3322"/>
              <a:gd name="T24" fmla="*/ 784 w 3380"/>
              <a:gd name="T25" fmla="*/ 2344 h 3322"/>
              <a:gd name="T26" fmla="*/ 1179 w 3380"/>
              <a:gd name="T27" fmla="*/ 2515 h 3322"/>
              <a:gd name="T28" fmla="*/ 1498 w 3380"/>
              <a:gd name="T29" fmla="*/ 2451 h 3322"/>
              <a:gd name="T30" fmla="*/ 1818 w 3380"/>
              <a:gd name="T31" fmla="*/ 2450 h 3322"/>
              <a:gd name="T32" fmla="*/ 1947 w 3380"/>
              <a:gd name="T33" fmla="*/ 2654 h 3322"/>
              <a:gd name="T34" fmla="*/ 1743 w 3380"/>
              <a:gd name="T35" fmla="*/ 2823 h 3322"/>
              <a:gd name="T36" fmla="*/ 1431 w 3380"/>
              <a:gd name="T37" fmla="*/ 2752 h 3322"/>
              <a:gd name="T38" fmla="*/ 990 w 3380"/>
              <a:gd name="T39" fmla="*/ 2631 h 3322"/>
              <a:gd name="T40" fmla="*/ 1167 w 3380"/>
              <a:gd name="T41" fmla="*/ 2902 h 3322"/>
              <a:gd name="T42" fmla="*/ 1599 w 3380"/>
              <a:gd name="T43" fmla="*/ 3103 h 3322"/>
              <a:gd name="T44" fmla="*/ 1947 w 3380"/>
              <a:gd name="T45" fmla="*/ 3054 h 3322"/>
              <a:gd name="T46" fmla="*/ 2329 w 3380"/>
              <a:gd name="T47" fmla="*/ 2804 h 3322"/>
              <a:gd name="T48" fmla="*/ 2638 w 3380"/>
              <a:gd name="T49" fmla="*/ 2363 h 3322"/>
              <a:gd name="T50" fmla="*/ 2744 w 3380"/>
              <a:gd name="T51" fmla="*/ 1753 h 3322"/>
              <a:gd name="T52" fmla="*/ 2428 w 3380"/>
              <a:gd name="T53" fmla="*/ 1440 h 3322"/>
              <a:gd name="T54" fmla="*/ 2120 w 3380"/>
              <a:gd name="T55" fmla="*/ 1457 h 3322"/>
              <a:gd name="T56" fmla="*/ 1930 w 3380"/>
              <a:gd name="T57" fmla="*/ 1440 h 3322"/>
              <a:gd name="T58" fmla="*/ 1554 w 3380"/>
              <a:gd name="T59" fmla="*/ 1295 h 3322"/>
              <a:gd name="T60" fmla="*/ 1279 w 3380"/>
              <a:gd name="T61" fmla="*/ 1048 h 3322"/>
              <a:gd name="T62" fmla="*/ 1690 w 3380"/>
              <a:gd name="T63" fmla="*/ 181 h 3322"/>
              <a:gd name="T64" fmla="*/ 982 w 3380"/>
              <a:gd name="T65" fmla="*/ 312 h 3322"/>
              <a:gd name="T66" fmla="*/ 530 w 3380"/>
              <a:gd name="T67" fmla="*/ 699 h 3322"/>
              <a:gd name="T68" fmla="*/ 342 w 3380"/>
              <a:gd name="T69" fmla="*/ 1334 h 3322"/>
              <a:gd name="T70" fmla="*/ 600 w 3380"/>
              <a:gd name="T71" fmla="*/ 945 h 3322"/>
              <a:gd name="T72" fmla="*/ 992 w 3380"/>
              <a:gd name="T73" fmla="*/ 509 h 3322"/>
              <a:gd name="T74" fmla="*/ 1600 w 3380"/>
              <a:gd name="T75" fmla="*/ 337 h 3322"/>
              <a:gd name="T76" fmla="*/ 2254 w 3380"/>
              <a:gd name="T77" fmla="*/ 440 h 3322"/>
              <a:gd name="T78" fmla="*/ 2704 w 3380"/>
              <a:gd name="T79" fmla="*/ 814 h 3322"/>
              <a:gd name="T80" fmla="*/ 2927 w 3380"/>
              <a:gd name="T81" fmla="*/ 1430 h 3322"/>
              <a:gd name="T82" fmla="*/ 2922 w 3380"/>
              <a:gd name="T83" fmla="*/ 836 h 3322"/>
              <a:gd name="T84" fmla="*/ 2535 w 3380"/>
              <a:gd name="T85" fmla="*/ 385 h 3322"/>
              <a:gd name="T86" fmla="*/ 1891 w 3380"/>
              <a:gd name="T87" fmla="*/ 189 h 3322"/>
              <a:gd name="T88" fmla="*/ 2078 w 3380"/>
              <a:gd name="T89" fmla="*/ 32 h 3322"/>
              <a:gd name="T90" fmla="*/ 2696 w 3380"/>
              <a:gd name="T91" fmla="*/ 279 h 3322"/>
              <a:gd name="T92" fmla="*/ 3087 w 3380"/>
              <a:gd name="T93" fmla="*/ 766 h 3322"/>
              <a:gd name="T94" fmla="*/ 3223 w 3380"/>
              <a:gd name="T95" fmla="*/ 1466 h 3322"/>
              <a:gd name="T96" fmla="*/ 3380 w 3380"/>
              <a:gd name="T97" fmla="*/ 1731 h 3322"/>
              <a:gd name="T98" fmla="*/ 3263 w 3380"/>
              <a:gd name="T99" fmla="*/ 2299 h 3322"/>
              <a:gd name="T100" fmla="*/ 2792 w 3380"/>
              <a:gd name="T101" fmla="*/ 2525 h 3322"/>
              <a:gd name="T102" fmla="*/ 2378 w 3380"/>
              <a:gd name="T103" fmla="*/ 3042 h 3322"/>
              <a:gd name="T104" fmla="*/ 1871 w 3380"/>
              <a:gd name="T105" fmla="*/ 3300 h 3322"/>
              <a:gd name="T106" fmla="*/ 1382 w 3380"/>
              <a:gd name="T107" fmla="*/ 3262 h 3322"/>
              <a:gd name="T108" fmla="*/ 883 w 3380"/>
              <a:gd name="T109" fmla="*/ 2935 h 3322"/>
              <a:gd name="T110" fmla="*/ 517 w 3380"/>
              <a:gd name="T111" fmla="*/ 2361 h 3322"/>
              <a:gd name="T112" fmla="*/ 62 w 3380"/>
              <a:gd name="T113" fmla="*/ 2244 h 3322"/>
              <a:gd name="T114" fmla="*/ 11 w 3380"/>
              <a:gd name="T115" fmla="*/ 1649 h 3322"/>
              <a:gd name="T116" fmla="*/ 167 w 3380"/>
              <a:gd name="T117" fmla="*/ 1272 h 3322"/>
              <a:gd name="T118" fmla="*/ 367 w 3380"/>
              <a:gd name="T119" fmla="*/ 623 h 3322"/>
              <a:gd name="T120" fmla="*/ 818 w 3380"/>
              <a:gd name="T121" fmla="*/ 194 h 3322"/>
              <a:gd name="T122" fmla="*/ 1489 w 3380"/>
              <a:gd name="T123" fmla="*/ 8 h 3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380" h="3322">
                <a:moveTo>
                  <a:pt x="2129" y="1654"/>
                </a:moveTo>
                <a:lnTo>
                  <a:pt x="2160" y="1657"/>
                </a:lnTo>
                <a:lnTo>
                  <a:pt x="2190" y="1665"/>
                </a:lnTo>
                <a:lnTo>
                  <a:pt x="2216" y="1677"/>
                </a:lnTo>
                <a:lnTo>
                  <a:pt x="2241" y="1695"/>
                </a:lnTo>
                <a:lnTo>
                  <a:pt x="2262" y="1715"/>
                </a:lnTo>
                <a:lnTo>
                  <a:pt x="2279" y="1740"/>
                </a:lnTo>
                <a:lnTo>
                  <a:pt x="2291" y="1767"/>
                </a:lnTo>
                <a:lnTo>
                  <a:pt x="2299" y="1796"/>
                </a:lnTo>
                <a:lnTo>
                  <a:pt x="2302" y="1827"/>
                </a:lnTo>
                <a:lnTo>
                  <a:pt x="2299" y="1859"/>
                </a:lnTo>
                <a:lnTo>
                  <a:pt x="2291" y="1888"/>
                </a:lnTo>
                <a:lnTo>
                  <a:pt x="2279" y="1915"/>
                </a:lnTo>
                <a:lnTo>
                  <a:pt x="2262" y="1940"/>
                </a:lnTo>
                <a:lnTo>
                  <a:pt x="2241" y="1960"/>
                </a:lnTo>
                <a:lnTo>
                  <a:pt x="2216" y="1978"/>
                </a:lnTo>
                <a:lnTo>
                  <a:pt x="2190" y="1990"/>
                </a:lnTo>
                <a:lnTo>
                  <a:pt x="2160" y="1998"/>
                </a:lnTo>
                <a:lnTo>
                  <a:pt x="2129" y="2001"/>
                </a:lnTo>
                <a:lnTo>
                  <a:pt x="2098" y="1998"/>
                </a:lnTo>
                <a:lnTo>
                  <a:pt x="2068" y="1990"/>
                </a:lnTo>
                <a:lnTo>
                  <a:pt x="2041" y="1978"/>
                </a:lnTo>
                <a:lnTo>
                  <a:pt x="2017" y="1960"/>
                </a:lnTo>
                <a:lnTo>
                  <a:pt x="1996" y="1940"/>
                </a:lnTo>
                <a:lnTo>
                  <a:pt x="1979" y="1915"/>
                </a:lnTo>
                <a:lnTo>
                  <a:pt x="1967" y="1888"/>
                </a:lnTo>
                <a:lnTo>
                  <a:pt x="1958" y="1859"/>
                </a:lnTo>
                <a:lnTo>
                  <a:pt x="1955" y="1827"/>
                </a:lnTo>
                <a:lnTo>
                  <a:pt x="1958" y="1796"/>
                </a:lnTo>
                <a:lnTo>
                  <a:pt x="1967" y="1767"/>
                </a:lnTo>
                <a:lnTo>
                  <a:pt x="1979" y="1740"/>
                </a:lnTo>
                <a:lnTo>
                  <a:pt x="1996" y="1715"/>
                </a:lnTo>
                <a:lnTo>
                  <a:pt x="2017" y="1695"/>
                </a:lnTo>
                <a:lnTo>
                  <a:pt x="2041" y="1677"/>
                </a:lnTo>
                <a:lnTo>
                  <a:pt x="2068" y="1665"/>
                </a:lnTo>
                <a:lnTo>
                  <a:pt x="2098" y="1657"/>
                </a:lnTo>
                <a:lnTo>
                  <a:pt x="2129" y="1654"/>
                </a:lnTo>
                <a:close/>
                <a:moveTo>
                  <a:pt x="1251" y="1654"/>
                </a:moveTo>
                <a:lnTo>
                  <a:pt x="1282" y="1657"/>
                </a:lnTo>
                <a:lnTo>
                  <a:pt x="1312" y="1665"/>
                </a:lnTo>
                <a:lnTo>
                  <a:pt x="1339" y="1677"/>
                </a:lnTo>
                <a:lnTo>
                  <a:pt x="1363" y="1695"/>
                </a:lnTo>
                <a:lnTo>
                  <a:pt x="1384" y="1715"/>
                </a:lnTo>
                <a:lnTo>
                  <a:pt x="1401" y="1740"/>
                </a:lnTo>
                <a:lnTo>
                  <a:pt x="1413" y="1767"/>
                </a:lnTo>
                <a:lnTo>
                  <a:pt x="1422" y="1796"/>
                </a:lnTo>
                <a:lnTo>
                  <a:pt x="1425" y="1827"/>
                </a:lnTo>
                <a:lnTo>
                  <a:pt x="1422" y="1859"/>
                </a:lnTo>
                <a:lnTo>
                  <a:pt x="1413" y="1888"/>
                </a:lnTo>
                <a:lnTo>
                  <a:pt x="1401" y="1915"/>
                </a:lnTo>
                <a:lnTo>
                  <a:pt x="1384" y="1940"/>
                </a:lnTo>
                <a:lnTo>
                  <a:pt x="1363" y="1960"/>
                </a:lnTo>
                <a:lnTo>
                  <a:pt x="1339" y="1978"/>
                </a:lnTo>
                <a:lnTo>
                  <a:pt x="1312" y="1990"/>
                </a:lnTo>
                <a:lnTo>
                  <a:pt x="1282" y="1998"/>
                </a:lnTo>
                <a:lnTo>
                  <a:pt x="1251" y="2001"/>
                </a:lnTo>
                <a:lnTo>
                  <a:pt x="1220" y="1998"/>
                </a:lnTo>
                <a:lnTo>
                  <a:pt x="1190" y="1990"/>
                </a:lnTo>
                <a:lnTo>
                  <a:pt x="1164" y="1978"/>
                </a:lnTo>
                <a:lnTo>
                  <a:pt x="1139" y="1960"/>
                </a:lnTo>
                <a:lnTo>
                  <a:pt x="1118" y="1940"/>
                </a:lnTo>
                <a:lnTo>
                  <a:pt x="1101" y="1915"/>
                </a:lnTo>
                <a:lnTo>
                  <a:pt x="1089" y="1888"/>
                </a:lnTo>
                <a:lnTo>
                  <a:pt x="1081" y="1859"/>
                </a:lnTo>
                <a:lnTo>
                  <a:pt x="1078" y="1827"/>
                </a:lnTo>
                <a:lnTo>
                  <a:pt x="1081" y="1796"/>
                </a:lnTo>
                <a:lnTo>
                  <a:pt x="1089" y="1767"/>
                </a:lnTo>
                <a:lnTo>
                  <a:pt x="1101" y="1740"/>
                </a:lnTo>
                <a:lnTo>
                  <a:pt x="1118" y="1715"/>
                </a:lnTo>
                <a:lnTo>
                  <a:pt x="1139" y="1695"/>
                </a:lnTo>
                <a:lnTo>
                  <a:pt x="1164" y="1677"/>
                </a:lnTo>
                <a:lnTo>
                  <a:pt x="1190" y="1665"/>
                </a:lnTo>
                <a:lnTo>
                  <a:pt x="1220" y="1657"/>
                </a:lnTo>
                <a:lnTo>
                  <a:pt x="1251" y="1654"/>
                </a:lnTo>
                <a:close/>
                <a:moveTo>
                  <a:pt x="1219" y="967"/>
                </a:moveTo>
                <a:lnTo>
                  <a:pt x="1216" y="968"/>
                </a:lnTo>
                <a:lnTo>
                  <a:pt x="1213" y="974"/>
                </a:lnTo>
                <a:lnTo>
                  <a:pt x="1212" y="985"/>
                </a:lnTo>
                <a:lnTo>
                  <a:pt x="1208" y="1055"/>
                </a:lnTo>
                <a:lnTo>
                  <a:pt x="1197" y="1123"/>
                </a:lnTo>
                <a:lnTo>
                  <a:pt x="1182" y="1188"/>
                </a:lnTo>
                <a:lnTo>
                  <a:pt x="1160" y="1251"/>
                </a:lnTo>
                <a:lnTo>
                  <a:pt x="1136" y="1310"/>
                </a:lnTo>
                <a:lnTo>
                  <a:pt x="1105" y="1367"/>
                </a:lnTo>
                <a:lnTo>
                  <a:pt x="1071" y="1420"/>
                </a:lnTo>
                <a:lnTo>
                  <a:pt x="1033" y="1469"/>
                </a:lnTo>
                <a:lnTo>
                  <a:pt x="992" y="1514"/>
                </a:lnTo>
                <a:lnTo>
                  <a:pt x="948" y="1556"/>
                </a:lnTo>
                <a:lnTo>
                  <a:pt x="901" y="1592"/>
                </a:lnTo>
                <a:lnTo>
                  <a:pt x="852" y="1625"/>
                </a:lnTo>
                <a:lnTo>
                  <a:pt x="801" y="1652"/>
                </a:lnTo>
                <a:lnTo>
                  <a:pt x="748" y="1673"/>
                </a:lnTo>
                <a:lnTo>
                  <a:pt x="693" y="1691"/>
                </a:lnTo>
                <a:lnTo>
                  <a:pt x="638" y="1701"/>
                </a:lnTo>
                <a:lnTo>
                  <a:pt x="636" y="1763"/>
                </a:lnTo>
                <a:lnTo>
                  <a:pt x="635" y="1828"/>
                </a:lnTo>
                <a:lnTo>
                  <a:pt x="637" y="1907"/>
                </a:lnTo>
                <a:lnTo>
                  <a:pt x="643" y="1984"/>
                </a:lnTo>
                <a:lnTo>
                  <a:pt x="653" y="2058"/>
                </a:lnTo>
                <a:lnTo>
                  <a:pt x="667" y="2130"/>
                </a:lnTo>
                <a:lnTo>
                  <a:pt x="684" y="2199"/>
                </a:lnTo>
                <a:lnTo>
                  <a:pt x="705" y="2266"/>
                </a:lnTo>
                <a:lnTo>
                  <a:pt x="743" y="2307"/>
                </a:lnTo>
                <a:lnTo>
                  <a:pt x="784" y="2344"/>
                </a:lnTo>
                <a:lnTo>
                  <a:pt x="827" y="2377"/>
                </a:lnTo>
                <a:lnTo>
                  <a:pt x="872" y="2406"/>
                </a:lnTo>
                <a:lnTo>
                  <a:pt x="920" y="2432"/>
                </a:lnTo>
                <a:lnTo>
                  <a:pt x="969" y="2453"/>
                </a:lnTo>
                <a:lnTo>
                  <a:pt x="1020" y="2473"/>
                </a:lnTo>
                <a:lnTo>
                  <a:pt x="1072" y="2489"/>
                </a:lnTo>
                <a:lnTo>
                  <a:pt x="1126" y="2504"/>
                </a:lnTo>
                <a:lnTo>
                  <a:pt x="1179" y="2515"/>
                </a:lnTo>
                <a:lnTo>
                  <a:pt x="1233" y="2523"/>
                </a:lnTo>
                <a:lnTo>
                  <a:pt x="1286" y="2530"/>
                </a:lnTo>
                <a:lnTo>
                  <a:pt x="1341" y="2537"/>
                </a:lnTo>
                <a:lnTo>
                  <a:pt x="1393" y="2541"/>
                </a:lnTo>
                <a:lnTo>
                  <a:pt x="1412" y="2514"/>
                </a:lnTo>
                <a:lnTo>
                  <a:pt x="1437" y="2490"/>
                </a:lnTo>
                <a:lnTo>
                  <a:pt x="1466" y="2470"/>
                </a:lnTo>
                <a:lnTo>
                  <a:pt x="1498" y="2451"/>
                </a:lnTo>
                <a:lnTo>
                  <a:pt x="1534" y="2437"/>
                </a:lnTo>
                <a:lnTo>
                  <a:pt x="1574" y="2427"/>
                </a:lnTo>
                <a:lnTo>
                  <a:pt x="1615" y="2420"/>
                </a:lnTo>
                <a:lnTo>
                  <a:pt x="1659" y="2418"/>
                </a:lnTo>
                <a:lnTo>
                  <a:pt x="1702" y="2420"/>
                </a:lnTo>
                <a:lnTo>
                  <a:pt x="1743" y="2426"/>
                </a:lnTo>
                <a:lnTo>
                  <a:pt x="1782" y="2437"/>
                </a:lnTo>
                <a:lnTo>
                  <a:pt x="1818" y="2450"/>
                </a:lnTo>
                <a:lnTo>
                  <a:pt x="1850" y="2468"/>
                </a:lnTo>
                <a:lnTo>
                  <a:pt x="1878" y="2488"/>
                </a:lnTo>
                <a:lnTo>
                  <a:pt x="1903" y="2512"/>
                </a:lnTo>
                <a:lnTo>
                  <a:pt x="1924" y="2538"/>
                </a:lnTo>
                <a:lnTo>
                  <a:pt x="1938" y="2564"/>
                </a:lnTo>
                <a:lnTo>
                  <a:pt x="1947" y="2594"/>
                </a:lnTo>
                <a:lnTo>
                  <a:pt x="1950" y="2625"/>
                </a:lnTo>
                <a:lnTo>
                  <a:pt x="1947" y="2654"/>
                </a:lnTo>
                <a:lnTo>
                  <a:pt x="1938" y="2684"/>
                </a:lnTo>
                <a:lnTo>
                  <a:pt x="1924" y="2712"/>
                </a:lnTo>
                <a:lnTo>
                  <a:pt x="1903" y="2736"/>
                </a:lnTo>
                <a:lnTo>
                  <a:pt x="1878" y="2760"/>
                </a:lnTo>
                <a:lnTo>
                  <a:pt x="1850" y="2781"/>
                </a:lnTo>
                <a:lnTo>
                  <a:pt x="1818" y="2798"/>
                </a:lnTo>
                <a:lnTo>
                  <a:pt x="1782" y="2812"/>
                </a:lnTo>
                <a:lnTo>
                  <a:pt x="1743" y="2823"/>
                </a:lnTo>
                <a:lnTo>
                  <a:pt x="1702" y="2829"/>
                </a:lnTo>
                <a:lnTo>
                  <a:pt x="1659" y="2831"/>
                </a:lnTo>
                <a:lnTo>
                  <a:pt x="1613" y="2829"/>
                </a:lnTo>
                <a:lnTo>
                  <a:pt x="1570" y="2822"/>
                </a:lnTo>
                <a:lnTo>
                  <a:pt x="1530" y="2809"/>
                </a:lnTo>
                <a:lnTo>
                  <a:pt x="1492" y="2794"/>
                </a:lnTo>
                <a:lnTo>
                  <a:pt x="1460" y="2774"/>
                </a:lnTo>
                <a:lnTo>
                  <a:pt x="1431" y="2752"/>
                </a:lnTo>
                <a:lnTo>
                  <a:pt x="1406" y="2727"/>
                </a:lnTo>
                <a:lnTo>
                  <a:pt x="1388" y="2699"/>
                </a:lnTo>
                <a:lnTo>
                  <a:pt x="1323" y="2694"/>
                </a:lnTo>
                <a:lnTo>
                  <a:pt x="1257" y="2687"/>
                </a:lnTo>
                <a:lnTo>
                  <a:pt x="1190" y="2678"/>
                </a:lnTo>
                <a:lnTo>
                  <a:pt x="1124" y="2666"/>
                </a:lnTo>
                <a:lnTo>
                  <a:pt x="1057" y="2650"/>
                </a:lnTo>
                <a:lnTo>
                  <a:pt x="990" y="2631"/>
                </a:lnTo>
                <a:lnTo>
                  <a:pt x="925" y="2608"/>
                </a:lnTo>
                <a:lnTo>
                  <a:pt x="861" y="2581"/>
                </a:lnTo>
                <a:lnTo>
                  <a:pt x="907" y="2644"/>
                </a:lnTo>
                <a:lnTo>
                  <a:pt x="956" y="2704"/>
                </a:lnTo>
                <a:lnTo>
                  <a:pt x="1006" y="2759"/>
                </a:lnTo>
                <a:lnTo>
                  <a:pt x="1058" y="2810"/>
                </a:lnTo>
                <a:lnTo>
                  <a:pt x="1112" y="2857"/>
                </a:lnTo>
                <a:lnTo>
                  <a:pt x="1167" y="2902"/>
                </a:lnTo>
                <a:lnTo>
                  <a:pt x="1223" y="2942"/>
                </a:lnTo>
                <a:lnTo>
                  <a:pt x="1278" y="2976"/>
                </a:lnTo>
                <a:lnTo>
                  <a:pt x="1335" y="3008"/>
                </a:lnTo>
                <a:lnTo>
                  <a:pt x="1390" y="3036"/>
                </a:lnTo>
                <a:lnTo>
                  <a:pt x="1444" y="3058"/>
                </a:lnTo>
                <a:lnTo>
                  <a:pt x="1497" y="3078"/>
                </a:lnTo>
                <a:lnTo>
                  <a:pt x="1549" y="3092"/>
                </a:lnTo>
                <a:lnTo>
                  <a:pt x="1599" y="3103"/>
                </a:lnTo>
                <a:lnTo>
                  <a:pt x="1646" y="3110"/>
                </a:lnTo>
                <a:lnTo>
                  <a:pt x="1690" y="3112"/>
                </a:lnTo>
                <a:lnTo>
                  <a:pt x="1728" y="3111"/>
                </a:lnTo>
                <a:lnTo>
                  <a:pt x="1769" y="3106"/>
                </a:lnTo>
                <a:lnTo>
                  <a:pt x="1811" y="3097"/>
                </a:lnTo>
                <a:lnTo>
                  <a:pt x="1855" y="3086"/>
                </a:lnTo>
                <a:lnTo>
                  <a:pt x="1900" y="3072"/>
                </a:lnTo>
                <a:lnTo>
                  <a:pt x="1947" y="3054"/>
                </a:lnTo>
                <a:lnTo>
                  <a:pt x="1994" y="3034"/>
                </a:lnTo>
                <a:lnTo>
                  <a:pt x="2042" y="3010"/>
                </a:lnTo>
                <a:lnTo>
                  <a:pt x="2090" y="2984"/>
                </a:lnTo>
                <a:lnTo>
                  <a:pt x="2139" y="2954"/>
                </a:lnTo>
                <a:lnTo>
                  <a:pt x="2188" y="2920"/>
                </a:lnTo>
                <a:lnTo>
                  <a:pt x="2235" y="2884"/>
                </a:lnTo>
                <a:lnTo>
                  <a:pt x="2283" y="2845"/>
                </a:lnTo>
                <a:lnTo>
                  <a:pt x="2329" y="2804"/>
                </a:lnTo>
                <a:lnTo>
                  <a:pt x="2374" y="2759"/>
                </a:lnTo>
                <a:lnTo>
                  <a:pt x="2418" y="2711"/>
                </a:lnTo>
                <a:lnTo>
                  <a:pt x="2460" y="2661"/>
                </a:lnTo>
                <a:lnTo>
                  <a:pt x="2501" y="2606"/>
                </a:lnTo>
                <a:lnTo>
                  <a:pt x="2539" y="2550"/>
                </a:lnTo>
                <a:lnTo>
                  <a:pt x="2575" y="2490"/>
                </a:lnTo>
                <a:lnTo>
                  <a:pt x="2608" y="2428"/>
                </a:lnTo>
                <a:lnTo>
                  <a:pt x="2638" y="2363"/>
                </a:lnTo>
                <a:lnTo>
                  <a:pt x="2665" y="2295"/>
                </a:lnTo>
                <a:lnTo>
                  <a:pt x="2689" y="2224"/>
                </a:lnTo>
                <a:lnTo>
                  <a:pt x="2708" y="2150"/>
                </a:lnTo>
                <a:lnTo>
                  <a:pt x="2724" y="2074"/>
                </a:lnTo>
                <a:lnTo>
                  <a:pt x="2736" y="1995"/>
                </a:lnTo>
                <a:lnTo>
                  <a:pt x="2743" y="1913"/>
                </a:lnTo>
                <a:lnTo>
                  <a:pt x="2745" y="1828"/>
                </a:lnTo>
                <a:lnTo>
                  <a:pt x="2744" y="1753"/>
                </a:lnTo>
                <a:lnTo>
                  <a:pt x="2741" y="1679"/>
                </a:lnTo>
                <a:lnTo>
                  <a:pt x="2736" y="1609"/>
                </a:lnTo>
                <a:lnTo>
                  <a:pt x="2697" y="1576"/>
                </a:lnTo>
                <a:lnTo>
                  <a:pt x="2653" y="1545"/>
                </a:lnTo>
                <a:lnTo>
                  <a:pt x="2604" y="1515"/>
                </a:lnTo>
                <a:lnTo>
                  <a:pt x="2549" y="1489"/>
                </a:lnTo>
                <a:lnTo>
                  <a:pt x="2491" y="1463"/>
                </a:lnTo>
                <a:lnTo>
                  <a:pt x="2428" y="1440"/>
                </a:lnTo>
                <a:lnTo>
                  <a:pt x="2362" y="1419"/>
                </a:lnTo>
                <a:lnTo>
                  <a:pt x="2290" y="1401"/>
                </a:lnTo>
                <a:lnTo>
                  <a:pt x="2215" y="1384"/>
                </a:lnTo>
                <a:lnTo>
                  <a:pt x="2138" y="1371"/>
                </a:lnTo>
                <a:lnTo>
                  <a:pt x="2056" y="1360"/>
                </a:lnTo>
                <a:lnTo>
                  <a:pt x="2079" y="1388"/>
                </a:lnTo>
                <a:lnTo>
                  <a:pt x="2101" y="1421"/>
                </a:lnTo>
                <a:lnTo>
                  <a:pt x="2120" y="1457"/>
                </a:lnTo>
                <a:lnTo>
                  <a:pt x="2138" y="1498"/>
                </a:lnTo>
                <a:lnTo>
                  <a:pt x="2152" y="1542"/>
                </a:lnTo>
                <a:lnTo>
                  <a:pt x="2121" y="1521"/>
                </a:lnTo>
                <a:lnTo>
                  <a:pt x="2087" y="1501"/>
                </a:lnTo>
                <a:lnTo>
                  <a:pt x="2051" y="1484"/>
                </a:lnTo>
                <a:lnTo>
                  <a:pt x="2013" y="1468"/>
                </a:lnTo>
                <a:lnTo>
                  <a:pt x="1972" y="1454"/>
                </a:lnTo>
                <a:lnTo>
                  <a:pt x="1930" y="1440"/>
                </a:lnTo>
                <a:lnTo>
                  <a:pt x="1886" y="1426"/>
                </a:lnTo>
                <a:lnTo>
                  <a:pt x="1841" y="1412"/>
                </a:lnTo>
                <a:lnTo>
                  <a:pt x="1793" y="1397"/>
                </a:lnTo>
                <a:lnTo>
                  <a:pt x="1746" y="1381"/>
                </a:lnTo>
                <a:lnTo>
                  <a:pt x="1699" y="1364"/>
                </a:lnTo>
                <a:lnTo>
                  <a:pt x="1650" y="1343"/>
                </a:lnTo>
                <a:lnTo>
                  <a:pt x="1602" y="1321"/>
                </a:lnTo>
                <a:lnTo>
                  <a:pt x="1554" y="1295"/>
                </a:lnTo>
                <a:lnTo>
                  <a:pt x="1506" y="1265"/>
                </a:lnTo>
                <a:lnTo>
                  <a:pt x="1459" y="1231"/>
                </a:lnTo>
                <a:lnTo>
                  <a:pt x="1411" y="1192"/>
                </a:lnTo>
                <a:lnTo>
                  <a:pt x="1365" y="1149"/>
                </a:lnTo>
                <a:lnTo>
                  <a:pt x="1321" y="1100"/>
                </a:lnTo>
                <a:lnTo>
                  <a:pt x="1299" y="1074"/>
                </a:lnTo>
                <a:lnTo>
                  <a:pt x="1279" y="1048"/>
                </a:lnTo>
                <a:lnTo>
                  <a:pt x="1279" y="1048"/>
                </a:lnTo>
                <a:lnTo>
                  <a:pt x="1279" y="1048"/>
                </a:lnTo>
                <a:lnTo>
                  <a:pt x="1264" y="1026"/>
                </a:lnTo>
                <a:lnTo>
                  <a:pt x="1251" y="1008"/>
                </a:lnTo>
                <a:lnTo>
                  <a:pt x="1240" y="993"/>
                </a:lnTo>
                <a:lnTo>
                  <a:pt x="1231" y="980"/>
                </a:lnTo>
                <a:lnTo>
                  <a:pt x="1224" y="971"/>
                </a:lnTo>
                <a:lnTo>
                  <a:pt x="1219" y="967"/>
                </a:lnTo>
                <a:close/>
                <a:moveTo>
                  <a:pt x="1690" y="181"/>
                </a:moveTo>
                <a:lnTo>
                  <a:pt x="1588" y="183"/>
                </a:lnTo>
                <a:lnTo>
                  <a:pt x="1489" y="189"/>
                </a:lnTo>
                <a:lnTo>
                  <a:pt x="1395" y="199"/>
                </a:lnTo>
                <a:lnTo>
                  <a:pt x="1305" y="213"/>
                </a:lnTo>
                <a:lnTo>
                  <a:pt x="1218" y="232"/>
                </a:lnTo>
                <a:lnTo>
                  <a:pt x="1136" y="254"/>
                </a:lnTo>
                <a:lnTo>
                  <a:pt x="1057" y="281"/>
                </a:lnTo>
                <a:lnTo>
                  <a:pt x="982" y="312"/>
                </a:lnTo>
                <a:lnTo>
                  <a:pt x="912" y="347"/>
                </a:lnTo>
                <a:lnTo>
                  <a:pt x="845" y="385"/>
                </a:lnTo>
                <a:lnTo>
                  <a:pt x="783" y="428"/>
                </a:lnTo>
                <a:lnTo>
                  <a:pt x="724" y="474"/>
                </a:lnTo>
                <a:lnTo>
                  <a:pt x="669" y="524"/>
                </a:lnTo>
                <a:lnTo>
                  <a:pt x="619" y="579"/>
                </a:lnTo>
                <a:lnTo>
                  <a:pt x="573" y="637"/>
                </a:lnTo>
                <a:lnTo>
                  <a:pt x="530" y="699"/>
                </a:lnTo>
                <a:lnTo>
                  <a:pt x="492" y="765"/>
                </a:lnTo>
                <a:lnTo>
                  <a:pt x="458" y="836"/>
                </a:lnTo>
                <a:lnTo>
                  <a:pt x="428" y="908"/>
                </a:lnTo>
                <a:lnTo>
                  <a:pt x="403" y="986"/>
                </a:lnTo>
                <a:lnTo>
                  <a:pt x="381" y="1067"/>
                </a:lnTo>
                <a:lnTo>
                  <a:pt x="364" y="1152"/>
                </a:lnTo>
                <a:lnTo>
                  <a:pt x="351" y="1242"/>
                </a:lnTo>
                <a:lnTo>
                  <a:pt x="342" y="1334"/>
                </a:lnTo>
                <a:lnTo>
                  <a:pt x="338" y="1430"/>
                </a:lnTo>
                <a:lnTo>
                  <a:pt x="453" y="1430"/>
                </a:lnTo>
                <a:lnTo>
                  <a:pt x="469" y="1340"/>
                </a:lnTo>
                <a:lnTo>
                  <a:pt x="489" y="1254"/>
                </a:lnTo>
                <a:lnTo>
                  <a:pt x="511" y="1171"/>
                </a:lnTo>
                <a:lnTo>
                  <a:pt x="537" y="1092"/>
                </a:lnTo>
                <a:lnTo>
                  <a:pt x="566" y="1017"/>
                </a:lnTo>
                <a:lnTo>
                  <a:pt x="600" y="945"/>
                </a:lnTo>
                <a:lnTo>
                  <a:pt x="636" y="878"/>
                </a:lnTo>
                <a:lnTo>
                  <a:pt x="676" y="814"/>
                </a:lnTo>
                <a:lnTo>
                  <a:pt x="720" y="754"/>
                </a:lnTo>
                <a:lnTo>
                  <a:pt x="767" y="696"/>
                </a:lnTo>
                <a:lnTo>
                  <a:pt x="819" y="643"/>
                </a:lnTo>
                <a:lnTo>
                  <a:pt x="874" y="594"/>
                </a:lnTo>
                <a:lnTo>
                  <a:pt x="931" y="550"/>
                </a:lnTo>
                <a:lnTo>
                  <a:pt x="992" y="509"/>
                </a:lnTo>
                <a:lnTo>
                  <a:pt x="1057" y="473"/>
                </a:lnTo>
                <a:lnTo>
                  <a:pt x="1126" y="440"/>
                </a:lnTo>
                <a:lnTo>
                  <a:pt x="1196" y="412"/>
                </a:lnTo>
                <a:lnTo>
                  <a:pt x="1271" y="389"/>
                </a:lnTo>
                <a:lnTo>
                  <a:pt x="1348" y="369"/>
                </a:lnTo>
                <a:lnTo>
                  <a:pt x="1429" y="355"/>
                </a:lnTo>
                <a:lnTo>
                  <a:pt x="1513" y="344"/>
                </a:lnTo>
                <a:lnTo>
                  <a:pt x="1600" y="337"/>
                </a:lnTo>
                <a:lnTo>
                  <a:pt x="1690" y="335"/>
                </a:lnTo>
                <a:lnTo>
                  <a:pt x="1780" y="337"/>
                </a:lnTo>
                <a:lnTo>
                  <a:pt x="1867" y="344"/>
                </a:lnTo>
                <a:lnTo>
                  <a:pt x="1951" y="355"/>
                </a:lnTo>
                <a:lnTo>
                  <a:pt x="2032" y="369"/>
                </a:lnTo>
                <a:lnTo>
                  <a:pt x="2109" y="389"/>
                </a:lnTo>
                <a:lnTo>
                  <a:pt x="2184" y="412"/>
                </a:lnTo>
                <a:lnTo>
                  <a:pt x="2254" y="440"/>
                </a:lnTo>
                <a:lnTo>
                  <a:pt x="2323" y="473"/>
                </a:lnTo>
                <a:lnTo>
                  <a:pt x="2388" y="509"/>
                </a:lnTo>
                <a:lnTo>
                  <a:pt x="2449" y="550"/>
                </a:lnTo>
                <a:lnTo>
                  <a:pt x="2506" y="594"/>
                </a:lnTo>
                <a:lnTo>
                  <a:pt x="2561" y="643"/>
                </a:lnTo>
                <a:lnTo>
                  <a:pt x="2613" y="696"/>
                </a:lnTo>
                <a:lnTo>
                  <a:pt x="2660" y="754"/>
                </a:lnTo>
                <a:lnTo>
                  <a:pt x="2704" y="814"/>
                </a:lnTo>
                <a:lnTo>
                  <a:pt x="2744" y="878"/>
                </a:lnTo>
                <a:lnTo>
                  <a:pt x="2780" y="945"/>
                </a:lnTo>
                <a:lnTo>
                  <a:pt x="2814" y="1017"/>
                </a:lnTo>
                <a:lnTo>
                  <a:pt x="2843" y="1092"/>
                </a:lnTo>
                <a:lnTo>
                  <a:pt x="2869" y="1171"/>
                </a:lnTo>
                <a:lnTo>
                  <a:pt x="2891" y="1254"/>
                </a:lnTo>
                <a:lnTo>
                  <a:pt x="2911" y="1340"/>
                </a:lnTo>
                <a:lnTo>
                  <a:pt x="2927" y="1430"/>
                </a:lnTo>
                <a:lnTo>
                  <a:pt x="3042" y="1430"/>
                </a:lnTo>
                <a:lnTo>
                  <a:pt x="3038" y="1334"/>
                </a:lnTo>
                <a:lnTo>
                  <a:pt x="3029" y="1242"/>
                </a:lnTo>
                <a:lnTo>
                  <a:pt x="3016" y="1152"/>
                </a:lnTo>
                <a:lnTo>
                  <a:pt x="2999" y="1067"/>
                </a:lnTo>
                <a:lnTo>
                  <a:pt x="2977" y="986"/>
                </a:lnTo>
                <a:lnTo>
                  <a:pt x="2952" y="908"/>
                </a:lnTo>
                <a:lnTo>
                  <a:pt x="2922" y="836"/>
                </a:lnTo>
                <a:lnTo>
                  <a:pt x="2888" y="765"/>
                </a:lnTo>
                <a:lnTo>
                  <a:pt x="2850" y="699"/>
                </a:lnTo>
                <a:lnTo>
                  <a:pt x="2807" y="637"/>
                </a:lnTo>
                <a:lnTo>
                  <a:pt x="2761" y="579"/>
                </a:lnTo>
                <a:lnTo>
                  <a:pt x="2711" y="524"/>
                </a:lnTo>
                <a:lnTo>
                  <a:pt x="2656" y="474"/>
                </a:lnTo>
                <a:lnTo>
                  <a:pt x="2597" y="428"/>
                </a:lnTo>
                <a:lnTo>
                  <a:pt x="2535" y="385"/>
                </a:lnTo>
                <a:lnTo>
                  <a:pt x="2468" y="347"/>
                </a:lnTo>
                <a:lnTo>
                  <a:pt x="2398" y="312"/>
                </a:lnTo>
                <a:lnTo>
                  <a:pt x="2323" y="281"/>
                </a:lnTo>
                <a:lnTo>
                  <a:pt x="2244" y="254"/>
                </a:lnTo>
                <a:lnTo>
                  <a:pt x="2162" y="232"/>
                </a:lnTo>
                <a:lnTo>
                  <a:pt x="2075" y="213"/>
                </a:lnTo>
                <a:lnTo>
                  <a:pt x="1985" y="199"/>
                </a:lnTo>
                <a:lnTo>
                  <a:pt x="1891" y="189"/>
                </a:lnTo>
                <a:lnTo>
                  <a:pt x="1792" y="183"/>
                </a:lnTo>
                <a:lnTo>
                  <a:pt x="1690" y="181"/>
                </a:lnTo>
                <a:close/>
                <a:moveTo>
                  <a:pt x="1689" y="0"/>
                </a:moveTo>
                <a:lnTo>
                  <a:pt x="1690" y="0"/>
                </a:lnTo>
                <a:lnTo>
                  <a:pt x="1792" y="2"/>
                </a:lnTo>
                <a:lnTo>
                  <a:pt x="1891" y="8"/>
                </a:lnTo>
                <a:lnTo>
                  <a:pt x="1986" y="18"/>
                </a:lnTo>
                <a:lnTo>
                  <a:pt x="2078" y="32"/>
                </a:lnTo>
                <a:lnTo>
                  <a:pt x="2167" y="49"/>
                </a:lnTo>
                <a:lnTo>
                  <a:pt x="2253" y="70"/>
                </a:lnTo>
                <a:lnTo>
                  <a:pt x="2335" y="95"/>
                </a:lnTo>
                <a:lnTo>
                  <a:pt x="2414" y="124"/>
                </a:lnTo>
                <a:lnTo>
                  <a:pt x="2490" y="157"/>
                </a:lnTo>
                <a:lnTo>
                  <a:pt x="2562" y="194"/>
                </a:lnTo>
                <a:lnTo>
                  <a:pt x="2631" y="235"/>
                </a:lnTo>
                <a:lnTo>
                  <a:pt x="2696" y="279"/>
                </a:lnTo>
                <a:lnTo>
                  <a:pt x="2758" y="327"/>
                </a:lnTo>
                <a:lnTo>
                  <a:pt x="2817" y="378"/>
                </a:lnTo>
                <a:lnTo>
                  <a:pt x="2872" y="435"/>
                </a:lnTo>
                <a:lnTo>
                  <a:pt x="2923" y="494"/>
                </a:lnTo>
                <a:lnTo>
                  <a:pt x="2970" y="557"/>
                </a:lnTo>
                <a:lnTo>
                  <a:pt x="3013" y="623"/>
                </a:lnTo>
                <a:lnTo>
                  <a:pt x="3052" y="692"/>
                </a:lnTo>
                <a:lnTo>
                  <a:pt x="3087" y="766"/>
                </a:lnTo>
                <a:lnTo>
                  <a:pt x="3119" y="842"/>
                </a:lnTo>
                <a:lnTo>
                  <a:pt x="3145" y="922"/>
                </a:lnTo>
                <a:lnTo>
                  <a:pt x="3169" y="1004"/>
                </a:lnTo>
                <a:lnTo>
                  <a:pt x="3187" y="1090"/>
                </a:lnTo>
                <a:lnTo>
                  <a:pt x="3203" y="1179"/>
                </a:lnTo>
                <a:lnTo>
                  <a:pt x="3213" y="1272"/>
                </a:lnTo>
                <a:lnTo>
                  <a:pt x="3220" y="1368"/>
                </a:lnTo>
                <a:lnTo>
                  <a:pt x="3223" y="1466"/>
                </a:lnTo>
                <a:lnTo>
                  <a:pt x="3256" y="1488"/>
                </a:lnTo>
                <a:lnTo>
                  <a:pt x="3287" y="1513"/>
                </a:lnTo>
                <a:lnTo>
                  <a:pt x="3313" y="1542"/>
                </a:lnTo>
                <a:lnTo>
                  <a:pt x="3337" y="1575"/>
                </a:lnTo>
                <a:lnTo>
                  <a:pt x="3355" y="1611"/>
                </a:lnTo>
                <a:lnTo>
                  <a:pt x="3369" y="1649"/>
                </a:lnTo>
                <a:lnTo>
                  <a:pt x="3377" y="1689"/>
                </a:lnTo>
                <a:lnTo>
                  <a:pt x="3380" y="1731"/>
                </a:lnTo>
                <a:lnTo>
                  <a:pt x="3380" y="2061"/>
                </a:lnTo>
                <a:lnTo>
                  <a:pt x="3377" y="2102"/>
                </a:lnTo>
                <a:lnTo>
                  <a:pt x="3370" y="2141"/>
                </a:lnTo>
                <a:lnTo>
                  <a:pt x="3356" y="2178"/>
                </a:lnTo>
                <a:lnTo>
                  <a:pt x="3339" y="2213"/>
                </a:lnTo>
                <a:lnTo>
                  <a:pt x="3318" y="2244"/>
                </a:lnTo>
                <a:lnTo>
                  <a:pt x="3292" y="2273"/>
                </a:lnTo>
                <a:lnTo>
                  <a:pt x="3263" y="2299"/>
                </a:lnTo>
                <a:lnTo>
                  <a:pt x="3231" y="2320"/>
                </a:lnTo>
                <a:lnTo>
                  <a:pt x="3197" y="2338"/>
                </a:lnTo>
                <a:lnTo>
                  <a:pt x="3160" y="2350"/>
                </a:lnTo>
                <a:lnTo>
                  <a:pt x="3121" y="2358"/>
                </a:lnTo>
                <a:lnTo>
                  <a:pt x="3080" y="2361"/>
                </a:lnTo>
                <a:lnTo>
                  <a:pt x="2863" y="2361"/>
                </a:lnTo>
                <a:lnTo>
                  <a:pt x="2830" y="2445"/>
                </a:lnTo>
                <a:lnTo>
                  <a:pt x="2792" y="2525"/>
                </a:lnTo>
                <a:lnTo>
                  <a:pt x="2751" y="2603"/>
                </a:lnTo>
                <a:lnTo>
                  <a:pt x="2706" y="2677"/>
                </a:lnTo>
                <a:lnTo>
                  <a:pt x="2658" y="2747"/>
                </a:lnTo>
                <a:lnTo>
                  <a:pt x="2607" y="2813"/>
                </a:lnTo>
                <a:lnTo>
                  <a:pt x="2553" y="2876"/>
                </a:lnTo>
                <a:lnTo>
                  <a:pt x="2497" y="2935"/>
                </a:lnTo>
                <a:lnTo>
                  <a:pt x="2439" y="2991"/>
                </a:lnTo>
                <a:lnTo>
                  <a:pt x="2378" y="3042"/>
                </a:lnTo>
                <a:lnTo>
                  <a:pt x="2317" y="3089"/>
                </a:lnTo>
                <a:lnTo>
                  <a:pt x="2254" y="3132"/>
                </a:lnTo>
                <a:lnTo>
                  <a:pt x="2191" y="3171"/>
                </a:lnTo>
                <a:lnTo>
                  <a:pt x="2126" y="3206"/>
                </a:lnTo>
                <a:lnTo>
                  <a:pt x="2063" y="3236"/>
                </a:lnTo>
                <a:lnTo>
                  <a:pt x="1998" y="3262"/>
                </a:lnTo>
                <a:lnTo>
                  <a:pt x="1935" y="3283"/>
                </a:lnTo>
                <a:lnTo>
                  <a:pt x="1871" y="3300"/>
                </a:lnTo>
                <a:lnTo>
                  <a:pt x="1810" y="3313"/>
                </a:lnTo>
                <a:lnTo>
                  <a:pt x="1749" y="3320"/>
                </a:lnTo>
                <a:lnTo>
                  <a:pt x="1690" y="3322"/>
                </a:lnTo>
                <a:lnTo>
                  <a:pt x="1631" y="3320"/>
                </a:lnTo>
                <a:lnTo>
                  <a:pt x="1570" y="3313"/>
                </a:lnTo>
                <a:lnTo>
                  <a:pt x="1509" y="3300"/>
                </a:lnTo>
                <a:lnTo>
                  <a:pt x="1445" y="3283"/>
                </a:lnTo>
                <a:lnTo>
                  <a:pt x="1382" y="3262"/>
                </a:lnTo>
                <a:lnTo>
                  <a:pt x="1317" y="3236"/>
                </a:lnTo>
                <a:lnTo>
                  <a:pt x="1254" y="3206"/>
                </a:lnTo>
                <a:lnTo>
                  <a:pt x="1189" y="3171"/>
                </a:lnTo>
                <a:lnTo>
                  <a:pt x="1126" y="3132"/>
                </a:lnTo>
                <a:lnTo>
                  <a:pt x="1063" y="3089"/>
                </a:lnTo>
                <a:lnTo>
                  <a:pt x="1002" y="3042"/>
                </a:lnTo>
                <a:lnTo>
                  <a:pt x="941" y="2991"/>
                </a:lnTo>
                <a:lnTo>
                  <a:pt x="883" y="2935"/>
                </a:lnTo>
                <a:lnTo>
                  <a:pt x="827" y="2876"/>
                </a:lnTo>
                <a:lnTo>
                  <a:pt x="773" y="2813"/>
                </a:lnTo>
                <a:lnTo>
                  <a:pt x="722" y="2747"/>
                </a:lnTo>
                <a:lnTo>
                  <a:pt x="674" y="2677"/>
                </a:lnTo>
                <a:lnTo>
                  <a:pt x="629" y="2603"/>
                </a:lnTo>
                <a:lnTo>
                  <a:pt x="588" y="2525"/>
                </a:lnTo>
                <a:lnTo>
                  <a:pt x="550" y="2445"/>
                </a:lnTo>
                <a:lnTo>
                  <a:pt x="517" y="2361"/>
                </a:lnTo>
                <a:lnTo>
                  <a:pt x="300" y="2361"/>
                </a:lnTo>
                <a:lnTo>
                  <a:pt x="259" y="2358"/>
                </a:lnTo>
                <a:lnTo>
                  <a:pt x="220" y="2350"/>
                </a:lnTo>
                <a:lnTo>
                  <a:pt x="183" y="2338"/>
                </a:lnTo>
                <a:lnTo>
                  <a:pt x="149" y="2320"/>
                </a:lnTo>
                <a:lnTo>
                  <a:pt x="117" y="2299"/>
                </a:lnTo>
                <a:lnTo>
                  <a:pt x="88" y="2273"/>
                </a:lnTo>
                <a:lnTo>
                  <a:pt x="62" y="2244"/>
                </a:lnTo>
                <a:lnTo>
                  <a:pt x="41" y="2213"/>
                </a:lnTo>
                <a:lnTo>
                  <a:pt x="24" y="2178"/>
                </a:lnTo>
                <a:lnTo>
                  <a:pt x="10" y="2141"/>
                </a:lnTo>
                <a:lnTo>
                  <a:pt x="3" y="2102"/>
                </a:lnTo>
                <a:lnTo>
                  <a:pt x="0" y="2061"/>
                </a:lnTo>
                <a:lnTo>
                  <a:pt x="0" y="1731"/>
                </a:lnTo>
                <a:lnTo>
                  <a:pt x="3" y="1689"/>
                </a:lnTo>
                <a:lnTo>
                  <a:pt x="11" y="1649"/>
                </a:lnTo>
                <a:lnTo>
                  <a:pt x="25" y="1611"/>
                </a:lnTo>
                <a:lnTo>
                  <a:pt x="43" y="1575"/>
                </a:lnTo>
                <a:lnTo>
                  <a:pt x="67" y="1542"/>
                </a:lnTo>
                <a:lnTo>
                  <a:pt x="93" y="1513"/>
                </a:lnTo>
                <a:lnTo>
                  <a:pt x="124" y="1488"/>
                </a:lnTo>
                <a:lnTo>
                  <a:pt x="157" y="1466"/>
                </a:lnTo>
                <a:lnTo>
                  <a:pt x="160" y="1368"/>
                </a:lnTo>
                <a:lnTo>
                  <a:pt x="167" y="1272"/>
                </a:lnTo>
                <a:lnTo>
                  <a:pt x="177" y="1179"/>
                </a:lnTo>
                <a:lnTo>
                  <a:pt x="193" y="1090"/>
                </a:lnTo>
                <a:lnTo>
                  <a:pt x="211" y="1004"/>
                </a:lnTo>
                <a:lnTo>
                  <a:pt x="235" y="922"/>
                </a:lnTo>
                <a:lnTo>
                  <a:pt x="261" y="842"/>
                </a:lnTo>
                <a:lnTo>
                  <a:pt x="293" y="766"/>
                </a:lnTo>
                <a:lnTo>
                  <a:pt x="328" y="692"/>
                </a:lnTo>
                <a:lnTo>
                  <a:pt x="367" y="623"/>
                </a:lnTo>
                <a:lnTo>
                  <a:pt x="410" y="557"/>
                </a:lnTo>
                <a:lnTo>
                  <a:pt x="457" y="494"/>
                </a:lnTo>
                <a:lnTo>
                  <a:pt x="508" y="435"/>
                </a:lnTo>
                <a:lnTo>
                  <a:pt x="563" y="378"/>
                </a:lnTo>
                <a:lnTo>
                  <a:pt x="622" y="327"/>
                </a:lnTo>
                <a:lnTo>
                  <a:pt x="684" y="279"/>
                </a:lnTo>
                <a:lnTo>
                  <a:pt x="749" y="235"/>
                </a:lnTo>
                <a:lnTo>
                  <a:pt x="818" y="194"/>
                </a:lnTo>
                <a:lnTo>
                  <a:pt x="890" y="157"/>
                </a:lnTo>
                <a:lnTo>
                  <a:pt x="966" y="124"/>
                </a:lnTo>
                <a:lnTo>
                  <a:pt x="1045" y="95"/>
                </a:lnTo>
                <a:lnTo>
                  <a:pt x="1127" y="70"/>
                </a:lnTo>
                <a:lnTo>
                  <a:pt x="1213" y="49"/>
                </a:lnTo>
                <a:lnTo>
                  <a:pt x="1302" y="32"/>
                </a:lnTo>
                <a:lnTo>
                  <a:pt x="1394" y="18"/>
                </a:lnTo>
                <a:lnTo>
                  <a:pt x="1489" y="8"/>
                </a:lnTo>
                <a:lnTo>
                  <a:pt x="1588" y="2"/>
                </a:lnTo>
                <a:lnTo>
                  <a:pt x="168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Прямоугольник 111"/>
          <p:cNvSpPr/>
          <p:nvPr/>
        </p:nvSpPr>
        <p:spPr>
          <a:xfrm>
            <a:off x="3207304" y="2314519"/>
            <a:ext cx="324000" cy="105051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Freeform 141"/>
          <p:cNvSpPr>
            <a:spLocks noEditPoints="1"/>
          </p:cNvSpPr>
          <p:nvPr/>
        </p:nvSpPr>
        <p:spPr bwMode="auto">
          <a:xfrm>
            <a:off x="3226597" y="3005803"/>
            <a:ext cx="288000" cy="252000"/>
          </a:xfrm>
          <a:custGeom>
            <a:avLst/>
            <a:gdLst>
              <a:gd name="T0" fmla="*/ 2291 w 3380"/>
              <a:gd name="T1" fmla="*/ 1767 h 3322"/>
              <a:gd name="T2" fmla="*/ 2216 w 3380"/>
              <a:gd name="T3" fmla="*/ 1978 h 3322"/>
              <a:gd name="T4" fmla="*/ 1996 w 3380"/>
              <a:gd name="T5" fmla="*/ 1940 h 3322"/>
              <a:gd name="T6" fmla="*/ 1996 w 3380"/>
              <a:gd name="T7" fmla="*/ 1715 h 3322"/>
              <a:gd name="T8" fmla="*/ 1312 w 3380"/>
              <a:gd name="T9" fmla="*/ 1665 h 3322"/>
              <a:gd name="T10" fmla="*/ 1422 w 3380"/>
              <a:gd name="T11" fmla="*/ 1859 h 3322"/>
              <a:gd name="T12" fmla="*/ 1251 w 3380"/>
              <a:gd name="T13" fmla="*/ 2001 h 3322"/>
              <a:gd name="T14" fmla="*/ 1081 w 3380"/>
              <a:gd name="T15" fmla="*/ 1859 h 3322"/>
              <a:gd name="T16" fmla="*/ 1190 w 3380"/>
              <a:gd name="T17" fmla="*/ 1665 h 3322"/>
              <a:gd name="T18" fmla="*/ 1197 w 3380"/>
              <a:gd name="T19" fmla="*/ 1123 h 3322"/>
              <a:gd name="T20" fmla="*/ 948 w 3380"/>
              <a:gd name="T21" fmla="*/ 1556 h 3322"/>
              <a:gd name="T22" fmla="*/ 635 w 3380"/>
              <a:gd name="T23" fmla="*/ 1828 h 3322"/>
              <a:gd name="T24" fmla="*/ 784 w 3380"/>
              <a:gd name="T25" fmla="*/ 2344 h 3322"/>
              <a:gd name="T26" fmla="*/ 1179 w 3380"/>
              <a:gd name="T27" fmla="*/ 2515 h 3322"/>
              <a:gd name="T28" fmla="*/ 1498 w 3380"/>
              <a:gd name="T29" fmla="*/ 2451 h 3322"/>
              <a:gd name="T30" fmla="*/ 1818 w 3380"/>
              <a:gd name="T31" fmla="*/ 2450 h 3322"/>
              <a:gd name="T32" fmla="*/ 1947 w 3380"/>
              <a:gd name="T33" fmla="*/ 2654 h 3322"/>
              <a:gd name="T34" fmla="*/ 1743 w 3380"/>
              <a:gd name="T35" fmla="*/ 2823 h 3322"/>
              <a:gd name="T36" fmla="*/ 1431 w 3380"/>
              <a:gd name="T37" fmla="*/ 2752 h 3322"/>
              <a:gd name="T38" fmla="*/ 990 w 3380"/>
              <a:gd name="T39" fmla="*/ 2631 h 3322"/>
              <a:gd name="T40" fmla="*/ 1167 w 3380"/>
              <a:gd name="T41" fmla="*/ 2902 h 3322"/>
              <a:gd name="T42" fmla="*/ 1599 w 3380"/>
              <a:gd name="T43" fmla="*/ 3103 h 3322"/>
              <a:gd name="T44" fmla="*/ 1947 w 3380"/>
              <a:gd name="T45" fmla="*/ 3054 h 3322"/>
              <a:gd name="T46" fmla="*/ 2329 w 3380"/>
              <a:gd name="T47" fmla="*/ 2804 h 3322"/>
              <a:gd name="T48" fmla="*/ 2638 w 3380"/>
              <a:gd name="T49" fmla="*/ 2363 h 3322"/>
              <a:gd name="T50" fmla="*/ 2744 w 3380"/>
              <a:gd name="T51" fmla="*/ 1753 h 3322"/>
              <a:gd name="T52" fmla="*/ 2428 w 3380"/>
              <a:gd name="T53" fmla="*/ 1440 h 3322"/>
              <a:gd name="T54" fmla="*/ 2120 w 3380"/>
              <a:gd name="T55" fmla="*/ 1457 h 3322"/>
              <a:gd name="T56" fmla="*/ 1930 w 3380"/>
              <a:gd name="T57" fmla="*/ 1440 h 3322"/>
              <a:gd name="T58" fmla="*/ 1554 w 3380"/>
              <a:gd name="T59" fmla="*/ 1295 h 3322"/>
              <a:gd name="T60" fmla="*/ 1279 w 3380"/>
              <a:gd name="T61" fmla="*/ 1048 h 3322"/>
              <a:gd name="T62" fmla="*/ 1690 w 3380"/>
              <a:gd name="T63" fmla="*/ 181 h 3322"/>
              <a:gd name="T64" fmla="*/ 982 w 3380"/>
              <a:gd name="T65" fmla="*/ 312 h 3322"/>
              <a:gd name="T66" fmla="*/ 530 w 3380"/>
              <a:gd name="T67" fmla="*/ 699 h 3322"/>
              <a:gd name="T68" fmla="*/ 342 w 3380"/>
              <a:gd name="T69" fmla="*/ 1334 h 3322"/>
              <a:gd name="T70" fmla="*/ 600 w 3380"/>
              <a:gd name="T71" fmla="*/ 945 h 3322"/>
              <a:gd name="T72" fmla="*/ 992 w 3380"/>
              <a:gd name="T73" fmla="*/ 509 h 3322"/>
              <a:gd name="T74" fmla="*/ 1600 w 3380"/>
              <a:gd name="T75" fmla="*/ 337 h 3322"/>
              <a:gd name="T76" fmla="*/ 2254 w 3380"/>
              <a:gd name="T77" fmla="*/ 440 h 3322"/>
              <a:gd name="T78" fmla="*/ 2704 w 3380"/>
              <a:gd name="T79" fmla="*/ 814 h 3322"/>
              <a:gd name="T80" fmla="*/ 2927 w 3380"/>
              <a:gd name="T81" fmla="*/ 1430 h 3322"/>
              <a:gd name="T82" fmla="*/ 2922 w 3380"/>
              <a:gd name="T83" fmla="*/ 836 h 3322"/>
              <a:gd name="T84" fmla="*/ 2535 w 3380"/>
              <a:gd name="T85" fmla="*/ 385 h 3322"/>
              <a:gd name="T86" fmla="*/ 1891 w 3380"/>
              <a:gd name="T87" fmla="*/ 189 h 3322"/>
              <a:gd name="T88" fmla="*/ 2078 w 3380"/>
              <a:gd name="T89" fmla="*/ 32 h 3322"/>
              <a:gd name="T90" fmla="*/ 2696 w 3380"/>
              <a:gd name="T91" fmla="*/ 279 h 3322"/>
              <a:gd name="T92" fmla="*/ 3087 w 3380"/>
              <a:gd name="T93" fmla="*/ 766 h 3322"/>
              <a:gd name="T94" fmla="*/ 3223 w 3380"/>
              <a:gd name="T95" fmla="*/ 1466 h 3322"/>
              <a:gd name="T96" fmla="*/ 3380 w 3380"/>
              <a:gd name="T97" fmla="*/ 1731 h 3322"/>
              <a:gd name="T98" fmla="*/ 3263 w 3380"/>
              <a:gd name="T99" fmla="*/ 2299 h 3322"/>
              <a:gd name="T100" fmla="*/ 2792 w 3380"/>
              <a:gd name="T101" fmla="*/ 2525 h 3322"/>
              <a:gd name="T102" fmla="*/ 2378 w 3380"/>
              <a:gd name="T103" fmla="*/ 3042 h 3322"/>
              <a:gd name="T104" fmla="*/ 1871 w 3380"/>
              <a:gd name="T105" fmla="*/ 3300 h 3322"/>
              <a:gd name="T106" fmla="*/ 1382 w 3380"/>
              <a:gd name="T107" fmla="*/ 3262 h 3322"/>
              <a:gd name="T108" fmla="*/ 883 w 3380"/>
              <a:gd name="T109" fmla="*/ 2935 h 3322"/>
              <a:gd name="T110" fmla="*/ 517 w 3380"/>
              <a:gd name="T111" fmla="*/ 2361 h 3322"/>
              <a:gd name="T112" fmla="*/ 62 w 3380"/>
              <a:gd name="T113" fmla="*/ 2244 h 3322"/>
              <a:gd name="T114" fmla="*/ 11 w 3380"/>
              <a:gd name="T115" fmla="*/ 1649 h 3322"/>
              <a:gd name="T116" fmla="*/ 167 w 3380"/>
              <a:gd name="T117" fmla="*/ 1272 h 3322"/>
              <a:gd name="T118" fmla="*/ 367 w 3380"/>
              <a:gd name="T119" fmla="*/ 623 h 3322"/>
              <a:gd name="T120" fmla="*/ 818 w 3380"/>
              <a:gd name="T121" fmla="*/ 194 h 3322"/>
              <a:gd name="T122" fmla="*/ 1489 w 3380"/>
              <a:gd name="T123" fmla="*/ 8 h 3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380" h="3322">
                <a:moveTo>
                  <a:pt x="2129" y="1654"/>
                </a:moveTo>
                <a:lnTo>
                  <a:pt x="2160" y="1657"/>
                </a:lnTo>
                <a:lnTo>
                  <a:pt x="2190" y="1665"/>
                </a:lnTo>
                <a:lnTo>
                  <a:pt x="2216" y="1677"/>
                </a:lnTo>
                <a:lnTo>
                  <a:pt x="2241" y="1695"/>
                </a:lnTo>
                <a:lnTo>
                  <a:pt x="2262" y="1715"/>
                </a:lnTo>
                <a:lnTo>
                  <a:pt x="2279" y="1740"/>
                </a:lnTo>
                <a:lnTo>
                  <a:pt x="2291" y="1767"/>
                </a:lnTo>
                <a:lnTo>
                  <a:pt x="2299" y="1796"/>
                </a:lnTo>
                <a:lnTo>
                  <a:pt x="2302" y="1827"/>
                </a:lnTo>
                <a:lnTo>
                  <a:pt x="2299" y="1859"/>
                </a:lnTo>
                <a:lnTo>
                  <a:pt x="2291" y="1888"/>
                </a:lnTo>
                <a:lnTo>
                  <a:pt x="2279" y="1915"/>
                </a:lnTo>
                <a:lnTo>
                  <a:pt x="2262" y="1940"/>
                </a:lnTo>
                <a:lnTo>
                  <a:pt x="2241" y="1960"/>
                </a:lnTo>
                <a:lnTo>
                  <a:pt x="2216" y="1978"/>
                </a:lnTo>
                <a:lnTo>
                  <a:pt x="2190" y="1990"/>
                </a:lnTo>
                <a:lnTo>
                  <a:pt x="2160" y="1998"/>
                </a:lnTo>
                <a:lnTo>
                  <a:pt x="2129" y="2001"/>
                </a:lnTo>
                <a:lnTo>
                  <a:pt x="2098" y="1998"/>
                </a:lnTo>
                <a:lnTo>
                  <a:pt x="2068" y="1990"/>
                </a:lnTo>
                <a:lnTo>
                  <a:pt x="2041" y="1978"/>
                </a:lnTo>
                <a:lnTo>
                  <a:pt x="2017" y="1960"/>
                </a:lnTo>
                <a:lnTo>
                  <a:pt x="1996" y="1940"/>
                </a:lnTo>
                <a:lnTo>
                  <a:pt x="1979" y="1915"/>
                </a:lnTo>
                <a:lnTo>
                  <a:pt x="1967" y="1888"/>
                </a:lnTo>
                <a:lnTo>
                  <a:pt x="1958" y="1859"/>
                </a:lnTo>
                <a:lnTo>
                  <a:pt x="1955" y="1827"/>
                </a:lnTo>
                <a:lnTo>
                  <a:pt x="1958" y="1796"/>
                </a:lnTo>
                <a:lnTo>
                  <a:pt x="1967" y="1767"/>
                </a:lnTo>
                <a:lnTo>
                  <a:pt x="1979" y="1740"/>
                </a:lnTo>
                <a:lnTo>
                  <a:pt x="1996" y="1715"/>
                </a:lnTo>
                <a:lnTo>
                  <a:pt x="2017" y="1695"/>
                </a:lnTo>
                <a:lnTo>
                  <a:pt x="2041" y="1677"/>
                </a:lnTo>
                <a:lnTo>
                  <a:pt x="2068" y="1665"/>
                </a:lnTo>
                <a:lnTo>
                  <a:pt x="2098" y="1657"/>
                </a:lnTo>
                <a:lnTo>
                  <a:pt x="2129" y="1654"/>
                </a:lnTo>
                <a:close/>
                <a:moveTo>
                  <a:pt x="1251" y="1654"/>
                </a:moveTo>
                <a:lnTo>
                  <a:pt x="1282" y="1657"/>
                </a:lnTo>
                <a:lnTo>
                  <a:pt x="1312" y="1665"/>
                </a:lnTo>
                <a:lnTo>
                  <a:pt x="1339" y="1677"/>
                </a:lnTo>
                <a:lnTo>
                  <a:pt x="1363" y="1695"/>
                </a:lnTo>
                <a:lnTo>
                  <a:pt x="1384" y="1715"/>
                </a:lnTo>
                <a:lnTo>
                  <a:pt x="1401" y="1740"/>
                </a:lnTo>
                <a:lnTo>
                  <a:pt x="1413" y="1767"/>
                </a:lnTo>
                <a:lnTo>
                  <a:pt x="1422" y="1796"/>
                </a:lnTo>
                <a:lnTo>
                  <a:pt x="1425" y="1827"/>
                </a:lnTo>
                <a:lnTo>
                  <a:pt x="1422" y="1859"/>
                </a:lnTo>
                <a:lnTo>
                  <a:pt x="1413" y="1888"/>
                </a:lnTo>
                <a:lnTo>
                  <a:pt x="1401" y="1915"/>
                </a:lnTo>
                <a:lnTo>
                  <a:pt x="1384" y="1940"/>
                </a:lnTo>
                <a:lnTo>
                  <a:pt x="1363" y="1960"/>
                </a:lnTo>
                <a:lnTo>
                  <a:pt x="1339" y="1978"/>
                </a:lnTo>
                <a:lnTo>
                  <a:pt x="1312" y="1990"/>
                </a:lnTo>
                <a:lnTo>
                  <a:pt x="1282" y="1998"/>
                </a:lnTo>
                <a:lnTo>
                  <a:pt x="1251" y="2001"/>
                </a:lnTo>
                <a:lnTo>
                  <a:pt x="1220" y="1998"/>
                </a:lnTo>
                <a:lnTo>
                  <a:pt x="1190" y="1990"/>
                </a:lnTo>
                <a:lnTo>
                  <a:pt x="1164" y="1978"/>
                </a:lnTo>
                <a:lnTo>
                  <a:pt x="1139" y="1960"/>
                </a:lnTo>
                <a:lnTo>
                  <a:pt x="1118" y="1940"/>
                </a:lnTo>
                <a:lnTo>
                  <a:pt x="1101" y="1915"/>
                </a:lnTo>
                <a:lnTo>
                  <a:pt x="1089" y="1888"/>
                </a:lnTo>
                <a:lnTo>
                  <a:pt x="1081" y="1859"/>
                </a:lnTo>
                <a:lnTo>
                  <a:pt x="1078" y="1827"/>
                </a:lnTo>
                <a:lnTo>
                  <a:pt x="1081" y="1796"/>
                </a:lnTo>
                <a:lnTo>
                  <a:pt x="1089" y="1767"/>
                </a:lnTo>
                <a:lnTo>
                  <a:pt x="1101" y="1740"/>
                </a:lnTo>
                <a:lnTo>
                  <a:pt x="1118" y="1715"/>
                </a:lnTo>
                <a:lnTo>
                  <a:pt x="1139" y="1695"/>
                </a:lnTo>
                <a:lnTo>
                  <a:pt x="1164" y="1677"/>
                </a:lnTo>
                <a:lnTo>
                  <a:pt x="1190" y="1665"/>
                </a:lnTo>
                <a:lnTo>
                  <a:pt x="1220" y="1657"/>
                </a:lnTo>
                <a:lnTo>
                  <a:pt x="1251" y="1654"/>
                </a:lnTo>
                <a:close/>
                <a:moveTo>
                  <a:pt x="1219" y="967"/>
                </a:moveTo>
                <a:lnTo>
                  <a:pt x="1216" y="968"/>
                </a:lnTo>
                <a:lnTo>
                  <a:pt x="1213" y="974"/>
                </a:lnTo>
                <a:lnTo>
                  <a:pt x="1212" y="985"/>
                </a:lnTo>
                <a:lnTo>
                  <a:pt x="1208" y="1055"/>
                </a:lnTo>
                <a:lnTo>
                  <a:pt x="1197" y="1123"/>
                </a:lnTo>
                <a:lnTo>
                  <a:pt x="1182" y="1188"/>
                </a:lnTo>
                <a:lnTo>
                  <a:pt x="1160" y="1251"/>
                </a:lnTo>
                <a:lnTo>
                  <a:pt x="1136" y="1310"/>
                </a:lnTo>
                <a:lnTo>
                  <a:pt x="1105" y="1367"/>
                </a:lnTo>
                <a:lnTo>
                  <a:pt x="1071" y="1420"/>
                </a:lnTo>
                <a:lnTo>
                  <a:pt x="1033" y="1469"/>
                </a:lnTo>
                <a:lnTo>
                  <a:pt x="992" y="1514"/>
                </a:lnTo>
                <a:lnTo>
                  <a:pt x="948" y="1556"/>
                </a:lnTo>
                <a:lnTo>
                  <a:pt x="901" y="1592"/>
                </a:lnTo>
                <a:lnTo>
                  <a:pt x="852" y="1625"/>
                </a:lnTo>
                <a:lnTo>
                  <a:pt x="801" y="1652"/>
                </a:lnTo>
                <a:lnTo>
                  <a:pt x="748" y="1673"/>
                </a:lnTo>
                <a:lnTo>
                  <a:pt x="693" y="1691"/>
                </a:lnTo>
                <a:lnTo>
                  <a:pt x="638" y="1701"/>
                </a:lnTo>
                <a:lnTo>
                  <a:pt x="636" y="1763"/>
                </a:lnTo>
                <a:lnTo>
                  <a:pt x="635" y="1828"/>
                </a:lnTo>
                <a:lnTo>
                  <a:pt x="637" y="1907"/>
                </a:lnTo>
                <a:lnTo>
                  <a:pt x="643" y="1984"/>
                </a:lnTo>
                <a:lnTo>
                  <a:pt x="653" y="2058"/>
                </a:lnTo>
                <a:lnTo>
                  <a:pt x="667" y="2130"/>
                </a:lnTo>
                <a:lnTo>
                  <a:pt x="684" y="2199"/>
                </a:lnTo>
                <a:lnTo>
                  <a:pt x="705" y="2266"/>
                </a:lnTo>
                <a:lnTo>
                  <a:pt x="743" y="2307"/>
                </a:lnTo>
                <a:lnTo>
                  <a:pt x="784" y="2344"/>
                </a:lnTo>
                <a:lnTo>
                  <a:pt x="827" y="2377"/>
                </a:lnTo>
                <a:lnTo>
                  <a:pt x="872" y="2406"/>
                </a:lnTo>
                <a:lnTo>
                  <a:pt x="920" y="2432"/>
                </a:lnTo>
                <a:lnTo>
                  <a:pt x="969" y="2453"/>
                </a:lnTo>
                <a:lnTo>
                  <a:pt x="1020" y="2473"/>
                </a:lnTo>
                <a:lnTo>
                  <a:pt x="1072" y="2489"/>
                </a:lnTo>
                <a:lnTo>
                  <a:pt x="1126" y="2504"/>
                </a:lnTo>
                <a:lnTo>
                  <a:pt x="1179" y="2515"/>
                </a:lnTo>
                <a:lnTo>
                  <a:pt x="1233" y="2523"/>
                </a:lnTo>
                <a:lnTo>
                  <a:pt x="1286" y="2530"/>
                </a:lnTo>
                <a:lnTo>
                  <a:pt x="1341" y="2537"/>
                </a:lnTo>
                <a:lnTo>
                  <a:pt x="1393" y="2541"/>
                </a:lnTo>
                <a:lnTo>
                  <a:pt x="1412" y="2514"/>
                </a:lnTo>
                <a:lnTo>
                  <a:pt x="1437" y="2490"/>
                </a:lnTo>
                <a:lnTo>
                  <a:pt x="1466" y="2470"/>
                </a:lnTo>
                <a:lnTo>
                  <a:pt x="1498" y="2451"/>
                </a:lnTo>
                <a:lnTo>
                  <a:pt x="1534" y="2437"/>
                </a:lnTo>
                <a:lnTo>
                  <a:pt x="1574" y="2427"/>
                </a:lnTo>
                <a:lnTo>
                  <a:pt x="1615" y="2420"/>
                </a:lnTo>
                <a:lnTo>
                  <a:pt x="1659" y="2418"/>
                </a:lnTo>
                <a:lnTo>
                  <a:pt x="1702" y="2420"/>
                </a:lnTo>
                <a:lnTo>
                  <a:pt x="1743" y="2426"/>
                </a:lnTo>
                <a:lnTo>
                  <a:pt x="1782" y="2437"/>
                </a:lnTo>
                <a:lnTo>
                  <a:pt x="1818" y="2450"/>
                </a:lnTo>
                <a:lnTo>
                  <a:pt x="1850" y="2468"/>
                </a:lnTo>
                <a:lnTo>
                  <a:pt x="1878" y="2488"/>
                </a:lnTo>
                <a:lnTo>
                  <a:pt x="1903" y="2512"/>
                </a:lnTo>
                <a:lnTo>
                  <a:pt x="1924" y="2538"/>
                </a:lnTo>
                <a:lnTo>
                  <a:pt x="1938" y="2564"/>
                </a:lnTo>
                <a:lnTo>
                  <a:pt x="1947" y="2594"/>
                </a:lnTo>
                <a:lnTo>
                  <a:pt x="1950" y="2625"/>
                </a:lnTo>
                <a:lnTo>
                  <a:pt x="1947" y="2654"/>
                </a:lnTo>
                <a:lnTo>
                  <a:pt x="1938" y="2684"/>
                </a:lnTo>
                <a:lnTo>
                  <a:pt x="1924" y="2712"/>
                </a:lnTo>
                <a:lnTo>
                  <a:pt x="1903" y="2736"/>
                </a:lnTo>
                <a:lnTo>
                  <a:pt x="1878" y="2760"/>
                </a:lnTo>
                <a:lnTo>
                  <a:pt x="1850" y="2781"/>
                </a:lnTo>
                <a:lnTo>
                  <a:pt x="1818" y="2798"/>
                </a:lnTo>
                <a:lnTo>
                  <a:pt x="1782" y="2812"/>
                </a:lnTo>
                <a:lnTo>
                  <a:pt x="1743" y="2823"/>
                </a:lnTo>
                <a:lnTo>
                  <a:pt x="1702" y="2829"/>
                </a:lnTo>
                <a:lnTo>
                  <a:pt x="1659" y="2831"/>
                </a:lnTo>
                <a:lnTo>
                  <a:pt x="1613" y="2829"/>
                </a:lnTo>
                <a:lnTo>
                  <a:pt x="1570" y="2822"/>
                </a:lnTo>
                <a:lnTo>
                  <a:pt x="1530" y="2809"/>
                </a:lnTo>
                <a:lnTo>
                  <a:pt x="1492" y="2794"/>
                </a:lnTo>
                <a:lnTo>
                  <a:pt x="1460" y="2774"/>
                </a:lnTo>
                <a:lnTo>
                  <a:pt x="1431" y="2752"/>
                </a:lnTo>
                <a:lnTo>
                  <a:pt x="1406" y="2727"/>
                </a:lnTo>
                <a:lnTo>
                  <a:pt x="1388" y="2699"/>
                </a:lnTo>
                <a:lnTo>
                  <a:pt x="1323" y="2694"/>
                </a:lnTo>
                <a:lnTo>
                  <a:pt x="1257" y="2687"/>
                </a:lnTo>
                <a:lnTo>
                  <a:pt x="1190" y="2678"/>
                </a:lnTo>
                <a:lnTo>
                  <a:pt x="1124" y="2666"/>
                </a:lnTo>
                <a:lnTo>
                  <a:pt x="1057" y="2650"/>
                </a:lnTo>
                <a:lnTo>
                  <a:pt x="990" y="2631"/>
                </a:lnTo>
                <a:lnTo>
                  <a:pt x="925" y="2608"/>
                </a:lnTo>
                <a:lnTo>
                  <a:pt x="861" y="2581"/>
                </a:lnTo>
                <a:lnTo>
                  <a:pt x="907" y="2644"/>
                </a:lnTo>
                <a:lnTo>
                  <a:pt x="956" y="2704"/>
                </a:lnTo>
                <a:lnTo>
                  <a:pt x="1006" y="2759"/>
                </a:lnTo>
                <a:lnTo>
                  <a:pt x="1058" y="2810"/>
                </a:lnTo>
                <a:lnTo>
                  <a:pt x="1112" y="2857"/>
                </a:lnTo>
                <a:lnTo>
                  <a:pt x="1167" y="2902"/>
                </a:lnTo>
                <a:lnTo>
                  <a:pt x="1223" y="2942"/>
                </a:lnTo>
                <a:lnTo>
                  <a:pt x="1278" y="2976"/>
                </a:lnTo>
                <a:lnTo>
                  <a:pt x="1335" y="3008"/>
                </a:lnTo>
                <a:lnTo>
                  <a:pt x="1390" y="3036"/>
                </a:lnTo>
                <a:lnTo>
                  <a:pt x="1444" y="3058"/>
                </a:lnTo>
                <a:lnTo>
                  <a:pt x="1497" y="3078"/>
                </a:lnTo>
                <a:lnTo>
                  <a:pt x="1549" y="3092"/>
                </a:lnTo>
                <a:lnTo>
                  <a:pt x="1599" y="3103"/>
                </a:lnTo>
                <a:lnTo>
                  <a:pt x="1646" y="3110"/>
                </a:lnTo>
                <a:lnTo>
                  <a:pt x="1690" y="3112"/>
                </a:lnTo>
                <a:lnTo>
                  <a:pt x="1728" y="3111"/>
                </a:lnTo>
                <a:lnTo>
                  <a:pt x="1769" y="3106"/>
                </a:lnTo>
                <a:lnTo>
                  <a:pt x="1811" y="3097"/>
                </a:lnTo>
                <a:lnTo>
                  <a:pt x="1855" y="3086"/>
                </a:lnTo>
                <a:lnTo>
                  <a:pt x="1900" y="3072"/>
                </a:lnTo>
                <a:lnTo>
                  <a:pt x="1947" y="3054"/>
                </a:lnTo>
                <a:lnTo>
                  <a:pt x="1994" y="3034"/>
                </a:lnTo>
                <a:lnTo>
                  <a:pt x="2042" y="3010"/>
                </a:lnTo>
                <a:lnTo>
                  <a:pt x="2090" y="2984"/>
                </a:lnTo>
                <a:lnTo>
                  <a:pt x="2139" y="2954"/>
                </a:lnTo>
                <a:lnTo>
                  <a:pt x="2188" y="2920"/>
                </a:lnTo>
                <a:lnTo>
                  <a:pt x="2235" y="2884"/>
                </a:lnTo>
                <a:lnTo>
                  <a:pt x="2283" y="2845"/>
                </a:lnTo>
                <a:lnTo>
                  <a:pt x="2329" y="2804"/>
                </a:lnTo>
                <a:lnTo>
                  <a:pt x="2374" y="2759"/>
                </a:lnTo>
                <a:lnTo>
                  <a:pt x="2418" y="2711"/>
                </a:lnTo>
                <a:lnTo>
                  <a:pt x="2460" y="2661"/>
                </a:lnTo>
                <a:lnTo>
                  <a:pt x="2501" y="2606"/>
                </a:lnTo>
                <a:lnTo>
                  <a:pt x="2539" y="2550"/>
                </a:lnTo>
                <a:lnTo>
                  <a:pt x="2575" y="2490"/>
                </a:lnTo>
                <a:lnTo>
                  <a:pt x="2608" y="2428"/>
                </a:lnTo>
                <a:lnTo>
                  <a:pt x="2638" y="2363"/>
                </a:lnTo>
                <a:lnTo>
                  <a:pt x="2665" y="2295"/>
                </a:lnTo>
                <a:lnTo>
                  <a:pt x="2689" y="2224"/>
                </a:lnTo>
                <a:lnTo>
                  <a:pt x="2708" y="2150"/>
                </a:lnTo>
                <a:lnTo>
                  <a:pt x="2724" y="2074"/>
                </a:lnTo>
                <a:lnTo>
                  <a:pt x="2736" y="1995"/>
                </a:lnTo>
                <a:lnTo>
                  <a:pt x="2743" y="1913"/>
                </a:lnTo>
                <a:lnTo>
                  <a:pt x="2745" y="1828"/>
                </a:lnTo>
                <a:lnTo>
                  <a:pt x="2744" y="1753"/>
                </a:lnTo>
                <a:lnTo>
                  <a:pt x="2741" y="1679"/>
                </a:lnTo>
                <a:lnTo>
                  <a:pt x="2736" y="1609"/>
                </a:lnTo>
                <a:lnTo>
                  <a:pt x="2697" y="1576"/>
                </a:lnTo>
                <a:lnTo>
                  <a:pt x="2653" y="1545"/>
                </a:lnTo>
                <a:lnTo>
                  <a:pt x="2604" y="1515"/>
                </a:lnTo>
                <a:lnTo>
                  <a:pt x="2549" y="1489"/>
                </a:lnTo>
                <a:lnTo>
                  <a:pt x="2491" y="1463"/>
                </a:lnTo>
                <a:lnTo>
                  <a:pt x="2428" y="1440"/>
                </a:lnTo>
                <a:lnTo>
                  <a:pt x="2362" y="1419"/>
                </a:lnTo>
                <a:lnTo>
                  <a:pt x="2290" y="1401"/>
                </a:lnTo>
                <a:lnTo>
                  <a:pt x="2215" y="1384"/>
                </a:lnTo>
                <a:lnTo>
                  <a:pt x="2138" y="1371"/>
                </a:lnTo>
                <a:lnTo>
                  <a:pt x="2056" y="1360"/>
                </a:lnTo>
                <a:lnTo>
                  <a:pt x="2079" y="1388"/>
                </a:lnTo>
                <a:lnTo>
                  <a:pt x="2101" y="1421"/>
                </a:lnTo>
                <a:lnTo>
                  <a:pt x="2120" y="1457"/>
                </a:lnTo>
                <a:lnTo>
                  <a:pt x="2138" y="1498"/>
                </a:lnTo>
                <a:lnTo>
                  <a:pt x="2152" y="1542"/>
                </a:lnTo>
                <a:lnTo>
                  <a:pt x="2121" y="1521"/>
                </a:lnTo>
                <a:lnTo>
                  <a:pt x="2087" y="1501"/>
                </a:lnTo>
                <a:lnTo>
                  <a:pt x="2051" y="1484"/>
                </a:lnTo>
                <a:lnTo>
                  <a:pt x="2013" y="1468"/>
                </a:lnTo>
                <a:lnTo>
                  <a:pt x="1972" y="1454"/>
                </a:lnTo>
                <a:lnTo>
                  <a:pt x="1930" y="1440"/>
                </a:lnTo>
                <a:lnTo>
                  <a:pt x="1886" y="1426"/>
                </a:lnTo>
                <a:lnTo>
                  <a:pt x="1841" y="1412"/>
                </a:lnTo>
                <a:lnTo>
                  <a:pt x="1793" y="1397"/>
                </a:lnTo>
                <a:lnTo>
                  <a:pt x="1746" y="1381"/>
                </a:lnTo>
                <a:lnTo>
                  <a:pt x="1699" y="1364"/>
                </a:lnTo>
                <a:lnTo>
                  <a:pt x="1650" y="1343"/>
                </a:lnTo>
                <a:lnTo>
                  <a:pt x="1602" y="1321"/>
                </a:lnTo>
                <a:lnTo>
                  <a:pt x="1554" y="1295"/>
                </a:lnTo>
                <a:lnTo>
                  <a:pt x="1506" y="1265"/>
                </a:lnTo>
                <a:lnTo>
                  <a:pt x="1459" y="1231"/>
                </a:lnTo>
                <a:lnTo>
                  <a:pt x="1411" y="1192"/>
                </a:lnTo>
                <a:lnTo>
                  <a:pt x="1365" y="1149"/>
                </a:lnTo>
                <a:lnTo>
                  <a:pt x="1321" y="1100"/>
                </a:lnTo>
                <a:lnTo>
                  <a:pt x="1299" y="1074"/>
                </a:lnTo>
                <a:lnTo>
                  <a:pt x="1279" y="1048"/>
                </a:lnTo>
                <a:lnTo>
                  <a:pt x="1279" y="1048"/>
                </a:lnTo>
                <a:lnTo>
                  <a:pt x="1279" y="1048"/>
                </a:lnTo>
                <a:lnTo>
                  <a:pt x="1264" y="1026"/>
                </a:lnTo>
                <a:lnTo>
                  <a:pt x="1251" y="1008"/>
                </a:lnTo>
                <a:lnTo>
                  <a:pt x="1240" y="993"/>
                </a:lnTo>
                <a:lnTo>
                  <a:pt x="1231" y="980"/>
                </a:lnTo>
                <a:lnTo>
                  <a:pt x="1224" y="971"/>
                </a:lnTo>
                <a:lnTo>
                  <a:pt x="1219" y="967"/>
                </a:lnTo>
                <a:close/>
                <a:moveTo>
                  <a:pt x="1690" y="181"/>
                </a:moveTo>
                <a:lnTo>
                  <a:pt x="1588" y="183"/>
                </a:lnTo>
                <a:lnTo>
                  <a:pt x="1489" y="189"/>
                </a:lnTo>
                <a:lnTo>
                  <a:pt x="1395" y="199"/>
                </a:lnTo>
                <a:lnTo>
                  <a:pt x="1305" y="213"/>
                </a:lnTo>
                <a:lnTo>
                  <a:pt x="1218" y="232"/>
                </a:lnTo>
                <a:lnTo>
                  <a:pt x="1136" y="254"/>
                </a:lnTo>
                <a:lnTo>
                  <a:pt x="1057" y="281"/>
                </a:lnTo>
                <a:lnTo>
                  <a:pt x="982" y="312"/>
                </a:lnTo>
                <a:lnTo>
                  <a:pt x="912" y="347"/>
                </a:lnTo>
                <a:lnTo>
                  <a:pt x="845" y="385"/>
                </a:lnTo>
                <a:lnTo>
                  <a:pt x="783" y="428"/>
                </a:lnTo>
                <a:lnTo>
                  <a:pt x="724" y="474"/>
                </a:lnTo>
                <a:lnTo>
                  <a:pt x="669" y="524"/>
                </a:lnTo>
                <a:lnTo>
                  <a:pt x="619" y="579"/>
                </a:lnTo>
                <a:lnTo>
                  <a:pt x="573" y="637"/>
                </a:lnTo>
                <a:lnTo>
                  <a:pt x="530" y="699"/>
                </a:lnTo>
                <a:lnTo>
                  <a:pt x="492" y="765"/>
                </a:lnTo>
                <a:lnTo>
                  <a:pt x="458" y="836"/>
                </a:lnTo>
                <a:lnTo>
                  <a:pt x="428" y="908"/>
                </a:lnTo>
                <a:lnTo>
                  <a:pt x="403" y="986"/>
                </a:lnTo>
                <a:lnTo>
                  <a:pt x="381" y="1067"/>
                </a:lnTo>
                <a:lnTo>
                  <a:pt x="364" y="1152"/>
                </a:lnTo>
                <a:lnTo>
                  <a:pt x="351" y="1242"/>
                </a:lnTo>
                <a:lnTo>
                  <a:pt x="342" y="1334"/>
                </a:lnTo>
                <a:lnTo>
                  <a:pt x="338" y="1430"/>
                </a:lnTo>
                <a:lnTo>
                  <a:pt x="453" y="1430"/>
                </a:lnTo>
                <a:lnTo>
                  <a:pt x="469" y="1340"/>
                </a:lnTo>
                <a:lnTo>
                  <a:pt x="489" y="1254"/>
                </a:lnTo>
                <a:lnTo>
                  <a:pt x="511" y="1171"/>
                </a:lnTo>
                <a:lnTo>
                  <a:pt x="537" y="1092"/>
                </a:lnTo>
                <a:lnTo>
                  <a:pt x="566" y="1017"/>
                </a:lnTo>
                <a:lnTo>
                  <a:pt x="600" y="945"/>
                </a:lnTo>
                <a:lnTo>
                  <a:pt x="636" y="878"/>
                </a:lnTo>
                <a:lnTo>
                  <a:pt x="676" y="814"/>
                </a:lnTo>
                <a:lnTo>
                  <a:pt x="720" y="754"/>
                </a:lnTo>
                <a:lnTo>
                  <a:pt x="767" y="696"/>
                </a:lnTo>
                <a:lnTo>
                  <a:pt x="819" y="643"/>
                </a:lnTo>
                <a:lnTo>
                  <a:pt x="874" y="594"/>
                </a:lnTo>
                <a:lnTo>
                  <a:pt x="931" y="550"/>
                </a:lnTo>
                <a:lnTo>
                  <a:pt x="992" y="509"/>
                </a:lnTo>
                <a:lnTo>
                  <a:pt x="1057" y="473"/>
                </a:lnTo>
                <a:lnTo>
                  <a:pt x="1126" y="440"/>
                </a:lnTo>
                <a:lnTo>
                  <a:pt x="1196" y="412"/>
                </a:lnTo>
                <a:lnTo>
                  <a:pt x="1271" y="389"/>
                </a:lnTo>
                <a:lnTo>
                  <a:pt x="1348" y="369"/>
                </a:lnTo>
                <a:lnTo>
                  <a:pt x="1429" y="355"/>
                </a:lnTo>
                <a:lnTo>
                  <a:pt x="1513" y="344"/>
                </a:lnTo>
                <a:lnTo>
                  <a:pt x="1600" y="337"/>
                </a:lnTo>
                <a:lnTo>
                  <a:pt x="1690" y="335"/>
                </a:lnTo>
                <a:lnTo>
                  <a:pt x="1780" y="337"/>
                </a:lnTo>
                <a:lnTo>
                  <a:pt x="1867" y="344"/>
                </a:lnTo>
                <a:lnTo>
                  <a:pt x="1951" y="355"/>
                </a:lnTo>
                <a:lnTo>
                  <a:pt x="2032" y="369"/>
                </a:lnTo>
                <a:lnTo>
                  <a:pt x="2109" y="389"/>
                </a:lnTo>
                <a:lnTo>
                  <a:pt x="2184" y="412"/>
                </a:lnTo>
                <a:lnTo>
                  <a:pt x="2254" y="440"/>
                </a:lnTo>
                <a:lnTo>
                  <a:pt x="2323" y="473"/>
                </a:lnTo>
                <a:lnTo>
                  <a:pt x="2388" y="509"/>
                </a:lnTo>
                <a:lnTo>
                  <a:pt x="2449" y="550"/>
                </a:lnTo>
                <a:lnTo>
                  <a:pt x="2506" y="594"/>
                </a:lnTo>
                <a:lnTo>
                  <a:pt x="2561" y="643"/>
                </a:lnTo>
                <a:lnTo>
                  <a:pt x="2613" y="696"/>
                </a:lnTo>
                <a:lnTo>
                  <a:pt x="2660" y="754"/>
                </a:lnTo>
                <a:lnTo>
                  <a:pt x="2704" y="814"/>
                </a:lnTo>
                <a:lnTo>
                  <a:pt x="2744" y="878"/>
                </a:lnTo>
                <a:lnTo>
                  <a:pt x="2780" y="945"/>
                </a:lnTo>
                <a:lnTo>
                  <a:pt x="2814" y="1017"/>
                </a:lnTo>
                <a:lnTo>
                  <a:pt x="2843" y="1092"/>
                </a:lnTo>
                <a:lnTo>
                  <a:pt x="2869" y="1171"/>
                </a:lnTo>
                <a:lnTo>
                  <a:pt x="2891" y="1254"/>
                </a:lnTo>
                <a:lnTo>
                  <a:pt x="2911" y="1340"/>
                </a:lnTo>
                <a:lnTo>
                  <a:pt x="2927" y="1430"/>
                </a:lnTo>
                <a:lnTo>
                  <a:pt x="3042" y="1430"/>
                </a:lnTo>
                <a:lnTo>
                  <a:pt x="3038" y="1334"/>
                </a:lnTo>
                <a:lnTo>
                  <a:pt x="3029" y="1242"/>
                </a:lnTo>
                <a:lnTo>
                  <a:pt x="3016" y="1152"/>
                </a:lnTo>
                <a:lnTo>
                  <a:pt x="2999" y="1067"/>
                </a:lnTo>
                <a:lnTo>
                  <a:pt x="2977" y="986"/>
                </a:lnTo>
                <a:lnTo>
                  <a:pt x="2952" y="908"/>
                </a:lnTo>
                <a:lnTo>
                  <a:pt x="2922" y="836"/>
                </a:lnTo>
                <a:lnTo>
                  <a:pt x="2888" y="765"/>
                </a:lnTo>
                <a:lnTo>
                  <a:pt x="2850" y="699"/>
                </a:lnTo>
                <a:lnTo>
                  <a:pt x="2807" y="637"/>
                </a:lnTo>
                <a:lnTo>
                  <a:pt x="2761" y="579"/>
                </a:lnTo>
                <a:lnTo>
                  <a:pt x="2711" y="524"/>
                </a:lnTo>
                <a:lnTo>
                  <a:pt x="2656" y="474"/>
                </a:lnTo>
                <a:lnTo>
                  <a:pt x="2597" y="428"/>
                </a:lnTo>
                <a:lnTo>
                  <a:pt x="2535" y="385"/>
                </a:lnTo>
                <a:lnTo>
                  <a:pt x="2468" y="347"/>
                </a:lnTo>
                <a:lnTo>
                  <a:pt x="2398" y="312"/>
                </a:lnTo>
                <a:lnTo>
                  <a:pt x="2323" y="281"/>
                </a:lnTo>
                <a:lnTo>
                  <a:pt x="2244" y="254"/>
                </a:lnTo>
                <a:lnTo>
                  <a:pt x="2162" y="232"/>
                </a:lnTo>
                <a:lnTo>
                  <a:pt x="2075" y="213"/>
                </a:lnTo>
                <a:lnTo>
                  <a:pt x="1985" y="199"/>
                </a:lnTo>
                <a:lnTo>
                  <a:pt x="1891" y="189"/>
                </a:lnTo>
                <a:lnTo>
                  <a:pt x="1792" y="183"/>
                </a:lnTo>
                <a:lnTo>
                  <a:pt x="1690" y="181"/>
                </a:lnTo>
                <a:close/>
                <a:moveTo>
                  <a:pt x="1689" y="0"/>
                </a:moveTo>
                <a:lnTo>
                  <a:pt x="1690" y="0"/>
                </a:lnTo>
                <a:lnTo>
                  <a:pt x="1792" y="2"/>
                </a:lnTo>
                <a:lnTo>
                  <a:pt x="1891" y="8"/>
                </a:lnTo>
                <a:lnTo>
                  <a:pt x="1986" y="18"/>
                </a:lnTo>
                <a:lnTo>
                  <a:pt x="2078" y="32"/>
                </a:lnTo>
                <a:lnTo>
                  <a:pt x="2167" y="49"/>
                </a:lnTo>
                <a:lnTo>
                  <a:pt x="2253" y="70"/>
                </a:lnTo>
                <a:lnTo>
                  <a:pt x="2335" y="95"/>
                </a:lnTo>
                <a:lnTo>
                  <a:pt x="2414" y="124"/>
                </a:lnTo>
                <a:lnTo>
                  <a:pt x="2490" y="157"/>
                </a:lnTo>
                <a:lnTo>
                  <a:pt x="2562" y="194"/>
                </a:lnTo>
                <a:lnTo>
                  <a:pt x="2631" y="235"/>
                </a:lnTo>
                <a:lnTo>
                  <a:pt x="2696" y="279"/>
                </a:lnTo>
                <a:lnTo>
                  <a:pt x="2758" y="327"/>
                </a:lnTo>
                <a:lnTo>
                  <a:pt x="2817" y="378"/>
                </a:lnTo>
                <a:lnTo>
                  <a:pt x="2872" y="435"/>
                </a:lnTo>
                <a:lnTo>
                  <a:pt x="2923" y="494"/>
                </a:lnTo>
                <a:lnTo>
                  <a:pt x="2970" y="557"/>
                </a:lnTo>
                <a:lnTo>
                  <a:pt x="3013" y="623"/>
                </a:lnTo>
                <a:lnTo>
                  <a:pt x="3052" y="692"/>
                </a:lnTo>
                <a:lnTo>
                  <a:pt x="3087" y="766"/>
                </a:lnTo>
                <a:lnTo>
                  <a:pt x="3119" y="842"/>
                </a:lnTo>
                <a:lnTo>
                  <a:pt x="3145" y="922"/>
                </a:lnTo>
                <a:lnTo>
                  <a:pt x="3169" y="1004"/>
                </a:lnTo>
                <a:lnTo>
                  <a:pt x="3187" y="1090"/>
                </a:lnTo>
                <a:lnTo>
                  <a:pt x="3203" y="1179"/>
                </a:lnTo>
                <a:lnTo>
                  <a:pt x="3213" y="1272"/>
                </a:lnTo>
                <a:lnTo>
                  <a:pt x="3220" y="1368"/>
                </a:lnTo>
                <a:lnTo>
                  <a:pt x="3223" y="1466"/>
                </a:lnTo>
                <a:lnTo>
                  <a:pt x="3256" y="1488"/>
                </a:lnTo>
                <a:lnTo>
                  <a:pt x="3287" y="1513"/>
                </a:lnTo>
                <a:lnTo>
                  <a:pt x="3313" y="1542"/>
                </a:lnTo>
                <a:lnTo>
                  <a:pt x="3337" y="1575"/>
                </a:lnTo>
                <a:lnTo>
                  <a:pt x="3355" y="1611"/>
                </a:lnTo>
                <a:lnTo>
                  <a:pt x="3369" y="1649"/>
                </a:lnTo>
                <a:lnTo>
                  <a:pt x="3377" y="1689"/>
                </a:lnTo>
                <a:lnTo>
                  <a:pt x="3380" y="1731"/>
                </a:lnTo>
                <a:lnTo>
                  <a:pt x="3380" y="2061"/>
                </a:lnTo>
                <a:lnTo>
                  <a:pt x="3377" y="2102"/>
                </a:lnTo>
                <a:lnTo>
                  <a:pt x="3370" y="2141"/>
                </a:lnTo>
                <a:lnTo>
                  <a:pt x="3356" y="2178"/>
                </a:lnTo>
                <a:lnTo>
                  <a:pt x="3339" y="2213"/>
                </a:lnTo>
                <a:lnTo>
                  <a:pt x="3318" y="2244"/>
                </a:lnTo>
                <a:lnTo>
                  <a:pt x="3292" y="2273"/>
                </a:lnTo>
                <a:lnTo>
                  <a:pt x="3263" y="2299"/>
                </a:lnTo>
                <a:lnTo>
                  <a:pt x="3231" y="2320"/>
                </a:lnTo>
                <a:lnTo>
                  <a:pt x="3197" y="2338"/>
                </a:lnTo>
                <a:lnTo>
                  <a:pt x="3160" y="2350"/>
                </a:lnTo>
                <a:lnTo>
                  <a:pt x="3121" y="2358"/>
                </a:lnTo>
                <a:lnTo>
                  <a:pt x="3080" y="2361"/>
                </a:lnTo>
                <a:lnTo>
                  <a:pt x="2863" y="2361"/>
                </a:lnTo>
                <a:lnTo>
                  <a:pt x="2830" y="2445"/>
                </a:lnTo>
                <a:lnTo>
                  <a:pt x="2792" y="2525"/>
                </a:lnTo>
                <a:lnTo>
                  <a:pt x="2751" y="2603"/>
                </a:lnTo>
                <a:lnTo>
                  <a:pt x="2706" y="2677"/>
                </a:lnTo>
                <a:lnTo>
                  <a:pt x="2658" y="2747"/>
                </a:lnTo>
                <a:lnTo>
                  <a:pt x="2607" y="2813"/>
                </a:lnTo>
                <a:lnTo>
                  <a:pt x="2553" y="2876"/>
                </a:lnTo>
                <a:lnTo>
                  <a:pt x="2497" y="2935"/>
                </a:lnTo>
                <a:lnTo>
                  <a:pt x="2439" y="2991"/>
                </a:lnTo>
                <a:lnTo>
                  <a:pt x="2378" y="3042"/>
                </a:lnTo>
                <a:lnTo>
                  <a:pt x="2317" y="3089"/>
                </a:lnTo>
                <a:lnTo>
                  <a:pt x="2254" y="3132"/>
                </a:lnTo>
                <a:lnTo>
                  <a:pt x="2191" y="3171"/>
                </a:lnTo>
                <a:lnTo>
                  <a:pt x="2126" y="3206"/>
                </a:lnTo>
                <a:lnTo>
                  <a:pt x="2063" y="3236"/>
                </a:lnTo>
                <a:lnTo>
                  <a:pt x="1998" y="3262"/>
                </a:lnTo>
                <a:lnTo>
                  <a:pt x="1935" y="3283"/>
                </a:lnTo>
                <a:lnTo>
                  <a:pt x="1871" y="3300"/>
                </a:lnTo>
                <a:lnTo>
                  <a:pt x="1810" y="3313"/>
                </a:lnTo>
                <a:lnTo>
                  <a:pt x="1749" y="3320"/>
                </a:lnTo>
                <a:lnTo>
                  <a:pt x="1690" y="3322"/>
                </a:lnTo>
                <a:lnTo>
                  <a:pt x="1631" y="3320"/>
                </a:lnTo>
                <a:lnTo>
                  <a:pt x="1570" y="3313"/>
                </a:lnTo>
                <a:lnTo>
                  <a:pt x="1509" y="3300"/>
                </a:lnTo>
                <a:lnTo>
                  <a:pt x="1445" y="3283"/>
                </a:lnTo>
                <a:lnTo>
                  <a:pt x="1382" y="3262"/>
                </a:lnTo>
                <a:lnTo>
                  <a:pt x="1317" y="3236"/>
                </a:lnTo>
                <a:lnTo>
                  <a:pt x="1254" y="3206"/>
                </a:lnTo>
                <a:lnTo>
                  <a:pt x="1189" y="3171"/>
                </a:lnTo>
                <a:lnTo>
                  <a:pt x="1126" y="3132"/>
                </a:lnTo>
                <a:lnTo>
                  <a:pt x="1063" y="3089"/>
                </a:lnTo>
                <a:lnTo>
                  <a:pt x="1002" y="3042"/>
                </a:lnTo>
                <a:lnTo>
                  <a:pt x="941" y="2991"/>
                </a:lnTo>
                <a:lnTo>
                  <a:pt x="883" y="2935"/>
                </a:lnTo>
                <a:lnTo>
                  <a:pt x="827" y="2876"/>
                </a:lnTo>
                <a:lnTo>
                  <a:pt x="773" y="2813"/>
                </a:lnTo>
                <a:lnTo>
                  <a:pt x="722" y="2747"/>
                </a:lnTo>
                <a:lnTo>
                  <a:pt x="674" y="2677"/>
                </a:lnTo>
                <a:lnTo>
                  <a:pt x="629" y="2603"/>
                </a:lnTo>
                <a:lnTo>
                  <a:pt x="588" y="2525"/>
                </a:lnTo>
                <a:lnTo>
                  <a:pt x="550" y="2445"/>
                </a:lnTo>
                <a:lnTo>
                  <a:pt x="517" y="2361"/>
                </a:lnTo>
                <a:lnTo>
                  <a:pt x="300" y="2361"/>
                </a:lnTo>
                <a:lnTo>
                  <a:pt x="259" y="2358"/>
                </a:lnTo>
                <a:lnTo>
                  <a:pt x="220" y="2350"/>
                </a:lnTo>
                <a:lnTo>
                  <a:pt x="183" y="2338"/>
                </a:lnTo>
                <a:lnTo>
                  <a:pt x="149" y="2320"/>
                </a:lnTo>
                <a:lnTo>
                  <a:pt x="117" y="2299"/>
                </a:lnTo>
                <a:lnTo>
                  <a:pt x="88" y="2273"/>
                </a:lnTo>
                <a:lnTo>
                  <a:pt x="62" y="2244"/>
                </a:lnTo>
                <a:lnTo>
                  <a:pt x="41" y="2213"/>
                </a:lnTo>
                <a:lnTo>
                  <a:pt x="24" y="2178"/>
                </a:lnTo>
                <a:lnTo>
                  <a:pt x="10" y="2141"/>
                </a:lnTo>
                <a:lnTo>
                  <a:pt x="3" y="2102"/>
                </a:lnTo>
                <a:lnTo>
                  <a:pt x="0" y="2061"/>
                </a:lnTo>
                <a:lnTo>
                  <a:pt x="0" y="1731"/>
                </a:lnTo>
                <a:lnTo>
                  <a:pt x="3" y="1689"/>
                </a:lnTo>
                <a:lnTo>
                  <a:pt x="11" y="1649"/>
                </a:lnTo>
                <a:lnTo>
                  <a:pt x="25" y="1611"/>
                </a:lnTo>
                <a:lnTo>
                  <a:pt x="43" y="1575"/>
                </a:lnTo>
                <a:lnTo>
                  <a:pt x="67" y="1542"/>
                </a:lnTo>
                <a:lnTo>
                  <a:pt x="93" y="1513"/>
                </a:lnTo>
                <a:lnTo>
                  <a:pt x="124" y="1488"/>
                </a:lnTo>
                <a:lnTo>
                  <a:pt x="157" y="1466"/>
                </a:lnTo>
                <a:lnTo>
                  <a:pt x="160" y="1368"/>
                </a:lnTo>
                <a:lnTo>
                  <a:pt x="167" y="1272"/>
                </a:lnTo>
                <a:lnTo>
                  <a:pt x="177" y="1179"/>
                </a:lnTo>
                <a:lnTo>
                  <a:pt x="193" y="1090"/>
                </a:lnTo>
                <a:lnTo>
                  <a:pt x="211" y="1004"/>
                </a:lnTo>
                <a:lnTo>
                  <a:pt x="235" y="922"/>
                </a:lnTo>
                <a:lnTo>
                  <a:pt x="261" y="842"/>
                </a:lnTo>
                <a:lnTo>
                  <a:pt x="293" y="766"/>
                </a:lnTo>
                <a:lnTo>
                  <a:pt x="328" y="692"/>
                </a:lnTo>
                <a:lnTo>
                  <a:pt x="367" y="623"/>
                </a:lnTo>
                <a:lnTo>
                  <a:pt x="410" y="557"/>
                </a:lnTo>
                <a:lnTo>
                  <a:pt x="457" y="494"/>
                </a:lnTo>
                <a:lnTo>
                  <a:pt x="508" y="435"/>
                </a:lnTo>
                <a:lnTo>
                  <a:pt x="563" y="378"/>
                </a:lnTo>
                <a:lnTo>
                  <a:pt x="622" y="327"/>
                </a:lnTo>
                <a:lnTo>
                  <a:pt x="684" y="279"/>
                </a:lnTo>
                <a:lnTo>
                  <a:pt x="749" y="235"/>
                </a:lnTo>
                <a:lnTo>
                  <a:pt x="818" y="194"/>
                </a:lnTo>
                <a:lnTo>
                  <a:pt x="890" y="157"/>
                </a:lnTo>
                <a:lnTo>
                  <a:pt x="966" y="124"/>
                </a:lnTo>
                <a:lnTo>
                  <a:pt x="1045" y="95"/>
                </a:lnTo>
                <a:lnTo>
                  <a:pt x="1127" y="70"/>
                </a:lnTo>
                <a:lnTo>
                  <a:pt x="1213" y="49"/>
                </a:lnTo>
                <a:lnTo>
                  <a:pt x="1302" y="32"/>
                </a:lnTo>
                <a:lnTo>
                  <a:pt x="1394" y="18"/>
                </a:lnTo>
                <a:lnTo>
                  <a:pt x="1489" y="8"/>
                </a:lnTo>
                <a:lnTo>
                  <a:pt x="1588" y="2"/>
                </a:lnTo>
                <a:lnTo>
                  <a:pt x="168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TextBox 108"/>
          <p:cNvSpPr txBox="1"/>
          <p:nvPr/>
        </p:nvSpPr>
        <p:spPr>
          <a:xfrm>
            <a:off x="3218535" y="2078830"/>
            <a:ext cx="288000" cy="215444"/>
          </a:xfrm>
          <a:prstGeom prst="rect">
            <a:avLst/>
          </a:prstGeom>
          <a:solidFill>
            <a:srgbClr val="C00000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7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792428" y="2317733"/>
            <a:ext cx="2994412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Группа 20"/>
          <p:cNvGrpSpPr/>
          <p:nvPr/>
        </p:nvGrpSpPr>
        <p:grpSpPr>
          <a:xfrm>
            <a:off x="3004533" y="4983140"/>
            <a:ext cx="468000" cy="606837"/>
            <a:chOff x="7093576" y="2319723"/>
            <a:chExt cx="468000" cy="606837"/>
          </a:xfrm>
        </p:grpSpPr>
        <p:grpSp>
          <p:nvGrpSpPr>
            <p:cNvPr id="121" name="Группа 120"/>
            <p:cNvGrpSpPr/>
            <p:nvPr/>
          </p:nvGrpSpPr>
          <p:grpSpPr>
            <a:xfrm>
              <a:off x="7118984" y="2319723"/>
              <a:ext cx="416706" cy="452388"/>
              <a:chOff x="2362845" y="4710529"/>
              <a:chExt cx="519112" cy="563563"/>
            </a:xfrm>
          </p:grpSpPr>
          <p:grpSp>
            <p:nvGrpSpPr>
              <p:cNvPr id="122" name="Group 516"/>
              <p:cNvGrpSpPr/>
              <p:nvPr/>
            </p:nvGrpSpPr>
            <p:grpSpPr>
              <a:xfrm>
                <a:off x="2362845" y="4710529"/>
                <a:ext cx="519112" cy="563563"/>
                <a:chOff x="7237413" y="4229100"/>
                <a:chExt cx="519112" cy="563563"/>
              </a:xfrm>
              <a:solidFill>
                <a:schemeClr val="bg1"/>
              </a:solidFill>
            </p:grpSpPr>
            <p:sp>
              <p:nvSpPr>
                <p:cNvPr id="125" name="Freeform 463"/>
                <p:cNvSpPr>
                  <a:spLocks noEditPoints="1"/>
                </p:cNvSpPr>
                <p:nvPr/>
              </p:nvSpPr>
              <p:spPr bwMode="auto">
                <a:xfrm>
                  <a:off x="7383463" y="4425950"/>
                  <a:ext cx="150812" cy="150813"/>
                </a:xfrm>
                <a:custGeom>
                  <a:avLst/>
                  <a:gdLst>
                    <a:gd name="T0" fmla="*/ 323 w 946"/>
                    <a:gd name="T1" fmla="*/ 322 h 946"/>
                    <a:gd name="T2" fmla="*/ 661 w 946"/>
                    <a:gd name="T3" fmla="*/ 790 h 946"/>
                    <a:gd name="T4" fmla="*/ 675 w 946"/>
                    <a:gd name="T5" fmla="*/ 804 h 946"/>
                    <a:gd name="T6" fmla="*/ 691 w 946"/>
                    <a:gd name="T7" fmla="*/ 816 h 946"/>
                    <a:gd name="T8" fmla="*/ 709 w 946"/>
                    <a:gd name="T9" fmla="*/ 824 h 946"/>
                    <a:gd name="T10" fmla="*/ 728 w 946"/>
                    <a:gd name="T11" fmla="*/ 828 h 946"/>
                    <a:gd name="T12" fmla="*/ 749 w 946"/>
                    <a:gd name="T13" fmla="*/ 827 h 946"/>
                    <a:gd name="T14" fmla="*/ 768 w 946"/>
                    <a:gd name="T15" fmla="*/ 822 h 946"/>
                    <a:gd name="T16" fmla="*/ 786 w 946"/>
                    <a:gd name="T17" fmla="*/ 813 h 946"/>
                    <a:gd name="T18" fmla="*/ 802 w 946"/>
                    <a:gd name="T19" fmla="*/ 801 h 946"/>
                    <a:gd name="T20" fmla="*/ 814 w 946"/>
                    <a:gd name="T21" fmla="*/ 785 h 946"/>
                    <a:gd name="T22" fmla="*/ 823 w 946"/>
                    <a:gd name="T23" fmla="*/ 768 h 946"/>
                    <a:gd name="T24" fmla="*/ 828 w 946"/>
                    <a:gd name="T25" fmla="*/ 748 h 946"/>
                    <a:gd name="T26" fmla="*/ 828 w 946"/>
                    <a:gd name="T27" fmla="*/ 728 h 946"/>
                    <a:gd name="T28" fmla="*/ 824 w 946"/>
                    <a:gd name="T29" fmla="*/ 708 h 946"/>
                    <a:gd name="T30" fmla="*/ 817 w 946"/>
                    <a:gd name="T31" fmla="*/ 690 h 946"/>
                    <a:gd name="T32" fmla="*/ 805 w 946"/>
                    <a:gd name="T33" fmla="*/ 674 h 946"/>
                    <a:gd name="T34" fmla="*/ 790 w 946"/>
                    <a:gd name="T35" fmla="*/ 660 h 946"/>
                    <a:gd name="T36" fmla="*/ 323 w 946"/>
                    <a:gd name="T37" fmla="*/ 322 h 946"/>
                    <a:gd name="T38" fmla="*/ 62 w 946"/>
                    <a:gd name="T39" fmla="*/ 0 h 946"/>
                    <a:gd name="T40" fmla="*/ 78 w 946"/>
                    <a:gd name="T41" fmla="*/ 3 h 946"/>
                    <a:gd name="T42" fmla="*/ 93 w 946"/>
                    <a:gd name="T43" fmla="*/ 11 h 946"/>
                    <a:gd name="T44" fmla="*/ 860 w 946"/>
                    <a:gd name="T45" fmla="*/ 564 h 946"/>
                    <a:gd name="T46" fmla="*/ 883 w 946"/>
                    <a:gd name="T47" fmla="*/ 585 h 946"/>
                    <a:gd name="T48" fmla="*/ 904 w 946"/>
                    <a:gd name="T49" fmla="*/ 607 h 946"/>
                    <a:gd name="T50" fmla="*/ 920 w 946"/>
                    <a:gd name="T51" fmla="*/ 632 h 946"/>
                    <a:gd name="T52" fmla="*/ 933 w 946"/>
                    <a:gd name="T53" fmla="*/ 660 h 946"/>
                    <a:gd name="T54" fmla="*/ 942 w 946"/>
                    <a:gd name="T55" fmla="*/ 689 h 946"/>
                    <a:gd name="T56" fmla="*/ 946 w 946"/>
                    <a:gd name="T57" fmla="*/ 719 h 946"/>
                    <a:gd name="T58" fmla="*/ 946 w 946"/>
                    <a:gd name="T59" fmla="*/ 749 h 946"/>
                    <a:gd name="T60" fmla="*/ 942 w 946"/>
                    <a:gd name="T61" fmla="*/ 779 h 946"/>
                    <a:gd name="T62" fmla="*/ 934 w 946"/>
                    <a:gd name="T63" fmla="*/ 808 h 946"/>
                    <a:gd name="T64" fmla="*/ 921 w 946"/>
                    <a:gd name="T65" fmla="*/ 835 h 946"/>
                    <a:gd name="T66" fmla="*/ 905 w 946"/>
                    <a:gd name="T67" fmla="*/ 861 h 946"/>
                    <a:gd name="T68" fmla="*/ 885 w 946"/>
                    <a:gd name="T69" fmla="*/ 885 h 946"/>
                    <a:gd name="T70" fmla="*/ 860 w 946"/>
                    <a:gd name="T71" fmla="*/ 906 h 946"/>
                    <a:gd name="T72" fmla="*/ 832 w 946"/>
                    <a:gd name="T73" fmla="*/ 924 h 946"/>
                    <a:gd name="T74" fmla="*/ 801 w 946"/>
                    <a:gd name="T75" fmla="*/ 935 h 946"/>
                    <a:gd name="T76" fmla="*/ 769 w 946"/>
                    <a:gd name="T77" fmla="*/ 944 h 946"/>
                    <a:gd name="T78" fmla="*/ 736 w 946"/>
                    <a:gd name="T79" fmla="*/ 946 h 946"/>
                    <a:gd name="T80" fmla="*/ 720 w 946"/>
                    <a:gd name="T81" fmla="*/ 946 h 946"/>
                    <a:gd name="T82" fmla="*/ 689 w 946"/>
                    <a:gd name="T83" fmla="*/ 941 h 946"/>
                    <a:gd name="T84" fmla="*/ 661 w 946"/>
                    <a:gd name="T85" fmla="*/ 932 h 946"/>
                    <a:gd name="T86" fmla="*/ 633 w 946"/>
                    <a:gd name="T87" fmla="*/ 919 h 946"/>
                    <a:gd name="T88" fmla="*/ 608 w 946"/>
                    <a:gd name="T89" fmla="*/ 903 h 946"/>
                    <a:gd name="T90" fmla="*/ 585 w 946"/>
                    <a:gd name="T91" fmla="*/ 883 h 946"/>
                    <a:gd name="T92" fmla="*/ 565 w 946"/>
                    <a:gd name="T93" fmla="*/ 859 h 946"/>
                    <a:gd name="T94" fmla="*/ 10 w 946"/>
                    <a:gd name="T95" fmla="*/ 93 h 946"/>
                    <a:gd name="T96" fmla="*/ 3 w 946"/>
                    <a:gd name="T97" fmla="*/ 78 h 946"/>
                    <a:gd name="T98" fmla="*/ 0 w 946"/>
                    <a:gd name="T99" fmla="*/ 62 h 946"/>
                    <a:gd name="T100" fmla="*/ 1 w 946"/>
                    <a:gd name="T101" fmla="*/ 46 h 946"/>
                    <a:gd name="T102" fmla="*/ 6 w 946"/>
                    <a:gd name="T103" fmla="*/ 31 h 946"/>
                    <a:gd name="T104" fmla="*/ 17 w 946"/>
                    <a:gd name="T105" fmla="*/ 17 h 946"/>
                    <a:gd name="T106" fmla="*/ 31 w 946"/>
                    <a:gd name="T107" fmla="*/ 7 h 946"/>
                    <a:gd name="T108" fmla="*/ 46 w 946"/>
                    <a:gd name="T109" fmla="*/ 1 h 946"/>
                    <a:gd name="T110" fmla="*/ 62 w 946"/>
                    <a:gd name="T111" fmla="*/ 0 h 9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946" h="946">
                      <a:moveTo>
                        <a:pt x="323" y="322"/>
                      </a:moveTo>
                      <a:lnTo>
                        <a:pt x="661" y="790"/>
                      </a:lnTo>
                      <a:lnTo>
                        <a:pt x="675" y="804"/>
                      </a:lnTo>
                      <a:lnTo>
                        <a:pt x="691" y="816"/>
                      </a:lnTo>
                      <a:lnTo>
                        <a:pt x="709" y="824"/>
                      </a:lnTo>
                      <a:lnTo>
                        <a:pt x="728" y="828"/>
                      </a:lnTo>
                      <a:lnTo>
                        <a:pt x="749" y="827"/>
                      </a:lnTo>
                      <a:lnTo>
                        <a:pt x="768" y="822"/>
                      </a:lnTo>
                      <a:lnTo>
                        <a:pt x="786" y="813"/>
                      </a:lnTo>
                      <a:lnTo>
                        <a:pt x="802" y="801"/>
                      </a:lnTo>
                      <a:lnTo>
                        <a:pt x="814" y="785"/>
                      </a:lnTo>
                      <a:lnTo>
                        <a:pt x="823" y="768"/>
                      </a:lnTo>
                      <a:lnTo>
                        <a:pt x="828" y="748"/>
                      </a:lnTo>
                      <a:lnTo>
                        <a:pt x="828" y="728"/>
                      </a:lnTo>
                      <a:lnTo>
                        <a:pt x="824" y="708"/>
                      </a:lnTo>
                      <a:lnTo>
                        <a:pt x="817" y="690"/>
                      </a:lnTo>
                      <a:lnTo>
                        <a:pt x="805" y="674"/>
                      </a:lnTo>
                      <a:lnTo>
                        <a:pt x="790" y="660"/>
                      </a:lnTo>
                      <a:lnTo>
                        <a:pt x="323" y="322"/>
                      </a:lnTo>
                      <a:close/>
                      <a:moveTo>
                        <a:pt x="62" y="0"/>
                      </a:moveTo>
                      <a:lnTo>
                        <a:pt x="78" y="3"/>
                      </a:lnTo>
                      <a:lnTo>
                        <a:pt x="93" y="11"/>
                      </a:lnTo>
                      <a:lnTo>
                        <a:pt x="860" y="564"/>
                      </a:lnTo>
                      <a:lnTo>
                        <a:pt x="883" y="585"/>
                      </a:lnTo>
                      <a:lnTo>
                        <a:pt x="904" y="607"/>
                      </a:lnTo>
                      <a:lnTo>
                        <a:pt x="920" y="632"/>
                      </a:lnTo>
                      <a:lnTo>
                        <a:pt x="933" y="660"/>
                      </a:lnTo>
                      <a:lnTo>
                        <a:pt x="942" y="689"/>
                      </a:lnTo>
                      <a:lnTo>
                        <a:pt x="946" y="719"/>
                      </a:lnTo>
                      <a:lnTo>
                        <a:pt x="946" y="749"/>
                      </a:lnTo>
                      <a:lnTo>
                        <a:pt x="942" y="779"/>
                      </a:lnTo>
                      <a:lnTo>
                        <a:pt x="934" y="808"/>
                      </a:lnTo>
                      <a:lnTo>
                        <a:pt x="921" y="835"/>
                      </a:lnTo>
                      <a:lnTo>
                        <a:pt x="905" y="861"/>
                      </a:lnTo>
                      <a:lnTo>
                        <a:pt x="885" y="885"/>
                      </a:lnTo>
                      <a:lnTo>
                        <a:pt x="860" y="906"/>
                      </a:lnTo>
                      <a:lnTo>
                        <a:pt x="832" y="924"/>
                      </a:lnTo>
                      <a:lnTo>
                        <a:pt x="801" y="935"/>
                      </a:lnTo>
                      <a:lnTo>
                        <a:pt x="769" y="944"/>
                      </a:lnTo>
                      <a:lnTo>
                        <a:pt x="736" y="946"/>
                      </a:lnTo>
                      <a:lnTo>
                        <a:pt x="720" y="946"/>
                      </a:lnTo>
                      <a:lnTo>
                        <a:pt x="689" y="941"/>
                      </a:lnTo>
                      <a:lnTo>
                        <a:pt x="661" y="932"/>
                      </a:lnTo>
                      <a:lnTo>
                        <a:pt x="633" y="919"/>
                      </a:lnTo>
                      <a:lnTo>
                        <a:pt x="608" y="903"/>
                      </a:lnTo>
                      <a:lnTo>
                        <a:pt x="585" y="883"/>
                      </a:lnTo>
                      <a:lnTo>
                        <a:pt x="565" y="859"/>
                      </a:lnTo>
                      <a:lnTo>
                        <a:pt x="10" y="93"/>
                      </a:lnTo>
                      <a:lnTo>
                        <a:pt x="3" y="78"/>
                      </a:lnTo>
                      <a:lnTo>
                        <a:pt x="0" y="62"/>
                      </a:lnTo>
                      <a:lnTo>
                        <a:pt x="1" y="46"/>
                      </a:lnTo>
                      <a:lnTo>
                        <a:pt x="6" y="31"/>
                      </a:lnTo>
                      <a:lnTo>
                        <a:pt x="17" y="17"/>
                      </a:lnTo>
                      <a:lnTo>
                        <a:pt x="31" y="7"/>
                      </a:lnTo>
                      <a:lnTo>
                        <a:pt x="46" y="1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" name="Freeform 464"/>
                <p:cNvSpPr>
                  <a:spLocks noEditPoints="1"/>
                </p:cNvSpPr>
                <p:nvPr/>
              </p:nvSpPr>
              <p:spPr bwMode="auto">
                <a:xfrm>
                  <a:off x="7237413" y="4229100"/>
                  <a:ext cx="519112" cy="563563"/>
                </a:xfrm>
                <a:custGeom>
                  <a:avLst/>
                  <a:gdLst>
                    <a:gd name="T0" fmla="*/ 1572 w 3266"/>
                    <a:gd name="T1" fmla="*/ 475 h 3550"/>
                    <a:gd name="T2" fmla="*/ 1310 w 3266"/>
                    <a:gd name="T3" fmla="*/ 688 h 3550"/>
                    <a:gd name="T4" fmla="*/ 1025 w 3266"/>
                    <a:gd name="T5" fmla="*/ 605 h 3550"/>
                    <a:gd name="T6" fmla="*/ 937 w 3266"/>
                    <a:gd name="T7" fmla="*/ 832 h 3550"/>
                    <a:gd name="T8" fmla="*/ 729 w 3266"/>
                    <a:gd name="T9" fmla="*/ 991 h 3550"/>
                    <a:gd name="T10" fmla="*/ 488 w 3266"/>
                    <a:gd name="T11" fmla="*/ 1018 h 3550"/>
                    <a:gd name="T12" fmla="*/ 482 w 3266"/>
                    <a:gd name="T13" fmla="*/ 1323 h 3550"/>
                    <a:gd name="T14" fmla="*/ 360 w 3266"/>
                    <a:gd name="T15" fmla="*/ 1559 h 3550"/>
                    <a:gd name="T16" fmla="*/ 302 w 3266"/>
                    <a:gd name="T17" fmla="*/ 1658 h 3550"/>
                    <a:gd name="T18" fmla="*/ 327 w 3266"/>
                    <a:gd name="T19" fmla="*/ 1971 h 3550"/>
                    <a:gd name="T20" fmla="*/ 334 w 3266"/>
                    <a:gd name="T21" fmla="*/ 2247 h 3550"/>
                    <a:gd name="T22" fmla="*/ 220 w 3266"/>
                    <a:gd name="T23" fmla="*/ 2392 h 3550"/>
                    <a:gd name="T24" fmla="*/ 511 w 3266"/>
                    <a:gd name="T25" fmla="*/ 2618 h 3550"/>
                    <a:gd name="T26" fmla="*/ 641 w 3266"/>
                    <a:gd name="T27" fmla="*/ 2864 h 3550"/>
                    <a:gd name="T28" fmla="*/ 712 w 3266"/>
                    <a:gd name="T29" fmla="*/ 2956 h 3550"/>
                    <a:gd name="T30" fmla="*/ 982 w 3266"/>
                    <a:gd name="T31" fmla="*/ 3080 h 3550"/>
                    <a:gd name="T32" fmla="*/ 1223 w 3266"/>
                    <a:gd name="T33" fmla="*/ 3252 h 3550"/>
                    <a:gd name="T34" fmla="*/ 1339 w 3266"/>
                    <a:gd name="T35" fmla="*/ 3266 h 3550"/>
                    <a:gd name="T36" fmla="*/ 1633 w 3266"/>
                    <a:gd name="T37" fmla="*/ 3254 h 3550"/>
                    <a:gd name="T38" fmla="*/ 1926 w 3266"/>
                    <a:gd name="T39" fmla="*/ 3266 h 3550"/>
                    <a:gd name="T40" fmla="*/ 2042 w 3266"/>
                    <a:gd name="T41" fmla="*/ 3252 h 3550"/>
                    <a:gd name="T42" fmla="*/ 2285 w 3266"/>
                    <a:gd name="T43" fmla="*/ 3080 h 3550"/>
                    <a:gd name="T44" fmla="*/ 2555 w 3266"/>
                    <a:gd name="T45" fmla="*/ 2956 h 3550"/>
                    <a:gd name="T46" fmla="*/ 2625 w 3266"/>
                    <a:gd name="T47" fmla="*/ 2864 h 3550"/>
                    <a:gd name="T48" fmla="*/ 2755 w 3266"/>
                    <a:gd name="T49" fmla="*/ 2618 h 3550"/>
                    <a:gd name="T50" fmla="*/ 3047 w 3266"/>
                    <a:gd name="T51" fmla="*/ 2392 h 3550"/>
                    <a:gd name="T52" fmla="*/ 2933 w 3266"/>
                    <a:gd name="T53" fmla="*/ 2247 h 3550"/>
                    <a:gd name="T54" fmla="*/ 2939 w 3266"/>
                    <a:gd name="T55" fmla="*/ 1971 h 3550"/>
                    <a:gd name="T56" fmla="*/ 2964 w 3266"/>
                    <a:gd name="T57" fmla="*/ 1658 h 3550"/>
                    <a:gd name="T58" fmla="*/ 2907 w 3266"/>
                    <a:gd name="T59" fmla="*/ 1559 h 3550"/>
                    <a:gd name="T60" fmla="*/ 2783 w 3266"/>
                    <a:gd name="T61" fmla="*/ 1323 h 3550"/>
                    <a:gd name="T62" fmla="*/ 2779 w 3266"/>
                    <a:gd name="T63" fmla="*/ 1018 h 3550"/>
                    <a:gd name="T64" fmla="*/ 2536 w 3266"/>
                    <a:gd name="T65" fmla="*/ 991 h 3550"/>
                    <a:gd name="T66" fmla="*/ 2329 w 3266"/>
                    <a:gd name="T67" fmla="*/ 832 h 3550"/>
                    <a:gd name="T68" fmla="*/ 2241 w 3266"/>
                    <a:gd name="T69" fmla="*/ 605 h 3550"/>
                    <a:gd name="T70" fmla="*/ 1955 w 3266"/>
                    <a:gd name="T71" fmla="*/ 688 h 3550"/>
                    <a:gd name="T72" fmla="*/ 1695 w 3266"/>
                    <a:gd name="T73" fmla="*/ 475 h 3550"/>
                    <a:gd name="T74" fmla="*/ 1577 w 3266"/>
                    <a:gd name="T75" fmla="*/ 610 h 3550"/>
                    <a:gd name="T76" fmla="*/ 1355 w 3266"/>
                    <a:gd name="T77" fmla="*/ 175 h 3550"/>
                    <a:gd name="T78" fmla="*/ 1921 w 3266"/>
                    <a:gd name="T79" fmla="*/ 169 h 3550"/>
                    <a:gd name="T80" fmla="*/ 1957 w 3266"/>
                    <a:gd name="T81" fmla="*/ 12 h 3550"/>
                    <a:gd name="T82" fmla="*/ 1982 w 3266"/>
                    <a:gd name="T83" fmla="*/ 270 h 3550"/>
                    <a:gd name="T84" fmla="*/ 2048 w 3266"/>
                    <a:gd name="T85" fmla="*/ 410 h 3550"/>
                    <a:gd name="T86" fmla="*/ 2584 w 3266"/>
                    <a:gd name="T87" fmla="*/ 669 h 3550"/>
                    <a:gd name="T88" fmla="*/ 2918 w 3266"/>
                    <a:gd name="T89" fmla="*/ 1003 h 3550"/>
                    <a:gd name="T90" fmla="*/ 3177 w 3266"/>
                    <a:gd name="T91" fmla="*/ 1538 h 3550"/>
                    <a:gd name="T92" fmla="*/ 3211 w 3266"/>
                    <a:gd name="T93" fmla="*/ 2204 h 3550"/>
                    <a:gd name="T94" fmla="*/ 3019 w 3266"/>
                    <a:gd name="T95" fmla="*/ 2750 h 3550"/>
                    <a:gd name="T96" fmla="*/ 2763 w 3266"/>
                    <a:gd name="T97" fmla="*/ 3083 h 3550"/>
                    <a:gd name="T98" fmla="*/ 2427 w 3266"/>
                    <a:gd name="T99" fmla="*/ 3338 h 3550"/>
                    <a:gd name="T100" fmla="*/ 1802 w 3266"/>
                    <a:gd name="T101" fmla="*/ 3541 h 3550"/>
                    <a:gd name="T102" fmla="*/ 1061 w 3266"/>
                    <a:gd name="T103" fmla="*/ 3444 h 3550"/>
                    <a:gd name="T104" fmla="*/ 565 w 3266"/>
                    <a:gd name="T105" fmla="*/ 3141 h 3550"/>
                    <a:gd name="T106" fmla="*/ 295 w 3266"/>
                    <a:gd name="T107" fmla="*/ 2825 h 3550"/>
                    <a:gd name="T108" fmla="*/ 89 w 3266"/>
                    <a:gd name="T109" fmla="*/ 2367 h 3550"/>
                    <a:gd name="T110" fmla="*/ 54 w 3266"/>
                    <a:gd name="T111" fmla="*/ 1701 h 3550"/>
                    <a:gd name="T112" fmla="*/ 248 w 3266"/>
                    <a:gd name="T113" fmla="*/ 1155 h 3550"/>
                    <a:gd name="T114" fmla="*/ 252 w 3266"/>
                    <a:gd name="T115" fmla="*/ 321 h 3550"/>
                    <a:gd name="T116" fmla="*/ 838 w 3266"/>
                    <a:gd name="T117" fmla="*/ 568 h 3550"/>
                    <a:gd name="T118" fmla="*/ 1456 w 3266"/>
                    <a:gd name="T119" fmla="*/ 296 h 3550"/>
                    <a:gd name="T120" fmla="*/ 1231 w 3266"/>
                    <a:gd name="T121" fmla="*/ 90 h 35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3266" h="3550">
                      <a:moveTo>
                        <a:pt x="3014" y="488"/>
                      </a:moveTo>
                      <a:lnTo>
                        <a:pt x="2930" y="572"/>
                      </a:lnTo>
                      <a:lnTo>
                        <a:pt x="3014" y="655"/>
                      </a:lnTo>
                      <a:lnTo>
                        <a:pt x="3098" y="572"/>
                      </a:lnTo>
                      <a:lnTo>
                        <a:pt x="3014" y="488"/>
                      </a:lnTo>
                      <a:close/>
                      <a:moveTo>
                        <a:pt x="252" y="488"/>
                      </a:moveTo>
                      <a:lnTo>
                        <a:pt x="168" y="572"/>
                      </a:lnTo>
                      <a:lnTo>
                        <a:pt x="252" y="655"/>
                      </a:lnTo>
                      <a:lnTo>
                        <a:pt x="335" y="572"/>
                      </a:lnTo>
                      <a:lnTo>
                        <a:pt x="252" y="488"/>
                      </a:lnTo>
                      <a:close/>
                      <a:moveTo>
                        <a:pt x="1572" y="475"/>
                      </a:moveTo>
                      <a:lnTo>
                        <a:pt x="1547" y="477"/>
                      </a:lnTo>
                      <a:lnTo>
                        <a:pt x="1520" y="478"/>
                      </a:lnTo>
                      <a:lnTo>
                        <a:pt x="1448" y="485"/>
                      </a:lnTo>
                      <a:lnTo>
                        <a:pt x="1378" y="496"/>
                      </a:lnTo>
                      <a:lnTo>
                        <a:pt x="1308" y="510"/>
                      </a:lnTo>
                      <a:lnTo>
                        <a:pt x="1337" y="623"/>
                      </a:lnTo>
                      <a:lnTo>
                        <a:pt x="1339" y="639"/>
                      </a:lnTo>
                      <a:lnTo>
                        <a:pt x="1338" y="654"/>
                      </a:lnTo>
                      <a:lnTo>
                        <a:pt x="1332" y="668"/>
                      </a:lnTo>
                      <a:lnTo>
                        <a:pt x="1323" y="680"/>
                      </a:lnTo>
                      <a:lnTo>
                        <a:pt x="1310" y="688"/>
                      </a:lnTo>
                      <a:lnTo>
                        <a:pt x="1296" y="695"/>
                      </a:lnTo>
                      <a:lnTo>
                        <a:pt x="1289" y="697"/>
                      </a:lnTo>
                      <a:lnTo>
                        <a:pt x="1280" y="697"/>
                      </a:lnTo>
                      <a:lnTo>
                        <a:pt x="1265" y="695"/>
                      </a:lnTo>
                      <a:lnTo>
                        <a:pt x="1251" y="690"/>
                      </a:lnTo>
                      <a:lnTo>
                        <a:pt x="1239" y="680"/>
                      </a:lnTo>
                      <a:lnTo>
                        <a:pt x="1229" y="668"/>
                      </a:lnTo>
                      <a:lnTo>
                        <a:pt x="1223" y="653"/>
                      </a:lnTo>
                      <a:lnTo>
                        <a:pt x="1193" y="540"/>
                      </a:lnTo>
                      <a:lnTo>
                        <a:pt x="1108" y="569"/>
                      </a:lnTo>
                      <a:lnTo>
                        <a:pt x="1025" y="605"/>
                      </a:lnTo>
                      <a:lnTo>
                        <a:pt x="945" y="643"/>
                      </a:lnTo>
                      <a:lnTo>
                        <a:pt x="1003" y="744"/>
                      </a:lnTo>
                      <a:lnTo>
                        <a:pt x="1010" y="759"/>
                      </a:lnTo>
                      <a:lnTo>
                        <a:pt x="1011" y="775"/>
                      </a:lnTo>
                      <a:lnTo>
                        <a:pt x="1009" y="790"/>
                      </a:lnTo>
                      <a:lnTo>
                        <a:pt x="1003" y="804"/>
                      </a:lnTo>
                      <a:lnTo>
                        <a:pt x="995" y="815"/>
                      </a:lnTo>
                      <a:lnTo>
                        <a:pt x="982" y="825"/>
                      </a:lnTo>
                      <a:lnTo>
                        <a:pt x="967" y="832"/>
                      </a:lnTo>
                      <a:lnTo>
                        <a:pt x="952" y="834"/>
                      </a:lnTo>
                      <a:lnTo>
                        <a:pt x="937" y="832"/>
                      </a:lnTo>
                      <a:lnTo>
                        <a:pt x="923" y="825"/>
                      </a:lnTo>
                      <a:lnTo>
                        <a:pt x="911" y="817"/>
                      </a:lnTo>
                      <a:lnTo>
                        <a:pt x="901" y="804"/>
                      </a:lnTo>
                      <a:lnTo>
                        <a:pt x="843" y="702"/>
                      </a:lnTo>
                      <a:lnTo>
                        <a:pt x="769" y="753"/>
                      </a:lnTo>
                      <a:lnTo>
                        <a:pt x="698" y="808"/>
                      </a:lnTo>
                      <a:lnTo>
                        <a:pt x="630" y="866"/>
                      </a:lnTo>
                      <a:lnTo>
                        <a:pt x="712" y="949"/>
                      </a:lnTo>
                      <a:lnTo>
                        <a:pt x="721" y="961"/>
                      </a:lnTo>
                      <a:lnTo>
                        <a:pt x="728" y="976"/>
                      </a:lnTo>
                      <a:lnTo>
                        <a:pt x="729" y="991"/>
                      </a:lnTo>
                      <a:lnTo>
                        <a:pt x="728" y="1005"/>
                      </a:lnTo>
                      <a:lnTo>
                        <a:pt x="721" y="1020"/>
                      </a:lnTo>
                      <a:lnTo>
                        <a:pt x="712" y="1033"/>
                      </a:lnTo>
                      <a:lnTo>
                        <a:pt x="700" y="1041"/>
                      </a:lnTo>
                      <a:lnTo>
                        <a:pt x="685" y="1048"/>
                      </a:lnTo>
                      <a:lnTo>
                        <a:pt x="670" y="1050"/>
                      </a:lnTo>
                      <a:lnTo>
                        <a:pt x="655" y="1048"/>
                      </a:lnTo>
                      <a:lnTo>
                        <a:pt x="641" y="1041"/>
                      </a:lnTo>
                      <a:lnTo>
                        <a:pt x="628" y="1033"/>
                      </a:lnTo>
                      <a:lnTo>
                        <a:pt x="546" y="950"/>
                      </a:lnTo>
                      <a:lnTo>
                        <a:pt x="488" y="1018"/>
                      </a:lnTo>
                      <a:lnTo>
                        <a:pt x="433" y="1089"/>
                      </a:lnTo>
                      <a:lnTo>
                        <a:pt x="382" y="1163"/>
                      </a:lnTo>
                      <a:lnTo>
                        <a:pt x="483" y="1221"/>
                      </a:lnTo>
                      <a:lnTo>
                        <a:pt x="496" y="1231"/>
                      </a:lnTo>
                      <a:lnTo>
                        <a:pt x="505" y="1243"/>
                      </a:lnTo>
                      <a:lnTo>
                        <a:pt x="510" y="1256"/>
                      </a:lnTo>
                      <a:lnTo>
                        <a:pt x="512" y="1272"/>
                      </a:lnTo>
                      <a:lnTo>
                        <a:pt x="511" y="1287"/>
                      </a:lnTo>
                      <a:lnTo>
                        <a:pt x="505" y="1302"/>
                      </a:lnTo>
                      <a:lnTo>
                        <a:pt x="495" y="1315"/>
                      </a:lnTo>
                      <a:lnTo>
                        <a:pt x="482" y="1323"/>
                      </a:lnTo>
                      <a:lnTo>
                        <a:pt x="468" y="1330"/>
                      </a:lnTo>
                      <a:lnTo>
                        <a:pt x="453" y="1332"/>
                      </a:lnTo>
                      <a:lnTo>
                        <a:pt x="438" y="1330"/>
                      </a:lnTo>
                      <a:lnTo>
                        <a:pt x="424" y="1323"/>
                      </a:lnTo>
                      <a:lnTo>
                        <a:pt x="323" y="1265"/>
                      </a:lnTo>
                      <a:lnTo>
                        <a:pt x="284" y="1345"/>
                      </a:lnTo>
                      <a:lnTo>
                        <a:pt x="249" y="1428"/>
                      </a:lnTo>
                      <a:lnTo>
                        <a:pt x="220" y="1513"/>
                      </a:lnTo>
                      <a:lnTo>
                        <a:pt x="333" y="1544"/>
                      </a:lnTo>
                      <a:lnTo>
                        <a:pt x="348" y="1549"/>
                      </a:lnTo>
                      <a:lnTo>
                        <a:pt x="360" y="1559"/>
                      </a:lnTo>
                      <a:lnTo>
                        <a:pt x="369" y="1571"/>
                      </a:lnTo>
                      <a:lnTo>
                        <a:pt x="375" y="1585"/>
                      </a:lnTo>
                      <a:lnTo>
                        <a:pt x="377" y="1600"/>
                      </a:lnTo>
                      <a:lnTo>
                        <a:pt x="375" y="1616"/>
                      </a:lnTo>
                      <a:lnTo>
                        <a:pt x="368" y="1630"/>
                      </a:lnTo>
                      <a:lnTo>
                        <a:pt x="360" y="1643"/>
                      </a:lnTo>
                      <a:lnTo>
                        <a:pt x="347" y="1651"/>
                      </a:lnTo>
                      <a:lnTo>
                        <a:pt x="333" y="1658"/>
                      </a:lnTo>
                      <a:lnTo>
                        <a:pt x="318" y="1660"/>
                      </a:lnTo>
                      <a:lnTo>
                        <a:pt x="310" y="1659"/>
                      </a:lnTo>
                      <a:lnTo>
                        <a:pt x="302" y="1658"/>
                      </a:lnTo>
                      <a:lnTo>
                        <a:pt x="189" y="1628"/>
                      </a:lnTo>
                      <a:lnTo>
                        <a:pt x="172" y="1715"/>
                      </a:lnTo>
                      <a:lnTo>
                        <a:pt x="160" y="1803"/>
                      </a:lnTo>
                      <a:lnTo>
                        <a:pt x="154" y="1893"/>
                      </a:lnTo>
                      <a:lnTo>
                        <a:pt x="271" y="1893"/>
                      </a:lnTo>
                      <a:lnTo>
                        <a:pt x="290" y="1897"/>
                      </a:lnTo>
                      <a:lnTo>
                        <a:pt x="306" y="1905"/>
                      </a:lnTo>
                      <a:lnTo>
                        <a:pt x="319" y="1918"/>
                      </a:lnTo>
                      <a:lnTo>
                        <a:pt x="327" y="1934"/>
                      </a:lnTo>
                      <a:lnTo>
                        <a:pt x="330" y="1953"/>
                      </a:lnTo>
                      <a:lnTo>
                        <a:pt x="327" y="1971"/>
                      </a:lnTo>
                      <a:lnTo>
                        <a:pt x="319" y="1987"/>
                      </a:lnTo>
                      <a:lnTo>
                        <a:pt x="306" y="2000"/>
                      </a:lnTo>
                      <a:lnTo>
                        <a:pt x="290" y="2008"/>
                      </a:lnTo>
                      <a:lnTo>
                        <a:pt x="271" y="2012"/>
                      </a:lnTo>
                      <a:lnTo>
                        <a:pt x="154" y="2012"/>
                      </a:lnTo>
                      <a:lnTo>
                        <a:pt x="160" y="2102"/>
                      </a:lnTo>
                      <a:lnTo>
                        <a:pt x="172" y="2190"/>
                      </a:lnTo>
                      <a:lnTo>
                        <a:pt x="189" y="2277"/>
                      </a:lnTo>
                      <a:lnTo>
                        <a:pt x="302" y="2247"/>
                      </a:lnTo>
                      <a:lnTo>
                        <a:pt x="318" y="2245"/>
                      </a:lnTo>
                      <a:lnTo>
                        <a:pt x="334" y="2247"/>
                      </a:lnTo>
                      <a:lnTo>
                        <a:pt x="348" y="2254"/>
                      </a:lnTo>
                      <a:lnTo>
                        <a:pt x="360" y="2262"/>
                      </a:lnTo>
                      <a:lnTo>
                        <a:pt x="368" y="2275"/>
                      </a:lnTo>
                      <a:lnTo>
                        <a:pt x="375" y="2289"/>
                      </a:lnTo>
                      <a:lnTo>
                        <a:pt x="377" y="2305"/>
                      </a:lnTo>
                      <a:lnTo>
                        <a:pt x="375" y="2320"/>
                      </a:lnTo>
                      <a:lnTo>
                        <a:pt x="369" y="2334"/>
                      </a:lnTo>
                      <a:lnTo>
                        <a:pt x="360" y="2346"/>
                      </a:lnTo>
                      <a:lnTo>
                        <a:pt x="348" y="2356"/>
                      </a:lnTo>
                      <a:lnTo>
                        <a:pt x="333" y="2361"/>
                      </a:lnTo>
                      <a:lnTo>
                        <a:pt x="220" y="2392"/>
                      </a:lnTo>
                      <a:lnTo>
                        <a:pt x="249" y="2477"/>
                      </a:lnTo>
                      <a:lnTo>
                        <a:pt x="284" y="2560"/>
                      </a:lnTo>
                      <a:lnTo>
                        <a:pt x="323" y="2640"/>
                      </a:lnTo>
                      <a:lnTo>
                        <a:pt x="424" y="2582"/>
                      </a:lnTo>
                      <a:lnTo>
                        <a:pt x="438" y="2575"/>
                      </a:lnTo>
                      <a:lnTo>
                        <a:pt x="454" y="2573"/>
                      </a:lnTo>
                      <a:lnTo>
                        <a:pt x="469" y="2575"/>
                      </a:lnTo>
                      <a:lnTo>
                        <a:pt x="483" y="2582"/>
                      </a:lnTo>
                      <a:lnTo>
                        <a:pt x="495" y="2590"/>
                      </a:lnTo>
                      <a:lnTo>
                        <a:pt x="505" y="2603"/>
                      </a:lnTo>
                      <a:lnTo>
                        <a:pt x="511" y="2618"/>
                      </a:lnTo>
                      <a:lnTo>
                        <a:pt x="512" y="2633"/>
                      </a:lnTo>
                      <a:lnTo>
                        <a:pt x="511" y="2649"/>
                      </a:lnTo>
                      <a:lnTo>
                        <a:pt x="505" y="2663"/>
                      </a:lnTo>
                      <a:lnTo>
                        <a:pt x="496" y="2674"/>
                      </a:lnTo>
                      <a:lnTo>
                        <a:pt x="483" y="2684"/>
                      </a:lnTo>
                      <a:lnTo>
                        <a:pt x="382" y="2742"/>
                      </a:lnTo>
                      <a:lnTo>
                        <a:pt x="433" y="2816"/>
                      </a:lnTo>
                      <a:lnTo>
                        <a:pt x="488" y="2887"/>
                      </a:lnTo>
                      <a:lnTo>
                        <a:pt x="546" y="2955"/>
                      </a:lnTo>
                      <a:lnTo>
                        <a:pt x="628" y="2873"/>
                      </a:lnTo>
                      <a:lnTo>
                        <a:pt x="641" y="2864"/>
                      </a:lnTo>
                      <a:lnTo>
                        <a:pt x="655" y="2857"/>
                      </a:lnTo>
                      <a:lnTo>
                        <a:pt x="670" y="2855"/>
                      </a:lnTo>
                      <a:lnTo>
                        <a:pt x="685" y="2857"/>
                      </a:lnTo>
                      <a:lnTo>
                        <a:pt x="700" y="2864"/>
                      </a:lnTo>
                      <a:lnTo>
                        <a:pt x="712" y="2873"/>
                      </a:lnTo>
                      <a:lnTo>
                        <a:pt x="721" y="2885"/>
                      </a:lnTo>
                      <a:lnTo>
                        <a:pt x="728" y="2899"/>
                      </a:lnTo>
                      <a:lnTo>
                        <a:pt x="729" y="2914"/>
                      </a:lnTo>
                      <a:lnTo>
                        <a:pt x="728" y="2929"/>
                      </a:lnTo>
                      <a:lnTo>
                        <a:pt x="721" y="2944"/>
                      </a:lnTo>
                      <a:lnTo>
                        <a:pt x="712" y="2956"/>
                      </a:lnTo>
                      <a:lnTo>
                        <a:pt x="630" y="3039"/>
                      </a:lnTo>
                      <a:lnTo>
                        <a:pt x="698" y="3097"/>
                      </a:lnTo>
                      <a:lnTo>
                        <a:pt x="769" y="3152"/>
                      </a:lnTo>
                      <a:lnTo>
                        <a:pt x="843" y="3203"/>
                      </a:lnTo>
                      <a:lnTo>
                        <a:pt x="901" y="3101"/>
                      </a:lnTo>
                      <a:lnTo>
                        <a:pt x="911" y="3089"/>
                      </a:lnTo>
                      <a:lnTo>
                        <a:pt x="923" y="3080"/>
                      </a:lnTo>
                      <a:lnTo>
                        <a:pt x="937" y="3073"/>
                      </a:lnTo>
                      <a:lnTo>
                        <a:pt x="952" y="3071"/>
                      </a:lnTo>
                      <a:lnTo>
                        <a:pt x="967" y="3073"/>
                      </a:lnTo>
                      <a:lnTo>
                        <a:pt x="982" y="3080"/>
                      </a:lnTo>
                      <a:lnTo>
                        <a:pt x="995" y="3090"/>
                      </a:lnTo>
                      <a:lnTo>
                        <a:pt x="1003" y="3101"/>
                      </a:lnTo>
                      <a:lnTo>
                        <a:pt x="1009" y="3115"/>
                      </a:lnTo>
                      <a:lnTo>
                        <a:pt x="1011" y="3130"/>
                      </a:lnTo>
                      <a:lnTo>
                        <a:pt x="1010" y="3146"/>
                      </a:lnTo>
                      <a:lnTo>
                        <a:pt x="1003" y="3161"/>
                      </a:lnTo>
                      <a:lnTo>
                        <a:pt x="945" y="3262"/>
                      </a:lnTo>
                      <a:lnTo>
                        <a:pt x="1025" y="3300"/>
                      </a:lnTo>
                      <a:lnTo>
                        <a:pt x="1108" y="3335"/>
                      </a:lnTo>
                      <a:lnTo>
                        <a:pt x="1193" y="3365"/>
                      </a:lnTo>
                      <a:lnTo>
                        <a:pt x="1223" y="3252"/>
                      </a:lnTo>
                      <a:lnTo>
                        <a:pt x="1229" y="3237"/>
                      </a:lnTo>
                      <a:lnTo>
                        <a:pt x="1239" y="3225"/>
                      </a:lnTo>
                      <a:lnTo>
                        <a:pt x="1251" y="3215"/>
                      </a:lnTo>
                      <a:lnTo>
                        <a:pt x="1265" y="3210"/>
                      </a:lnTo>
                      <a:lnTo>
                        <a:pt x="1280" y="3208"/>
                      </a:lnTo>
                      <a:lnTo>
                        <a:pt x="1296" y="3210"/>
                      </a:lnTo>
                      <a:lnTo>
                        <a:pt x="1310" y="3217"/>
                      </a:lnTo>
                      <a:lnTo>
                        <a:pt x="1323" y="3225"/>
                      </a:lnTo>
                      <a:lnTo>
                        <a:pt x="1332" y="3237"/>
                      </a:lnTo>
                      <a:lnTo>
                        <a:pt x="1338" y="3251"/>
                      </a:lnTo>
                      <a:lnTo>
                        <a:pt x="1339" y="3266"/>
                      </a:lnTo>
                      <a:lnTo>
                        <a:pt x="1337" y="3282"/>
                      </a:lnTo>
                      <a:lnTo>
                        <a:pt x="1308" y="3395"/>
                      </a:lnTo>
                      <a:lnTo>
                        <a:pt x="1394" y="3412"/>
                      </a:lnTo>
                      <a:lnTo>
                        <a:pt x="1484" y="3424"/>
                      </a:lnTo>
                      <a:lnTo>
                        <a:pt x="1574" y="3431"/>
                      </a:lnTo>
                      <a:lnTo>
                        <a:pt x="1574" y="3313"/>
                      </a:lnTo>
                      <a:lnTo>
                        <a:pt x="1577" y="3295"/>
                      </a:lnTo>
                      <a:lnTo>
                        <a:pt x="1586" y="3279"/>
                      </a:lnTo>
                      <a:lnTo>
                        <a:pt x="1598" y="3266"/>
                      </a:lnTo>
                      <a:lnTo>
                        <a:pt x="1615" y="3257"/>
                      </a:lnTo>
                      <a:lnTo>
                        <a:pt x="1633" y="3254"/>
                      </a:lnTo>
                      <a:lnTo>
                        <a:pt x="1651" y="3257"/>
                      </a:lnTo>
                      <a:lnTo>
                        <a:pt x="1668" y="3266"/>
                      </a:lnTo>
                      <a:lnTo>
                        <a:pt x="1681" y="3279"/>
                      </a:lnTo>
                      <a:lnTo>
                        <a:pt x="1689" y="3295"/>
                      </a:lnTo>
                      <a:lnTo>
                        <a:pt x="1692" y="3313"/>
                      </a:lnTo>
                      <a:lnTo>
                        <a:pt x="1692" y="3431"/>
                      </a:lnTo>
                      <a:lnTo>
                        <a:pt x="1783" y="3424"/>
                      </a:lnTo>
                      <a:lnTo>
                        <a:pt x="1871" y="3412"/>
                      </a:lnTo>
                      <a:lnTo>
                        <a:pt x="1958" y="3395"/>
                      </a:lnTo>
                      <a:lnTo>
                        <a:pt x="1928" y="3282"/>
                      </a:lnTo>
                      <a:lnTo>
                        <a:pt x="1926" y="3266"/>
                      </a:lnTo>
                      <a:lnTo>
                        <a:pt x="1928" y="3251"/>
                      </a:lnTo>
                      <a:lnTo>
                        <a:pt x="1935" y="3237"/>
                      </a:lnTo>
                      <a:lnTo>
                        <a:pt x="1943" y="3225"/>
                      </a:lnTo>
                      <a:lnTo>
                        <a:pt x="1955" y="3217"/>
                      </a:lnTo>
                      <a:lnTo>
                        <a:pt x="1970" y="3210"/>
                      </a:lnTo>
                      <a:lnTo>
                        <a:pt x="1986" y="3208"/>
                      </a:lnTo>
                      <a:lnTo>
                        <a:pt x="2001" y="3210"/>
                      </a:lnTo>
                      <a:lnTo>
                        <a:pt x="2015" y="3215"/>
                      </a:lnTo>
                      <a:lnTo>
                        <a:pt x="2027" y="3225"/>
                      </a:lnTo>
                      <a:lnTo>
                        <a:pt x="2037" y="3237"/>
                      </a:lnTo>
                      <a:lnTo>
                        <a:pt x="2042" y="3252"/>
                      </a:lnTo>
                      <a:lnTo>
                        <a:pt x="2074" y="3365"/>
                      </a:lnTo>
                      <a:lnTo>
                        <a:pt x="2159" y="3335"/>
                      </a:lnTo>
                      <a:lnTo>
                        <a:pt x="2241" y="3300"/>
                      </a:lnTo>
                      <a:lnTo>
                        <a:pt x="2321" y="3262"/>
                      </a:lnTo>
                      <a:lnTo>
                        <a:pt x="2263" y="3161"/>
                      </a:lnTo>
                      <a:lnTo>
                        <a:pt x="2257" y="3146"/>
                      </a:lnTo>
                      <a:lnTo>
                        <a:pt x="2254" y="3130"/>
                      </a:lnTo>
                      <a:lnTo>
                        <a:pt x="2257" y="3115"/>
                      </a:lnTo>
                      <a:lnTo>
                        <a:pt x="2263" y="3101"/>
                      </a:lnTo>
                      <a:lnTo>
                        <a:pt x="2272" y="3090"/>
                      </a:lnTo>
                      <a:lnTo>
                        <a:pt x="2285" y="3080"/>
                      </a:lnTo>
                      <a:lnTo>
                        <a:pt x="2300" y="3073"/>
                      </a:lnTo>
                      <a:lnTo>
                        <a:pt x="2315" y="3071"/>
                      </a:lnTo>
                      <a:lnTo>
                        <a:pt x="2330" y="3073"/>
                      </a:lnTo>
                      <a:lnTo>
                        <a:pt x="2344" y="3080"/>
                      </a:lnTo>
                      <a:lnTo>
                        <a:pt x="2356" y="3089"/>
                      </a:lnTo>
                      <a:lnTo>
                        <a:pt x="2365" y="3101"/>
                      </a:lnTo>
                      <a:lnTo>
                        <a:pt x="2423" y="3203"/>
                      </a:lnTo>
                      <a:lnTo>
                        <a:pt x="2498" y="3152"/>
                      </a:lnTo>
                      <a:lnTo>
                        <a:pt x="2569" y="3097"/>
                      </a:lnTo>
                      <a:lnTo>
                        <a:pt x="2637" y="3039"/>
                      </a:lnTo>
                      <a:lnTo>
                        <a:pt x="2555" y="2956"/>
                      </a:lnTo>
                      <a:lnTo>
                        <a:pt x="2545" y="2944"/>
                      </a:lnTo>
                      <a:lnTo>
                        <a:pt x="2539" y="2929"/>
                      </a:lnTo>
                      <a:lnTo>
                        <a:pt x="2536" y="2914"/>
                      </a:lnTo>
                      <a:lnTo>
                        <a:pt x="2539" y="2899"/>
                      </a:lnTo>
                      <a:lnTo>
                        <a:pt x="2545" y="2885"/>
                      </a:lnTo>
                      <a:lnTo>
                        <a:pt x="2555" y="2873"/>
                      </a:lnTo>
                      <a:lnTo>
                        <a:pt x="2567" y="2864"/>
                      </a:lnTo>
                      <a:lnTo>
                        <a:pt x="2581" y="2857"/>
                      </a:lnTo>
                      <a:lnTo>
                        <a:pt x="2596" y="2855"/>
                      </a:lnTo>
                      <a:lnTo>
                        <a:pt x="2611" y="2857"/>
                      </a:lnTo>
                      <a:lnTo>
                        <a:pt x="2625" y="2864"/>
                      </a:lnTo>
                      <a:lnTo>
                        <a:pt x="2638" y="2873"/>
                      </a:lnTo>
                      <a:lnTo>
                        <a:pt x="2721" y="2955"/>
                      </a:lnTo>
                      <a:lnTo>
                        <a:pt x="2779" y="2887"/>
                      </a:lnTo>
                      <a:lnTo>
                        <a:pt x="2834" y="2816"/>
                      </a:lnTo>
                      <a:lnTo>
                        <a:pt x="2883" y="2742"/>
                      </a:lnTo>
                      <a:lnTo>
                        <a:pt x="2783" y="2684"/>
                      </a:lnTo>
                      <a:lnTo>
                        <a:pt x="2770" y="2674"/>
                      </a:lnTo>
                      <a:lnTo>
                        <a:pt x="2761" y="2663"/>
                      </a:lnTo>
                      <a:lnTo>
                        <a:pt x="2755" y="2649"/>
                      </a:lnTo>
                      <a:lnTo>
                        <a:pt x="2753" y="2633"/>
                      </a:lnTo>
                      <a:lnTo>
                        <a:pt x="2755" y="2618"/>
                      </a:lnTo>
                      <a:lnTo>
                        <a:pt x="2761" y="2603"/>
                      </a:lnTo>
                      <a:lnTo>
                        <a:pt x="2771" y="2590"/>
                      </a:lnTo>
                      <a:lnTo>
                        <a:pt x="2783" y="2582"/>
                      </a:lnTo>
                      <a:lnTo>
                        <a:pt x="2797" y="2575"/>
                      </a:lnTo>
                      <a:lnTo>
                        <a:pt x="2812" y="2573"/>
                      </a:lnTo>
                      <a:lnTo>
                        <a:pt x="2827" y="2575"/>
                      </a:lnTo>
                      <a:lnTo>
                        <a:pt x="2842" y="2582"/>
                      </a:lnTo>
                      <a:lnTo>
                        <a:pt x="2943" y="2640"/>
                      </a:lnTo>
                      <a:lnTo>
                        <a:pt x="2982" y="2560"/>
                      </a:lnTo>
                      <a:lnTo>
                        <a:pt x="3017" y="2477"/>
                      </a:lnTo>
                      <a:lnTo>
                        <a:pt x="3047" y="2392"/>
                      </a:lnTo>
                      <a:lnTo>
                        <a:pt x="2934" y="2361"/>
                      </a:lnTo>
                      <a:lnTo>
                        <a:pt x="2919" y="2356"/>
                      </a:lnTo>
                      <a:lnTo>
                        <a:pt x="2907" y="2346"/>
                      </a:lnTo>
                      <a:lnTo>
                        <a:pt x="2897" y="2334"/>
                      </a:lnTo>
                      <a:lnTo>
                        <a:pt x="2892" y="2320"/>
                      </a:lnTo>
                      <a:lnTo>
                        <a:pt x="2890" y="2305"/>
                      </a:lnTo>
                      <a:lnTo>
                        <a:pt x="2892" y="2289"/>
                      </a:lnTo>
                      <a:lnTo>
                        <a:pt x="2897" y="2275"/>
                      </a:lnTo>
                      <a:lnTo>
                        <a:pt x="2907" y="2262"/>
                      </a:lnTo>
                      <a:lnTo>
                        <a:pt x="2919" y="2254"/>
                      </a:lnTo>
                      <a:lnTo>
                        <a:pt x="2933" y="2247"/>
                      </a:lnTo>
                      <a:lnTo>
                        <a:pt x="2948" y="2245"/>
                      </a:lnTo>
                      <a:lnTo>
                        <a:pt x="2964" y="2247"/>
                      </a:lnTo>
                      <a:lnTo>
                        <a:pt x="3077" y="2278"/>
                      </a:lnTo>
                      <a:lnTo>
                        <a:pt x="3094" y="2190"/>
                      </a:lnTo>
                      <a:lnTo>
                        <a:pt x="3106" y="2102"/>
                      </a:lnTo>
                      <a:lnTo>
                        <a:pt x="3112" y="2012"/>
                      </a:lnTo>
                      <a:lnTo>
                        <a:pt x="2995" y="2012"/>
                      </a:lnTo>
                      <a:lnTo>
                        <a:pt x="2976" y="2008"/>
                      </a:lnTo>
                      <a:lnTo>
                        <a:pt x="2960" y="2000"/>
                      </a:lnTo>
                      <a:lnTo>
                        <a:pt x="2947" y="1987"/>
                      </a:lnTo>
                      <a:lnTo>
                        <a:pt x="2939" y="1971"/>
                      </a:lnTo>
                      <a:lnTo>
                        <a:pt x="2936" y="1953"/>
                      </a:lnTo>
                      <a:lnTo>
                        <a:pt x="2939" y="1934"/>
                      </a:lnTo>
                      <a:lnTo>
                        <a:pt x="2947" y="1918"/>
                      </a:lnTo>
                      <a:lnTo>
                        <a:pt x="2960" y="1905"/>
                      </a:lnTo>
                      <a:lnTo>
                        <a:pt x="2976" y="1897"/>
                      </a:lnTo>
                      <a:lnTo>
                        <a:pt x="2995" y="1893"/>
                      </a:lnTo>
                      <a:lnTo>
                        <a:pt x="3112" y="1893"/>
                      </a:lnTo>
                      <a:lnTo>
                        <a:pt x="3106" y="1803"/>
                      </a:lnTo>
                      <a:lnTo>
                        <a:pt x="3094" y="1715"/>
                      </a:lnTo>
                      <a:lnTo>
                        <a:pt x="3077" y="1628"/>
                      </a:lnTo>
                      <a:lnTo>
                        <a:pt x="2964" y="1658"/>
                      </a:lnTo>
                      <a:lnTo>
                        <a:pt x="2956" y="1659"/>
                      </a:lnTo>
                      <a:lnTo>
                        <a:pt x="2949" y="1660"/>
                      </a:lnTo>
                      <a:lnTo>
                        <a:pt x="2934" y="1658"/>
                      </a:lnTo>
                      <a:lnTo>
                        <a:pt x="2919" y="1651"/>
                      </a:lnTo>
                      <a:lnTo>
                        <a:pt x="2907" y="1643"/>
                      </a:lnTo>
                      <a:lnTo>
                        <a:pt x="2897" y="1630"/>
                      </a:lnTo>
                      <a:lnTo>
                        <a:pt x="2892" y="1616"/>
                      </a:lnTo>
                      <a:lnTo>
                        <a:pt x="2890" y="1600"/>
                      </a:lnTo>
                      <a:lnTo>
                        <a:pt x="2892" y="1585"/>
                      </a:lnTo>
                      <a:lnTo>
                        <a:pt x="2897" y="1571"/>
                      </a:lnTo>
                      <a:lnTo>
                        <a:pt x="2907" y="1559"/>
                      </a:lnTo>
                      <a:lnTo>
                        <a:pt x="2919" y="1549"/>
                      </a:lnTo>
                      <a:lnTo>
                        <a:pt x="2934" y="1544"/>
                      </a:lnTo>
                      <a:lnTo>
                        <a:pt x="3047" y="1513"/>
                      </a:lnTo>
                      <a:lnTo>
                        <a:pt x="3017" y="1428"/>
                      </a:lnTo>
                      <a:lnTo>
                        <a:pt x="2982" y="1345"/>
                      </a:lnTo>
                      <a:lnTo>
                        <a:pt x="2943" y="1265"/>
                      </a:lnTo>
                      <a:lnTo>
                        <a:pt x="2842" y="1323"/>
                      </a:lnTo>
                      <a:lnTo>
                        <a:pt x="2827" y="1330"/>
                      </a:lnTo>
                      <a:lnTo>
                        <a:pt x="2812" y="1332"/>
                      </a:lnTo>
                      <a:lnTo>
                        <a:pt x="2797" y="1330"/>
                      </a:lnTo>
                      <a:lnTo>
                        <a:pt x="2783" y="1323"/>
                      </a:lnTo>
                      <a:lnTo>
                        <a:pt x="2771" y="1315"/>
                      </a:lnTo>
                      <a:lnTo>
                        <a:pt x="2761" y="1302"/>
                      </a:lnTo>
                      <a:lnTo>
                        <a:pt x="2755" y="1287"/>
                      </a:lnTo>
                      <a:lnTo>
                        <a:pt x="2753" y="1272"/>
                      </a:lnTo>
                      <a:lnTo>
                        <a:pt x="2755" y="1256"/>
                      </a:lnTo>
                      <a:lnTo>
                        <a:pt x="2761" y="1243"/>
                      </a:lnTo>
                      <a:lnTo>
                        <a:pt x="2770" y="1231"/>
                      </a:lnTo>
                      <a:lnTo>
                        <a:pt x="2783" y="1221"/>
                      </a:lnTo>
                      <a:lnTo>
                        <a:pt x="2884" y="1163"/>
                      </a:lnTo>
                      <a:lnTo>
                        <a:pt x="2834" y="1089"/>
                      </a:lnTo>
                      <a:lnTo>
                        <a:pt x="2779" y="1018"/>
                      </a:lnTo>
                      <a:lnTo>
                        <a:pt x="2721" y="950"/>
                      </a:lnTo>
                      <a:lnTo>
                        <a:pt x="2638" y="1033"/>
                      </a:lnTo>
                      <a:lnTo>
                        <a:pt x="2625" y="1041"/>
                      </a:lnTo>
                      <a:lnTo>
                        <a:pt x="2611" y="1048"/>
                      </a:lnTo>
                      <a:lnTo>
                        <a:pt x="2596" y="1050"/>
                      </a:lnTo>
                      <a:lnTo>
                        <a:pt x="2581" y="1048"/>
                      </a:lnTo>
                      <a:lnTo>
                        <a:pt x="2567" y="1041"/>
                      </a:lnTo>
                      <a:lnTo>
                        <a:pt x="2555" y="1033"/>
                      </a:lnTo>
                      <a:lnTo>
                        <a:pt x="2545" y="1020"/>
                      </a:lnTo>
                      <a:lnTo>
                        <a:pt x="2539" y="1005"/>
                      </a:lnTo>
                      <a:lnTo>
                        <a:pt x="2536" y="991"/>
                      </a:lnTo>
                      <a:lnTo>
                        <a:pt x="2539" y="976"/>
                      </a:lnTo>
                      <a:lnTo>
                        <a:pt x="2545" y="961"/>
                      </a:lnTo>
                      <a:lnTo>
                        <a:pt x="2555" y="949"/>
                      </a:lnTo>
                      <a:lnTo>
                        <a:pt x="2637" y="866"/>
                      </a:lnTo>
                      <a:lnTo>
                        <a:pt x="2569" y="808"/>
                      </a:lnTo>
                      <a:lnTo>
                        <a:pt x="2498" y="753"/>
                      </a:lnTo>
                      <a:lnTo>
                        <a:pt x="2423" y="702"/>
                      </a:lnTo>
                      <a:lnTo>
                        <a:pt x="2365" y="804"/>
                      </a:lnTo>
                      <a:lnTo>
                        <a:pt x="2356" y="817"/>
                      </a:lnTo>
                      <a:lnTo>
                        <a:pt x="2344" y="825"/>
                      </a:lnTo>
                      <a:lnTo>
                        <a:pt x="2329" y="832"/>
                      </a:lnTo>
                      <a:lnTo>
                        <a:pt x="2314" y="834"/>
                      </a:lnTo>
                      <a:lnTo>
                        <a:pt x="2299" y="832"/>
                      </a:lnTo>
                      <a:lnTo>
                        <a:pt x="2285" y="825"/>
                      </a:lnTo>
                      <a:lnTo>
                        <a:pt x="2272" y="815"/>
                      </a:lnTo>
                      <a:lnTo>
                        <a:pt x="2263" y="804"/>
                      </a:lnTo>
                      <a:lnTo>
                        <a:pt x="2257" y="790"/>
                      </a:lnTo>
                      <a:lnTo>
                        <a:pt x="2254" y="775"/>
                      </a:lnTo>
                      <a:lnTo>
                        <a:pt x="2257" y="759"/>
                      </a:lnTo>
                      <a:lnTo>
                        <a:pt x="2263" y="744"/>
                      </a:lnTo>
                      <a:lnTo>
                        <a:pt x="2321" y="643"/>
                      </a:lnTo>
                      <a:lnTo>
                        <a:pt x="2241" y="605"/>
                      </a:lnTo>
                      <a:lnTo>
                        <a:pt x="2159" y="569"/>
                      </a:lnTo>
                      <a:lnTo>
                        <a:pt x="2074" y="540"/>
                      </a:lnTo>
                      <a:lnTo>
                        <a:pt x="2042" y="653"/>
                      </a:lnTo>
                      <a:lnTo>
                        <a:pt x="2037" y="668"/>
                      </a:lnTo>
                      <a:lnTo>
                        <a:pt x="2027" y="680"/>
                      </a:lnTo>
                      <a:lnTo>
                        <a:pt x="2015" y="690"/>
                      </a:lnTo>
                      <a:lnTo>
                        <a:pt x="2001" y="695"/>
                      </a:lnTo>
                      <a:lnTo>
                        <a:pt x="1985" y="697"/>
                      </a:lnTo>
                      <a:lnTo>
                        <a:pt x="1978" y="697"/>
                      </a:lnTo>
                      <a:lnTo>
                        <a:pt x="1970" y="695"/>
                      </a:lnTo>
                      <a:lnTo>
                        <a:pt x="1955" y="688"/>
                      </a:lnTo>
                      <a:lnTo>
                        <a:pt x="1943" y="680"/>
                      </a:lnTo>
                      <a:lnTo>
                        <a:pt x="1935" y="668"/>
                      </a:lnTo>
                      <a:lnTo>
                        <a:pt x="1928" y="654"/>
                      </a:lnTo>
                      <a:lnTo>
                        <a:pt x="1926" y="639"/>
                      </a:lnTo>
                      <a:lnTo>
                        <a:pt x="1928" y="623"/>
                      </a:lnTo>
                      <a:lnTo>
                        <a:pt x="1958" y="510"/>
                      </a:lnTo>
                      <a:lnTo>
                        <a:pt x="1888" y="496"/>
                      </a:lnTo>
                      <a:lnTo>
                        <a:pt x="1817" y="485"/>
                      </a:lnTo>
                      <a:lnTo>
                        <a:pt x="1745" y="478"/>
                      </a:lnTo>
                      <a:lnTo>
                        <a:pt x="1719" y="477"/>
                      </a:lnTo>
                      <a:lnTo>
                        <a:pt x="1695" y="475"/>
                      </a:lnTo>
                      <a:lnTo>
                        <a:pt x="1692" y="475"/>
                      </a:lnTo>
                      <a:lnTo>
                        <a:pt x="1692" y="592"/>
                      </a:lnTo>
                      <a:lnTo>
                        <a:pt x="1689" y="610"/>
                      </a:lnTo>
                      <a:lnTo>
                        <a:pt x="1681" y="626"/>
                      </a:lnTo>
                      <a:lnTo>
                        <a:pt x="1668" y="639"/>
                      </a:lnTo>
                      <a:lnTo>
                        <a:pt x="1651" y="648"/>
                      </a:lnTo>
                      <a:lnTo>
                        <a:pt x="1633" y="651"/>
                      </a:lnTo>
                      <a:lnTo>
                        <a:pt x="1615" y="648"/>
                      </a:lnTo>
                      <a:lnTo>
                        <a:pt x="1598" y="639"/>
                      </a:lnTo>
                      <a:lnTo>
                        <a:pt x="1586" y="626"/>
                      </a:lnTo>
                      <a:lnTo>
                        <a:pt x="1577" y="610"/>
                      </a:lnTo>
                      <a:lnTo>
                        <a:pt x="1574" y="592"/>
                      </a:lnTo>
                      <a:lnTo>
                        <a:pt x="1574" y="475"/>
                      </a:lnTo>
                      <a:lnTo>
                        <a:pt x="1572" y="475"/>
                      </a:lnTo>
                      <a:close/>
                      <a:moveTo>
                        <a:pt x="1366" y="118"/>
                      </a:moveTo>
                      <a:lnTo>
                        <a:pt x="1355" y="120"/>
                      </a:lnTo>
                      <a:lnTo>
                        <a:pt x="1346" y="127"/>
                      </a:lnTo>
                      <a:lnTo>
                        <a:pt x="1339" y="137"/>
                      </a:lnTo>
                      <a:lnTo>
                        <a:pt x="1337" y="148"/>
                      </a:lnTo>
                      <a:lnTo>
                        <a:pt x="1339" y="159"/>
                      </a:lnTo>
                      <a:lnTo>
                        <a:pt x="1346" y="169"/>
                      </a:lnTo>
                      <a:lnTo>
                        <a:pt x="1355" y="175"/>
                      </a:lnTo>
                      <a:lnTo>
                        <a:pt x="1366" y="178"/>
                      </a:lnTo>
                      <a:lnTo>
                        <a:pt x="1574" y="178"/>
                      </a:lnTo>
                      <a:lnTo>
                        <a:pt x="1574" y="356"/>
                      </a:lnTo>
                      <a:lnTo>
                        <a:pt x="1604" y="355"/>
                      </a:lnTo>
                      <a:lnTo>
                        <a:pt x="1633" y="355"/>
                      </a:lnTo>
                      <a:lnTo>
                        <a:pt x="1662" y="355"/>
                      </a:lnTo>
                      <a:lnTo>
                        <a:pt x="1692" y="356"/>
                      </a:lnTo>
                      <a:lnTo>
                        <a:pt x="1692" y="178"/>
                      </a:lnTo>
                      <a:lnTo>
                        <a:pt x="1899" y="178"/>
                      </a:lnTo>
                      <a:lnTo>
                        <a:pt x="1911" y="175"/>
                      </a:lnTo>
                      <a:lnTo>
                        <a:pt x="1921" y="169"/>
                      </a:lnTo>
                      <a:lnTo>
                        <a:pt x="1927" y="159"/>
                      </a:lnTo>
                      <a:lnTo>
                        <a:pt x="1929" y="148"/>
                      </a:lnTo>
                      <a:lnTo>
                        <a:pt x="1927" y="137"/>
                      </a:lnTo>
                      <a:lnTo>
                        <a:pt x="1921" y="127"/>
                      </a:lnTo>
                      <a:lnTo>
                        <a:pt x="1911" y="120"/>
                      </a:lnTo>
                      <a:lnTo>
                        <a:pt x="1899" y="118"/>
                      </a:lnTo>
                      <a:lnTo>
                        <a:pt x="1366" y="118"/>
                      </a:lnTo>
                      <a:close/>
                      <a:moveTo>
                        <a:pt x="1366" y="0"/>
                      </a:moveTo>
                      <a:lnTo>
                        <a:pt x="1899" y="0"/>
                      </a:lnTo>
                      <a:lnTo>
                        <a:pt x="1929" y="3"/>
                      </a:lnTo>
                      <a:lnTo>
                        <a:pt x="1957" y="12"/>
                      </a:lnTo>
                      <a:lnTo>
                        <a:pt x="1982" y="26"/>
                      </a:lnTo>
                      <a:lnTo>
                        <a:pt x="2005" y="43"/>
                      </a:lnTo>
                      <a:lnTo>
                        <a:pt x="2022" y="66"/>
                      </a:lnTo>
                      <a:lnTo>
                        <a:pt x="2036" y="90"/>
                      </a:lnTo>
                      <a:lnTo>
                        <a:pt x="2044" y="118"/>
                      </a:lnTo>
                      <a:lnTo>
                        <a:pt x="2048" y="148"/>
                      </a:lnTo>
                      <a:lnTo>
                        <a:pt x="2044" y="178"/>
                      </a:lnTo>
                      <a:lnTo>
                        <a:pt x="2036" y="205"/>
                      </a:lnTo>
                      <a:lnTo>
                        <a:pt x="2022" y="230"/>
                      </a:lnTo>
                      <a:lnTo>
                        <a:pt x="2005" y="253"/>
                      </a:lnTo>
                      <a:lnTo>
                        <a:pt x="1982" y="270"/>
                      </a:lnTo>
                      <a:lnTo>
                        <a:pt x="1957" y="284"/>
                      </a:lnTo>
                      <a:lnTo>
                        <a:pt x="1929" y="293"/>
                      </a:lnTo>
                      <a:lnTo>
                        <a:pt x="1899" y="296"/>
                      </a:lnTo>
                      <a:lnTo>
                        <a:pt x="1811" y="296"/>
                      </a:lnTo>
                      <a:lnTo>
                        <a:pt x="1811" y="365"/>
                      </a:lnTo>
                      <a:lnTo>
                        <a:pt x="1890" y="377"/>
                      </a:lnTo>
                      <a:lnTo>
                        <a:pt x="1969" y="391"/>
                      </a:lnTo>
                      <a:lnTo>
                        <a:pt x="2047" y="410"/>
                      </a:lnTo>
                      <a:lnTo>
                        <a:pt x="2047" y="410"/>
                      </a:lnTo>
                      <a:lnTo>
                        <a:pt x="2048" y="410"/>
                      </a:lnTo>
                      <a:lnTo>
                        <a:pt x="2048" y="410"/>
                      </a:lnTo>
                      <a:lnTo>
                        <a:pt x="2127" y="434"/>
                      </a:lnTo>
                      <a:lnTo>
                        <a:pt x="2206" y="462"/>
                      </a:lnTo>
                      <a:lnTo>
                        <a:pt x="2282" y="493"/>
                      </a:lnTo>
                      <a:lnTo>
                        <a:pt x="2357" y="528"/>
                      </a:lnTo>
                      <a:lnTo>
                        <a:pt x="2429" y="568"/>
                      </a:lnTo>
                      <a:lnTo>
                        <a:pt x="2431" y="568"/>
                      </a:lnTo>
                      <a:lnTo>
                        <a:pt x="2432" y="569"/>
                      </a:lnTo>
                      <a:lnTo>
                        <a:pt x="2434" y="570"/>
                      </a:lnTo>
                      <a:lnTo>
                        <a:pt x="2435" y="571"/>
                      </a:lnTo>
                      <a:lnTo>
                        <a:pt x="2511" y="619"/>
                      </a:lnTo>
                      <a:lnTo>
                        <a:pt x="2584" y="669"/>
                      </a:lnTo>
                      <a:lnTo>
                        <a:pt x="2654" y="724"/>
                      </a:lnTo>
                      <a:lnTo>
                        <a:pt x="2721" y="783"/>
                      </a:lnTo>
                      <a:lnTo>
                        <a:pt x="2848" y="655"/>
                      </a:lnTo>
                      <a:lnTo>
                        <a:pt x="2764" y="572"/>
                      </a:lnTo>
                      <a:lnTo>
                        <a:pt x="3014" y="321"/>
                      </a:lnTo>
                      <a:lnTo>
                        <a:pt x="3266" y="572"/>
                      </a:lnTo>
                      <a:lnTo>
                        <a:pt x="3014" y="823"/>
                      </a:lnTo>
                      <a:lnTo>
                        <a:pt x="2930" y="739"/>
                      </a:lnTo>
                      <a:lnTo>
                        <a:pt x="2803" y="866"/>
                      </a:lnTo>
                      <a:lnTo>
                        <a:pt x="2863" y="933"/>
                      </a:lnTo>
                      <a:lnTo>
                        <a:pt x="2918" y="1003"/>
                      </a:lnTo>
                      <a:lnTo>
                        <a:pt x="2968" y="1075"/>
                      </a:lnTo>
                      <a:lnTo>
                        <a:pt x="3016" y="1151"/>
                      </a:lnTo>
                      <a:lnTo>
                        <a:pt x="3017" y="1152"/>
                      </a:lnTo>
                      <a:lnTo>
                        <a:pt x="3018" y="1154"/>
                      </a:lnTo>
                      <a:lnTo>
                        <a:pt x="3019" y="1155"/>
                      </a:lnTo>
                      <a:lnTo>
                        <a:pt x="3019" y="1158"/>
                      </a:lnTo>
                      <a:lnTo>
                        <a:pt x="3058" y="1230"/>
                      </a:lnTo>
                      <a:lnTo>
                        <a:pt x="3094" y="1304"/>
                      </a:lnTo>
                      <a:lnTo>
                        <a:pt x="3125" y="1380"/>
                      </a:lnTo>
                      <a:lnTo>
                        <a:pt x="3153" y="1459"/>
                      </a:lnTo>
                      <a:lnTo>
                        <a:pt x="3177" y="1538"/>
                      </a:lnTo>
                      <a:lnTo>
                        <a:pt x="3177" y="1538"/>
                      </a:lnTo>
                      <a:lnTo>
                        <a:pt x="3177" y="1539"/>
                      </a:lnTo>
                      <a:lnTo>
                        <a:pt x="3177" y="1539"/>
                      </a:lnTo>
                      <a:lnTo>
                        <a:pt x="3196" y="1619"/>
                      </a:lnTo>
                      <a:lnTo>
                        <a:pt x="3211" y="1701"/>
                      </a:lnTo>
                      <a:lnTo>
                        <a:pt x="3222" y="1784"/>
                      </a:lnTo>
                      <a:lnTo>
                        <a:pt x="3230" y="1868"/>
                      </a:lnTo>
                      <a:lnTo>
                        <a:pt x="3232" y="1953"/>
                      </a:lnTo>
                      <a:lnTo>
                        <a:pt x="3230" y="2037"/>
                      </a:lnTo>
                      <a:lnTo>
                        <a:pt x="3222" y="2121"/>
                      </a:lnTo>
                      <a:lnTo>
                        <a:pt x="3211" y="2204"/>
                      </a:lnTo>
                      <a:lnTo>
                        <a:pt x="3196" y="2285"/>
                      </a:lnTo>
                      <a:lnTo>
                        <a:pt x="3177" y="2366"/>
                      </a:lnTo>
                      <a:lnTo>
                        <a:pt x="3177" y="2366"/>
                      </a:lnTo>
                      <a:lnTo>
                        <a:pt x="3177" y="2367"/>
                      </a:lnTo>
                      <a:lnTo>
                        <a:pt x="3177" y="2367"/>
                      </a:lnTo>
                      <a:lnTo>
                        <a:pt x="3153" y="2446"/>
                      </a:lnTo>
                      <a:lnTo>
                        <a:pt x="3125" y="2525"/>
                      </a:lnTo>
                      <a:lnTo>
                        <a:pt x="3093" y="2601"/>
                      </a:lnTo>
                      <a:lnTo>
                        <a:pt x="3058" y="2675"/>
                      </a:lnTo>
                      <a:lnTo>
                        <a:pt x="3019" y="2747"/>
                      </a:lnTo>
                      <a:lnTo>
                        <a:pt x="3019" y="2750"/>
                      </a:lnTo>
                      <a:lnTo>
                        <a:pt x="3018" y="2751"/>
                      </a:lnTo>
                      <a:lnTo>
                        <a:pt x="3016" y="2754"/>
                      </a:lnTo>
                      <a:lnTo>
                        <a:pt x="3014" y="2756"/>
                      </a:lnTo>
                      <a:lnTo>
                        <a:pt x="2971" y="2825"/>
                      </a:lnTo>
                      <a:lnTo>
                        <a:pt x="2924" y="2893"/>
                      </a:lnTo>
                      <a:lnTo>
                        <a:pt x="2875" y="2957"/>
                      </a:lnTo>
                      <a:lnTo>
                        <a:pt x="2822" y="3020"/>
                      </a:lnTo>
                      <a:lnTo>
                        <a:pt x="2766" y="3079"/>
                      </a:lnTo>
                      <a:lnTo>
                        <a:pt x="2765" y="3080"/>
                      </a:lnTo>
                      <a:lnTo>
                        <a:pt x="2764" y="3082"/>
                      </a:lnTo>
                      <a:lnTo>
                        <a:pt x="2763" y="3083"/>
                      </a:lnTo>
                      <a:lnTo>
                        <a:pt x="2761" y="3083"/>
                      </a:lnTo>
                      <a:lnTo>
                        <a:pt x="2760" y="3084"/>
                      </a:lnTo>
                      <a:lnTo>
                        <a:pt x="2700" y="3141"/>
                      </a:lnTo>
                      <a:lnTo>
                        <a:pt x="2638" y="3194"/>
                      </a:lnTo>
                      <a:lnTo>
                        <a:pt x="2573" y="3243"/>
                      </a:lnTo>
                      <a:lnTo>
                        <a:pt x="2505" y="3290"/>
                      </a:lnTo>
                      <a:lnTo>
                        <a:pt x="2435" y="3334"/>
                      </a:lnTo>
                      <a:lnTo>
                        <a:pt x="2434" y="3335"/>
                      </a:lnTo>
                      <a:lnTo>
                        <a:pt x="2432" y="3336"/>
                      </a:lnTo>
                      <a:lnTo>
                        <a:pt x="2430" y="3337"/>
                      </a:lnTo>
                      <a:lnTo>
                        <a:pt x="2427" y="3338"/>
                      </a:lnTo>
                      <a:lnTo>
                        <a:pt x="2355" y="3377"/>
                      </a:lnTo>
                      <a:lnTo>
                        <a:pt x="2281" y="3412"/>
                      </a:lnTo>
                      <a:lnTo>
                        <a:pt x="2205" y="3444"/>
                      </a:lnTo>
                      <a:lnTo>
                        <a:pt x="2127" y="3471"/>
                      </a:lnTo>
                      <a:lnTo>
                        <a:pt x="2048" y="3495"/>
                      </a:lnTo>
                      <a:lnTo>
                        <a:pt x="2047" y="3495"/>
                      </a:lnTo>
                      <a:lnTo>
                        <a:pt x="2047" y="3496"/>
                      </a:lnTo>
                      <a:lnTo>
                        <a:pt x="2046" y="3496"/>
                      </a:lnTo>
                      <a:lnTo>
                        <a:pt x="1966" y="3515"/>
                      </a:lnTo>
                      <a:lnTo>
                        <a:pt x="1885" y="3530"/>
                      </a:lnTo>
                      <a:lnTo>
                        <a:pt x="1802" y="3541"/>
                      </a:lnTo>
                      <a:lnTo>
                        <a:pt x="1718" y="3548"/>
                      </a:lnTo>
                      <a:lnTo>
                        <a:pt x="1633" y="3550"/>
                      </a:lnTo>
                      <a:lnTo>
                        <a:pt x="1548" y="3548"/>
                      </a:lnTo>
                      <a:lnTo>
                        <a:pt x="1464" y="3541"/>
                      </a:lnTo>
                      <a:lnTo>
                        <a:pt x="1381" y="3530"/>
                      </a:lnTo>
                      <a:lnTo>
                        <a:pt x="1300" y="3515"/>
                      </a:lnTo>
                      <a:lnTo>
                        <a:pt x="1220" y="3496"/>
                      </a:lnTo>
                      <a:lnTo>
                        <a:pt x="1220" y="3496"/>
                      </a:lnTo>
                      <a:lnTo>
                        <a:pt x="1219" y="3495"/>
                      </a:lnTo>
                      <a:lnTo>
                        <a:pt x="1139" y="3471"/>
                      </a:lnTo>
                      <a:lnTo>
                        <a:pt x="1061" y="3444"/>
                      </a:lnTo>
                      <a:lnTo>
                        <a:pt x="985" y="3412"/>
                      </a:lnTo>
                      <a:lnTo>
                        <a:pt x="911" y="3377"/>
                      </a:lnTo>
                      <a:lnTo>
                        <a:pt x="839" y="3338"/>
                      </a:lnTo>
                      <a:lnTo>
                        <a:pt x="836" y="3337"/>
                      </a:lnTo>
                      <a:lnTo>
                        <a:pt x="833" y="3336"/>
                      </a:lnTo>
                      <a:lnTo>
                        <a:pt x="832" y="3335"/>
                      </a:lnTo>
                      <a:lnTo>
                        <a:pt x="831" y="3334"/>
                      </a:lnTo>
                      <a:lnTo>
                        <a:pt x="761" y="3290"/>
                      </a:lnTo>
                      <a:lnTo>
                        <a:pt x="693" y="3243"/>
                      </a:lnTo>
                      <a:lnTo>
                        <a:pt x="628" y="3194"/>
                      </a:lnTo>
                      <a:lnTo>
                        <a:pt x="565" y="3141"/>
                      </a:lnTo>
                      <a:lnTo>
                        <a:pt x="506" y="3084"/>
                      </a:lnTo>
                      <a:lnTo>
                        <a:pt x="505" y="3083"/>
                      </a:lnTo>
                      <a:lnTo>
                        <a:pt x="504" y="3083"/>
                      </a:lnTo>
                      <a:lnTo>
                        <a:pt x="503" y="3082"/>
                      </a:lnTo>
                      <a:lnTo>
                        <a:pt x="502" y="3081"/>
                      </a:lnTo>
                      <a:lnTo>
                        <a:pt x="501" y="3080"/>
                      </a:lnTo>
                      <a:lnTo>
                        <a:pt x="501" y="3079"/>
                      </a:lnTo>
                      <a:lnTo>
                        <a:pt x="445" y="3020"/>
                      </a:lnTo>
                      <a:lnTo>
                        <a:pt x="391" y="2957"/>
                      </a:lnTo>
                      <a:lnTo>
                        <a:pt x="341" y="2893"/>
                      </a:lnTo>
                      <a:lnTo>
                        <a:pt x="295" y="2825"/>
                      </a:lnTo>
                      <a:lnTo>
                        <a:pt x="252" y="2756"/>
                      </a:lnTo>
                      <a:lnTo>
                        <a:pt x="250" y="2754"/>
                      </a:lnTo>
                      <a:lnTo>
                        <a:pt x="249" y="2751"/>
                      </a:lnTo>
                      <a:lnTo>
                        <a:pt x="248" y="2750"/>
                      </a:lnTo>
                      <a:lnTo>
                        <a:pt x="246" y="2747"/>
                      </a:lnTo>
                      <a:lnTo>
                        <a:pt x="208" y="2675"/>
                      </a:lnTo>
                      <a:lnTo>
                        <a:pt x="172" y="2601"/>
                      </a:lnTo>
                      <a:lnTo>
                        <a:pt x="141" y="2525"/>
                      </a:lnTo>
                      <a:lnTo>
                        <a:pt x="113" y="2446"/>
                      </a:lnTo>
                      <a:lnTo>
                        <a:pt x="89" y="2367"/>
                      </a:lnTo>
                      <a:lnTo>
                        <a:pt x="89" y="2367"/>
                      </a:lnTo>
                      <a:lnTo>
                        <a:pt x="89" y="2366"/>
                      </a:lnTo>
                      <a:lnTo>
                        <a:pt x="88" y="2366"/>
                      </a:lnTo>
                      <a:lnTo>
                        <a:pt x="88" y="2366"/>
                      </a:lnTo>
                      <a:lnTo>
                        <a:pt x="69" y="2285"/>
                      </a:lnTo>
                      <a:lnTo>
                        <a:pt x="54" y="2204"/>
                      </a:lnTo>
                      <a:lnTo>
                        <a:pt x="43" y="2121"/>
                      </a:lnTo>
                      <a:lnTo>
                        <a:pt x="37" y="2037"/>
                      </a:lnTo>
                      <a:lnTo>
                        <a:pt x="34" y="1953"/>
                      </a:lnTo>
                      <a:lnTo>
                        <a:pt x="37" y="1868"/>
                      </a:lnTo>
                      <a:lnTo>
                        <a:pt x="43" y="1784"/>
                      </a:lnTo>
                      <a:lnTo>
                        <a:pt x="54" y="1701"/>
                      </a:lnTo>
                      <a:lnTo>
                        <a:pt x="70" y="1619"/>
                      </a:lnTo>
                      <a:lnTo>
                        <a:pt x="89" y="1539"/>
                      </a:lnTo>
                      <a:lnTo>
                        <a:pt x="89" y="1539"/>
                      </a:lnTo>
                      <a:lnTo>
                        <a:pt x="89" y="1538"/>
                      </a:lnTo>
                      <a:lnTo>
                        <a:pt x="89" y="1538"/>
                      </a:lnTo>
                      <a:lnTo>
                        <a:pt x="113" y="1459"/>
                      </a:lnTo>
                      <a:lnTo>
                        <a:pt x="141" y="1380"/>
                      </a:lnTo>
                      <a:lnTo>
                        <a:pt x="172" y="1304"/>
                      </a:lnTo>
                      <a:lnTo>
                        <a:pt x="208" y="1230"/>
                      </a:lnTo>
                      <a:lnTo>
                        <a:pt x="248" y="1158"/>
                      </a:lnTo>
                      <a:lnTo>
                        <a:pt x="248" y="1155"/>
                      </a:lnTo>
                      <a:lnTo>
                        <a:pt x="249" y="1154"/>
                      </a:lnTo>
                      <a:lnTo>
                        <a:pt x="250" y="1152"/>
                      </a:lnTo>
                      <a:lnTo>
                        <a:pt x="251" y="1151"/>
                      </a:lnTo>
                      <a:lnTo>
                        <a:pt x="298" y="1075"/>
                      </a:lnTo>
                      <a:lnTo>
                        <a:pt x="349" y="1003"/>
                      </a:lnTo>
                      <a:lnTo>
                        <a:pt x="404" y="933"/>
                      </a:lnTo>
                      <a:lnTo>
                        <a:pt x="462" y="866"/>
                      </a:lnTo>
                      <a:lnTo>
                        <a:pt x="335" y="739"/>
                      </a:lnTo>
                      <a:lnTo>
                        <a:pt x="252" y="823"/>
                      </a:lnTo>
                      <a:lnTo>
                        <a:pt x="0" y="572"/>
                      </a:lnTo>
                      <a:lnTo>
                        <a:pt x="252" y="321"/>
                      </a:lnTo>
                      <a:lnTo>
                        <a:pt x="503" y="572"/>
                      </a:lnTo>
                      <a:lnTo>
                        <a:pt x="419" y="655"/>
                      </a:lnTo>
                      <a:lnTo>
                        <a:pt x="546" y="783"/>
                      </a:lnTo>
                      <a:lnTo>
                        <a:pt x="613" y="724"/>
                      </a:lnTo>
                      <a:lnTo>
                        <a:pt x="683" y="669"/>
                      </a:lnTo>
                      <a:lnTo>
                        <a:pt x="755" y="619"/>
                      </a:lnTo>
                      <a:lnTo>
                        <a:pt x="831" y="571"/>
                      </a:lnTo>
                      <a:lnTo>
                        <a:pt x="832" y="570"/>
                      </a:lnTo>
                      <a:lnTo>
                        <a:pt x="833" y="569"/>
                      </a:lnTo>
                      <a:lnTo>
                        <a:pt x="835" y="568"/>
                      </a:lnTo>
                      <a:lnTo>
                        <a:pt x="838" y="568"/>
                      </a:lnTo>
                      <a:lnTo>
                        <a:pt x="910" y="528"/>
                      </a:lnTo>
                      <a:lnTo>
                        <a:pt x="984" y="493"/>
                      </a:lnTo>
                      <a:lnTo>
                        <a:pt x="1060" y="462"/>
                      </a:lnTo>
                      <a:lnTo>
                        <a:pt x="1139" y="434"/>
                      </a:lnTo>
                      <a:lnTo>
                        <a:pt x="1219" y="410"/>
                      </a:lnTo>
                      <a:lnTo>
                        <a:pt x="1220" y="410"/>
                      </a:lnTo>
                      <a:lnTo>
                        <a:pt x="1220" y="410"/>
                      </a:lnTo>
                      <a:lnTo>
                        <a:pt x="1297" y="391"/>
                      </a:lnTo>
                      <a:lnTo>
                        <a:pt x="1376" y="377"/>
                      </a:lnTo>
                      <a:lnTo>
                        <a:pt x="1456" y="365"/>
                      </a:lnTo>
                      <a:lnTo>
                        <a:pt x="1456" y="296"/>
                      </a:lnTo>
                      <a:lnTo>
                        <a:pt x="1366" y="296"/>
                      </a:lnTo>
                      <a:lnTo>
                        <a:pt x="1337" y="293"/>
                      </a:lnTo>
                      <a:lnTo>
                        <a:pt x="1309" y="284"/>
                      </a:lnTo>
                      <a:lnTo>
                        <a:pt x="1284" y="270"/>
                      </a:lnTo>
                      <a:lnTo>
                        <a:pt x="1262" y="253"/>
                      </a:lnTo>
                      <a:lnTo>
                        <a:pt x="1243" y="230"/>
                      </a:lnTo>
                      <a:lnTo>
                        <a:pt x="1231" y="205"/>
                      </a:lnTo>
                      <a:lnTo>
                        <a:pt x="1222" y="178"/>
                      </a:lnTo>
                      <a:lnTo>
                        <a:pt x="1219" y="148"/>
                      </a:lnTo>
                      <a:lnTo>
                        <a:pt x="1222" y="118"/>
                      </a:lnTo>
                      <a:lnTo>
                        <a:pt x="1231" y="90"/>
                      </a:lnTo>
                      <a:lnTo>
                        <a:pt x="1243" y="66"/>
                      </a:lnTo>
                      <a:lnTo>
                        <a:pt x="1262" y="43"/>
                      </a:lnTo>
                      <a:lnTo>
                        <a:pt x="1284" y="26"/>
                      </a:lnTo>
                      <a:lnTo>
                        <a:pt x="1309" y="12"/>
                      </a:lnTo>
                      <a:lnTo>
                        <a:pt x="1337" y="3"/>
                      </a:lnTo>
                      <a:lnTo>
                        <a:pt x="136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23" name="Овал 122"/>
              <p:cNvSpPr/>
              <p:nvPr/>
            </p:nvSpPr>
            <p:spPr>
              <a:xfrm>
                <a:off x="2446808" y="4845830"/>
                <a:ext cx="321690" cy="332536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/>
              </a:p>
            </p:txBody>
          </p:sp>
        </p:grpSp>
        <p:sp>
          <p:nvSpPr>
            <p:cNvPr id="127" name="TextBox 126"/>
            <p:cNvSpPr txBox="1"/>
            <p:nvPr/>
          </p:nvSpPr>
          <p:spPr>
            <a:xfrm>
              <a:off x="7093576" y="2403340"/>
              <a:ext cx="468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</a:rPr>
                <a:t>100</a:t>
              </a:r>
            </a:p>
          </p:txBody>
        </p:sp>
      </p:grpSp>
      <p:sp>
        <p:nvSpPr>
          <p:cNvPr id="128" name="Прямоугольник 127"/>
          <p:cNvSpPr/>
          <p:nvPr/>
        </p:nvSpPr>
        <p:spPr>
          <a:xfrm>
            <a:off x="7048733" y="2282807"/>
            <a:ext cx="324000" cy="10809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1" name="Freeform 667"/>
          <p:cNvSpPr>
            <a:spLocks/>
          </p:cNvSpPr>
          <p:nvPr/>
        </p:nvSpPr>
        <p:spPr bwMode="auto">
          <a:xfrm>
            <a:off x="7097551" y="3057758"/>
            <a:ext cx="242586" cy="230370"/>
          </a:xfrm>
          <a:custGeom>
            <a:avLst/>
            <a:gdLst>
              <a:gd name="connsiteX0" fmla="*/ 114300 w 441326"/>
              <a:gd name="connsiteY0" fmla="*/ 173038 h 419101"/>
              <a:gd name="connsiteX1" fmla="*/ 334963 w 441326"/>
              <a:gd name="connsiteY1" fmla="*/ 173038 h 419101"/>
              <a:gd name="connsiteX2" fmla="*/ 334963 w 441326"/>
              <a:gd name="connsiteY2" fmla="*/ 205838 h 419101"/>
              <a:gd name="connsiteX3" fmla="*/ 243860 w 441326"/>
              <a:gd name="connsiteY3" fmla="*/ 205838 h 419101"/>
              <a:gd name="connsiteX4" fmla="*/ 243860 w 441326"/>
              <a:gd name="connsiteY4" fmla="*/ 419101 h 419101"/>
              <a:gd name="connsiteX5" fmla="*/ 204873 w 441326"/>
              <a:gd name="connsiteY5" fmla="*/ 419101 h 419101"/>
              <a:gd name="connsiteX6" fmla="*/ 204873 w 441326"/>
              <a:gd name="connsiteY6" fmla="*/ 205838 h 419101"/>
              <a:gd name="connsiteX7" fmla="*/ 114300 w 441326"/>
              <a:gd name="connsiteY7" fmla="*/ 205838 h 419101"/>
              <a:gd name="connsiteX8" fmla="*/ 389030 w 441326"/>
              <a:gd name="connsiteY8" fmla="*/ 93663 h 419101"/>
              <a:gd name="connsiteX9" fmla="*/ 426855 w 441326"/>
              <a:gd name="connsiteY9" fmla="*/ 93663 h 419101"/>
              <a:gd name="connsiteX10" fmla="*/ 428726 w 441326"/>
              <a:gd name="connsiteY10" fmla="*/ 94060 h 419101"/>
              <a:gd name="connsiteX11" fmla="*/ 430330 w 441326"/>
              <a:gd name="connsiteY11" fmla="*/ 95118 h 419101"/>
              <a:gd name="connsiteX12" fmla="*/ 431399 w 441326"/>
              <a:gd name="connsiteY12" fmla="*/ 96572 h 419101"/>
              <a:gd name="connsiteX13" fmla="*/ 431800 w 441326"/>
              <a:gd name="connsiteY13" fmla="*/ 98556 h 419101"/>
              <a:gd name="connsiteX14" fmla="*/ 431800 w 441326"/>
              <a:gd name="connsiteY14" fmla="*/ 269937 h 419101"/>
              <a:gd name="connsiteX15" fmla="*/ 431399 w 441326"/>
              <a:gd name="connsiteY15" fmla="*/ 271920 h 419101"/>
              <a:gd name="connsiteX16" fmla="*/ 430330 w 441326"/>
              <a:gd name="connsiteY16" fmla="*/ 273375 h 419101"/>
              <a:gd name="connsiteX17" fmla="*/ 428726 w 441326"/>
              <a:gd name="connsiteY17" fmla="*/ 274565 h 419101"/>
              <a:gd name="connsiteX18" fmla="*/ 426855 w 441326"/>
              <a:gd name="connsiteY18" fmla="*/ 274962 h 419101"/>
              <a:gd name="connsiteX19" fmla="*/ 323940 w 441326"/>
              <a:gd name="connsiteY19" fmla="*/ 274962 h 419101"/>
              <a:gd name="connsiteX20" fmla="*/ 323940 w 441326"/>
              <a:gd name="connsiteY20" fmla="*/ 395563 h 419101"/>
              <a:gd name="connsiteX21" fmla="*/ 323539 w 441326"/>
              <a:gd name="connsiteY21" fmla="*/ 399794 h 419101"/>
              <a:gd name="connsiteX22" fmla="*/ 322470 w 441326"/>
              <a:gd name="connsiteY22" fmla="*/ 403894 h 419101"/>
              <a:gd name="connsiteX23" fmla="*/ 320733 w 441326"/>
              <a:gd name="connsiteY23" fmla="*/ 407464 h 419101"/>
              <a:gd name="connsiteX24" fmla="*/ 318460 w 441326"/>
              <a:gd name="connsiteY24" fmla="*/ 410770 h 419101"/>
              <a:gd name="connsiteX25" fmla="*/ 315520 w 441326"/>
              <a:gd name="connsiteY25" fmla="*/ 413679 h 419101"/>
              <a:gd name="connsiteX26" fmla="*/ 312179 w 441326"/>
              <a:gd name="connsiteY26" fmla="*/ 415928 h 419101"/>
              <a:gd name="connsiteX27" fmla="*/ 308436 w 441326"/>
              <a:gd name="connsiteY27" fmla="*/ 417647 h 419101"/>
              <a:gd name="connsiteX28" fmla="*/ 304293 w 441326"/>
              <a:gd name="connsiteY28" fmla="*/ 418705 h 419101"/>
              <a:gd name="connsiteX29" fmla="*/ 299882 w 441326"/>
              <a:gd name="connsiteY29" fmla="*/ 419101 h 419101"/>
              <a:gd name="connsiteX30" fmla="*/ 295605 w 441326"/>
              <a:gd name="connsiteY30" fmla="*/ 418705 h 419101"/>
              <a:gd name="connsiteX31" fmla="*/ 291596 w 441326"/>
              <a:gd name="connsiteY31" fmla="*/ 417647 h 419101"/>
              <a:gd name="connsiteX32" fmla="*/ 287987 w 441326"/>
              <a:gd name="connsiteY32" fmla="*/ 415928 h 419101"/>
              <a:gd name="connsiteX33" fmla="*/ 284646 w 441326"/>
              <a:gd name="connsiteY33" fmla="*/ 413679 h 419101"/>
              <a:gd name="connsiteX34" fmla="*/ 281705 w 441326"/>
              <a:gd name="connsiteY34" fmla="*/ 410770 h 419101"/>
              <a:gd name="connsiteX35" fmla="*/ 279299 w 441326"/>
              <a:gd name="connsiteY35" fmla="*/ 407464 h 419101"/>
              <a:gd name="connsiteX36" fmla="*/ 277562 w 441326"/>
              <a:gd name="connsiteY36" fmla="*/ 403894 h 419101"/>
              <a:gd name="connsiteX37" fmla="*/ 276493 w 441326"/>
              <a:gd name="connsiteY37" fmla="*/ 399794 h 419101"/>
              <a:gd name="connsiteX38" fmla="*/ 276225 w 441326"/>
              <a:gd name="connsiteY38" fmla="*/ 395563 h 419101"/>
              <a:gd name="connsiteX39" fmla="*/ 276225 w 441326"/>
              <a:gd name="connsiteY39" fmla="*/ 232381 h 419101"/>
              <a:gd name="connsiteX40" fmla="*/ 276626 w 441326"/>
              <a:gd name="connsiteY40" fmla="*/ 230530 h 419101"/>
              <a:gd name="connsiteX41" fmla="*/ 277562 w 441326"/>
              <a:gd name="connsiteY41" fmla="*/ 228943 h 419101"/>
              <a:gd name="connsiteX42" fmla="*/ 279166 w 441326"/>
              <a:gd name="connsiteY42" fmla="*/ 228017 h 419101"/>
              <a:gd name="connsiteX43" fmla="*/ 281171 w 441326"/>
              <a:gd name="connsiteY43" fmla="*/ 227620 h 419101"/>
              <a:gd name="connsiteX44" fmla="*/ 384085 w 441326"/>
              <a:gd name="connsiteY44" fmla="*/ 227620 h 419101"/>
              <a:gd name="connsiteX45" fmla="*/ 384085 w 441326"/>
              <a:gd name="connsiteY45" fmla="*/ 98556 h 419101"/>
              <a:gd name="connsiteX46" fmla="*/ 384486 w 441326"/>
              <a:gd name="connsiteY46" fmla="*/ 96572 h 419101"/>
              <a:gd name="connsiteX47" fmla="*/ 385555 w 441326"/>
              <a:gd name="connsiteY47" fmla="*/ 95118 h 419101"/>
              <a:gd name="connsiteX48" fmla="*/ 387026 w 441326"/>
              <a:gd name="connsiteY48" fmla="*/ 94060 h 419101"/>
              <a:gd name="connsiteX49" fmla="*/ 16132 w 441326"/>
              <a:gd name="connsiteY49" fmla="*/ 93663 h 419101"/>
              <a:gd name="connsiteX50" fmla="*/ 53374 w 441326"/>
              <a:gd name="connsiteY50" fmla="*/ 93663 h 419101"/>
              <a:gd name="connsiteX51" fmla="*/ 55355 w 441326"/>
              <a:gd name="connsiteY51" fmla="*/ 94192 h 419101"/>
              <a:gd name="connsiteX52" fmla="*/ 56808 w 441326"/>
              <a:gd name="connsiteY52" fmla="*/ 95249 h 419101"/>
              <a:gd name="connsiteX53" fmla="*/ 57996 w 441326"/>
              <a:gd name="connsiteY53" fmla="*/ 96703 h 419101"/>
              <a:gd name="connsiteX54" fmla="*/ 58393 w 441326"/>
              <a:gd name="connsiteY54" fmla="*/ 98686 h 419101"/>
              <a:gd name="connsiteX55" fmla="*/ 58393 w 441326"/>
              <a:gd name="connsiteY55" fmla="*/ 227566 h 419101"/>
              <a:gd name="connsiteX56" fmla="*/ 159951 w 441326"/>
              <a:gd name="connsiteY56" fmla="*/ 227566 h 419101"/>
              <a:gd name="connsiteX57" fmla="*/ 161932 w 441326"/>
              <a:gd name="connsiteY57" fmla="*/ 227963 h 419101"/>
              <a:gd name="connsiteX58" fmla="*/ 163384 w 441326"/>
              <a:gd name="connsiteY58" fmla="*/ 229020 h 419101"/>
              <a:gd name="connsiteX59" fmla="*/ 164573 w 441326"/>
              <a:gd name="connsiteY59" fmla="*/ 230606 h 419101"/>
              <a:gd name="connsiteX60" fmla="*/ 164969 w 441326"/>
              <a:gd name="connsiteY60" fmla="*/ 232457 h 419101"/>
              <a:gd name="connsiteX61" fmla="*/ 165101 w 441326"/>
              <a:gd name="connsiteY61" fmla="*/ 395705 h 419101"/>
              <a:gd name="connsiteX62" fmla="*/ 164705 w 441326"/>
              <a:gd name="connsiteY62" fmla="*/ 399802 h 419101"/>
              <a:gd name="connsiteX63" fmla="*/ 163516 w 441326"/>
              <a:gd name="connsiteY63" fmla="*/ 403900 h 419101"/>
              <a:gd name="connsiteX64" fmla="*/ 161800 w 441326"/>
              <a:gd name="connsiteY64" fmla="*/ 407469 h 419101"/>
              <a:gd name="connsiteX65" fmla="*/ 159422 w 441326"/>
              <a:gd name="connsiteY65" fmla="*/ 410774 h 419101"/>
              <a:gd name="connsiteX66" fmla="*/ 156517 w 441326"/>
              <a:gd name="connsiteY66" fmla="*/ 413682 h 419101"/>
              <a:gd name="connsiteX67" fmla="*/ 153215 w 441326"/>
              <a:gd name="connsiteY67" fmla="*/ 415929 h 419101"/>
              <a:gd name="connsiteX68" fmla="*/ 149518 w 441326"/>
              <a:gd name="connsiteY68" fmla="*/ 417647 h 419101"/>
              <a:gd name="connsiteX69" fmla="*/ 145556 w 441326"/>
              <a:gd name="connsiteY69" fmla="*/ 418705 h 419101"/>
              <a:gd name="connsiteX70" fmla="*/ 141330 w 441326"/>
              <a:gd name="connsiteY70" fmla="*/ 419101 h 419101"/>
              <a:gd name="connsiteX71" fmla="*/ 137103 w 441326"/>
              <a:gd name="connsiteY71" fmla="*/ 418705 h 419101"/>
              <a:gd name="connsiteX72" fmla="*/ 133141 w 441326"/>
              <a:gd name="connsiteY72" fmla="*/ 417647 h 419101"/>
              <a:gd name="connsiteX73" fmla="*/ 129444 w 441326"/>
              <a:gd name="connsiteY73" fmla="*/ 415929 h 419101"/>
              <a:gd name="connsiteX74" fmla="*/ 126142 w 441326"/>
              <a:gd name="connsiteY74" fmla="*/ 413682 h 419101"/>
              <a:gd name="connsiteX75" fmla="*/ 123369 w 441326"/>
              <a:gd name="connsiteY75" fmla="*/ 410774 h 419101"/>
              <a:gd name="connsiteX76" fmla="*/ 120991 w 441326"/>
              <a:gd name="connsiteY76" fmla="*/ 407469 h 419101"/>
              <a:gd name="connsiteX77" fmla="*/ 119275 w 441326"/>
              <a:gd name="connsiteY77" fmla="*/ 403900 h 419101"/>
              <a:gd name="connsiteX78" fmla="*/ 118086 w 441326"/>
              <a:gd name="connsiteY78" fmla="*/ 399802 h 419101"/>
              <a:gd name="connsiteX79" fmla="*/ 117690 w 441326"/>
              <a:gd name="connsiteY79" fmla="*/ 395705 h 419101"/>
              <a:gd name="connsiteX80" fmla="*/ 117690 w 441326"/>
              <a:gd name="connsiteY80" fmla="*/ 275020 h 419101"/>
              <a:gd name="connsiteX81" fmla="*/ 16132 w 441326"/>
              <a:gd name="connsiteY81" fmla="*/ 275020 h 419101"/>
              <a:gd name="connsiteX82" fmla="*/ 14151 w 441326"/>
              <a:gd name="connsiteY82" fmla="*/ 274624 h 419101"/>
              <a:gd name="connsiteX83" fmla="*/ 12698 w 441326"/>
              <a:gd name="connsiteY83" fmla="*/ 273434 h 419101"/>
              <a:gd name="connsiteX84" fmla="*/ 11509 w 441326"/>
              <a:gd name="connsiteY84" fmla="*/ 271980 h 419101"/>
              <a:gd name="connsiteX85" fmla="*/ 11113 w 441326"/>
              <a:gd name="connsiteY85" fmla="*/ 269997 h 419101"/>
              <a:gd name="connsiteX86" fmla="*/ 11113 w 441326"/>
              <a:gd name="connsiteY86" fmla="*/ 98686 h 419101"/>
              <a:gd name="connsiteX87" fmla="*/ 11509 w 441326"/>
              <a:gd name="connsiteY87" fmla="*/ 96703 h 419101"/>
              <a:gd name="connsiteX88" fmla="*/ 12698 w 441326"/>
              <a:gd name="connsiteY88" fmla="*/ 95249 h 419101"/>
              <a:gd name="connsiteX89" fmla="*/ 14151 w 441326"/>
              <a:gd name="connsiteY89" fmla="*/ 94192 h 419101"/>
              <a:gd name="connsiteX90" fmla="*/ 194051 w 441326"/>
              <a:gd name="connsiteY90" fmla="*/ 77788 h 419101"/>
              <a:gd name="connsiteX91" fmla="*/ 263809 w 441326"/>
              <a:gd name="connsiteY91" fmla="*/ 77788 h 419101"/>
              <a:gd name="connsiteX92" fmla="*/ 264073 w 441326"/>
              <a:gd name="connsiteY92" fmla="*/ 77788 h 419101"/>
              <a:gd name="connsiteX93" fmla="*/ 264864 w 441326"/>
              <a:gd name="connsiteY93" fmla="*/ 77788 h 419101"/>
              <a:gd name="connsiteX94" fmla="*/ 266183 w 441326"/>
              <a:gd name="connsiteY94" fmla="*/ 77788 h 419101"/>
              <a:gd name="connsiteX95" fmla="*/ 268029 w 441326"/>
              <a:gd name="connsiteY95" fmla="*/ 77920 h 419101"/>
              <a:gd name="connsiteX96" fmla="*/ 270007 w 441326"/>
              <a:gd name="connsiteY96" fmla="*/ 78182 h 419101"/>
              <a:gd name="connsiteX97" fmla="*/ 272513 w 441326"/>
              <a:gd name="connsiteY97" fmla="*/ 78576 h 419101"/>
              <a:gd name="connsiteX98" fmla="*/ 275282 w 441326"/>
              <a:gd name="connsiteY98" fmla="*/ 78970 h 419101"/>
              <a:gd name="connsiteX99" fmla="*/ 278315 w 441326"/>
              <a:gd name="connsiteY99" fmla="*/ 79626 h 419101"/>
              <a:gd name="connsiteX100" fmla="*/ 281480 w 441326"/>
              <a:gd name="connsiteY100" fmla="*/ 80545 h 419101"/>
              <a:gd name="connsiteX101" fmla="*/ 284645 w 441326"/>
              <a:gd name="connsiteY101" fmla="*/ 81595 h 419101"/>
              <a:gd name="connsiteX102" fmla="*/ 287941 w 441326"/>
              <a:gd name="connsiteY102" fmla="*/ 82908 h 419101"/>
              <a:gd name="connsiteX103" fmla="*/ 291238 w 441326"/>
              <a:gd name="connsiteY103" fmla="*/ 84483 h 419101"/>
              <a:gd name="connsiteX104" fmla="*/ 294403 w 441326"/>
              <a:gd name="connsiteY104" fmla="*/ 86321 h 419101"/>
              <a:gd name="connsiteX105" fmla="*/ 297304 w 441326"/>
              <a:gd name="connsiteY105" fmla="*/ 88553 h 419101"/>
              <a:gd name="connsiteX106" fmla="*/ 300337 w 441326"/>
              <a:gd name="connsiteY106" fmla="*/ 91179 h 419101"/>
              <a:gd name="connsiteX107" fmla="*/ 302974 w 441326"/>
              <a:gd name="connsiteY107" fmla="*/ 94067 h 419101"/>
              <a:gd name="connsiteX108" fmla="*/ 305480 w 441326"/>
              <a:gd name="connsiteY108" fmla="*/ 97349 h 419101"/>
              <a:gd name="connsiteX109" fmla="*/ 307458 w 441326"/>
              <a:gd name="connsiteY109" fmla="*/ 101156 h 419101"/>
              <a:gd name="connsiteX110" fmla="*/ 309172 w 441326"/>
              <a:gd name="connsiteY110" fmla="*/ 105226 h 419101"/>
              <a:gd name="connsiteX111" fmla="*/ 310359 w 441326"/>
              <a:gd name="connsiteY111" fmla="*/ 109952 h 419101"/>
              <a:gd name="connsiteX112" fmla="*/ 311150 w 441326"/>
              <a:gd name="connsiteY112" fmla="*/ 115203 h 419101"/>
              <a:gd name="connsiteX113" fmla="*/ 311150 w 441326"/>
              <a:gd name="connsiteY113" fmla="*/ 163513 h 419101"/>
              <a:gd name="connsiteX114" fmla="*/ 281875 w 441326"/>
              <a:gd name="connsiteY114" fmla="*/ 163513 h 419101"/>
              <a:gd name="connsiteX115" fmla="*/ 281875 w 441326"/>
              <a:gd name="connsiteY115" fmla="*/ 121110 h 419101"/>
              <a:gd name="connsiteX116" fmla="*/ 272381 w 441326"/>
              <a:gd name="connsiteY116" fmla="*/ 121110 h 419101"/>
              <a:gd name="connsiteX117" fmla="*/ 272381 w 441326"/>
              <a:gd name="connsiteY117" fmla="*/ 163513 h 419101"/>
              <a:gd name="connsiteX118" fmla="*/ 184424 w 441326"/>
              <a:gd name="connsiteY118" fmla="*/ 163513 h 419101"/>
              <a:gd name="connsiteX119" fmla="*/ 184688 w 441326"/>
              <a:gd name="connsiteY119" fmla="*/ 121635 h 419101"/>
              <a:gd name="connsiteX120" fmla="*/ 175325 w 441326"/>
              <a:gd name="connsiteY120" fmla="*/ 121635 h 419101"/>
              <a:gd name="connsiteX121" fmla="*/ 175325 w 441326"/>
              <a:gd name="connsiteY121" fmla="*/ 163513 h 419101"/>
              <a:gd name="connsiteX122" fmla="*/ 146050 w 441326"/>
              <a:gd name="connsiteY122" fmla="*/ 163513 h 419101"/>
              <a:gd name="connsiteX123" fmla="*/ 146050 w 441326"/>
              <a:gd name="connsiteY123" fmla="*/ 115203 h 419101"/>
              <a:gd name="connsiteX124" fmla="*/ 146050 w 441326"/>
              <a:gd name="connsiteY124" fmla="*/ 114809 h 419101"/>
              <a:gd name="connsiteX125" fmla="*/ 146050 w 441326"/>
              <a:gd name="connsiteY125" fmla="*/ 114284 h 419101"/>
              <a:gd name="connsiteX126" fmla="*/ 146050 w 441326"/>
              <a:gd name="connsiteY126" fmla="*/ 113365 h 419101"/>
              <a:gd name="connsiteX127" fmla="*/ 146182 w 441326"/>
              <a:gd name="connsiteY127" fmla="*/ 112052 h 419101"/>
              <a:gd name="connsiteX128" fmla="*/ 146446 w 441326"/>
              <a:gd name="connsiteY128" fmla="*/ 110345 h 419101"/>
              <a:gd name="connsiteX129" fmla="*/ 146710 w 441326"/>
              <a:gd name="connsiteY129" fmla="*/ 108376 h 419101"/>
              <a:gd name="connsiteX130" fmla="*/ 147369 w 441326"/>
              <a:gd name="connsiteY130" fmla="*/ 106407 h 419101"/>
              <a:gd name="connsiteX131" fmla="*/ 147896 w 441326"/>
              <a:gd name="connsiteY131" fmla="*/ 104175 h 419101"/>
              <a:gd name="connsiteX132" fmla="*/ 148819 w 441326"/>
              <a:gd name="connsiteY132" fmla="*/ 101681 h 419101"/>
              <a:gd name="connsiteX133" fmla="*/ 149874 w 441326"/>
              <a:gd name="connsiteY133" fmla="*/ 99187 h 419101"/>
              <a:gd name="connsiteX134" fmla="*/ 151457 w 441326"/>
              <a:gd name="connsiteY134" fmla="*/ 96824 h 419101"/>
              <a:gd name="connsiteX135" fmla="*/ 153039 w 441326"/>
              <a:gd name="connsiteY135" fmla="*/ 94329 h 419101"/>
              <a:gd name="connsiteX136" fmla="*/ 155281 w 441326"/>
              <a:gd name="connsiteY136" fmla="*/ 91704 h 419101"/>
              <a:gd name="connsiteX137" fmla="*/ 157655 w 441326"/>
              <a:gd name="connsiteY137" fmla="*/ 89341 h 419101"/>
              <a:gd name="connsiteX138" fmla="*/ 160424 w 441326"/>
              <a:gd name="connsiteY138" fmla="*/ 87109 h 419101"/>
              <a:gd name="connsiteX139" fmla="*/ 163721 w 441326"/>
              <a:gd name="connsiteY139" fmla="*/ 85009 h 419101"/>
              <a:gd name="connsiteX140" fmla="*/ 167545 w 441326"/>
              <a:gd name="connsiteY140" fmla="*/ 82908 h 419101"/>
              <a:gd name="connsiteX141" fmla="*/ 171765 w 441326"/>
              <a:gd name="connsiteY141" fmla="*/ 81333 h 419101"/>
              <a:gd name="connsiteX142" fmla="*/ 176512 w 441326"/>
              <a:gd name="connsiteY142" fmla="*/ 79889 h 419101"/>
              <a:gd name="connsiteX143" fmla="*/ 181787 w 441326"/>
              <a:gd name="connsiteY143" fmla="*/ 78838 h 419101"/>
              <a:gd name="connsiteX144" fmla="*/ 187589 w 441326"/>
              <a:gd name="connsiteY144" fmla="*/ 78051 h 419101"/>
              <a:gd name="connsiteX145" fmla="*/ 407195 w 441326"/>
              <a:gd name="connsiteY145" fmla="*/ 6350 h 419101"/>
              <a:gd name="connsiteX146" fmla="*/ 412334 w 441326"/>
              <a:gd name="connsiteY146" fmla="*/ 6744 h 419101"/>
              <a:gd name="connsiteX147" fmla="*/ 417078 w 441326"/>
              <a:gd name="connsiteY147" fmla="*/ 7926 h 419101"/>
              <a:gd name="connsiteX148" fmla="*/ 421691 w 441326"/>
              <a:gd name="connsiteY148" fmla="*/ 9501 h 419101"/>
              <a:gd name="connsiteX149" fmla="*/ 425908 w 441326"/>
              <a:gd name="connsiteY149" fmla="*/ 11864 h 419101"/>
              <a:gd name="connsiteX150" fmla="*/ 429598 w 441326"/>
              <a:gd name="connsiteY150" fmla="*/ 14752 h 419101"/>
              <a:gd name="connsiteX151" fmla="*/ 433024 w 441326"/>
              <a:gd name="connsiteY151" fmla="*/ 18165 h 419101"/>
              <a:gd name="connsiteX152" fmla="*/ 435923 w 441326"/>
              <a:gd name="connsiteY152" fmla="*/ 21841 h 419101"/>
              <a:gd name="connsiteX153" fmla="*/ 438163 w 441326"/>
              <a:gd name="connsiteY153" fmla="*/ 26041 h 419101"/>
              <a:gd name="connsiteX154" fmla="*/ 440008 w 441326"/>
              <a:gd name="connsiteY154" fmla="*/ 30636 h 419101"/>
              <a:gd name="connsiteX155" fmla="*/ 441063 w 441326"/>
              <a:gd name="connsiteY155" fmla="*/ 35362 h 419101"/>
              <a:gd name="connsiteX156" fmla="*/ 441326 w 441326"/>
              <a:gd name="connsiteY156" fmla="*/ 40482 h 419101"/>
              <a:gd name="connsiteX157" fmla="*/ 441063 w 441326"/>
              <a:gd name="connsiteY157" fmla="*/ 45601 h 419101"/>
              <a:gd name="connsiteX158" fmla="*/ 440008 w 441326"/>
              <a:gd name="connsiteY158" fmla="*/ 50327 h 419101"/>
              <a:gd name="connsiteX159" fmla="*/ 438163 w 441326"/>
              <a:gd name="connsiteY159" fmla="*/ 54922 h 419101"/>
              <a:gd name="connsiteX160" fmla="*/ 435923 w 441326"/>
              <a:gd name="connsiteY160" fmla="*/ 59123 h 419101"/>
              <a:gd name="connsiteX161" fmla="*/ 433024 w 441326"/>
              <a:gd name="connsiteY161" fmla="*/ 62798 h 419101"/>
              <a:gd name="connsiteX162" fmla="*/ 429598 w 441326"/>
              <a:gd name="connsiteY162" fmla="*/ 66212 h 419101"/>
              <a:gd name="connsiteX163" fmla="*/ 425908 w 441326"/>
              <a:gd name="connsiteY163" fmla="*/ 69100 h 419101"/>
              <a:gd name="connsiteX164" fmla="*/ 421691 w 441326"/>
              <a:gd name="connsiteY164" fmla="*/ 71463 h 419101"/>
              <a:gd name="connsiteX165" fmla="*/ 417078 w 441326"/>
              <a:gd name="connsiteY165" fmla="*/ 73169 h 419101"/>
              <a:gd name="connsiteX166" fmla="*/ 412334 w 441326"/>
              <a:gd name="connsiteY166" fmla="*/ 74219 h 419101"/>
              <a:gd name="connsiteX167" fmla="*/ 407195 w 441326"/>
              <a:gd name="connsiteY167" fmla="*/ 74613 h 419101"/>
              <a:gd name="connsiteX168" fmla="*/ 402187 w 441326"/>
              <a:gd name="connsiteY168" fmla="*/ 74219 h 419101"/>
              <a:gd name="connsiteX169" fmla="*/ 397443 w 441326"/>
              <a:gd name="connsiteY169" fmla="*/ 73169 h 419101"/>
              <a:gd name="connsiteX170" fmla="*/ 392831 w 441326"/>
              <a:gd name="connsiteY170" fmla="*/ 71463 h 419101"/>
              <a:gd name="connsiteX171" fmla="*/ 388745 w 441326"/>
              <a:gd name="connsiteY171" fmla="*/ 69100 h 419101"/>
              <a:gd name="connsiteX172" fmla="*/ 384924 w 441326"/>
              <a:gd name="connsiteY172" fmla="*/ 66212 h 419101"/>
              <a:gd name="connsiteX173" fmla="*/ 381497 w 441326"/>
              <a:gd name="connsiteY173" fmla="*/ 62798 h 419101"/>
              <a:gd name="connsiteX174" fmla="*/ 378598 w 441326"/>
              <a:gd name="connsiteY174" fmla="*/ 59123 h 419101"/>
              <a:gd name="connsiteX175" fmla="*/ 376226 w 441326"/>
              <a:gd name="connsiteY175" fmla="*/ 54922 h 419101"/>
              <a:gd name="connsiteX176" fmla="*/ 374645 w 441326"/>
              <a:gd name="connsiteY176" fmla="*/ 50327 h 419101"/>
              <a:gd name="connsiteX177" fmla="*/ 373590 w 441326"/>
              <a:gd name="connsiteY177" fmla="*/ 45601 h 419101"/>
              <a:gd name="connsiteX178" fmla="*/ 373063 w 441326"/>
              <a:gd name="connsiteY178" fmla="*/ 40482 h 419101"/>
              <a:gd name="connsiteX179" fmla="*/ 373590 w 441326"/>
              <a:gd name="connsiteY179" fmla="*/ 35362 h 419101"/>
              <a:gd name="connsiteX180" fmla="*/ 374645 w 441326"/>
              <a:gd name="connsiteY180" fmla="*/ 30636 h 419101"/>
              <a:gd name="connsiteX181" fmla="*/ 376226 w 441326"/>
              <a:gd name="connsiteY181" fmla="*/ 26041 h 419101"/>
              <a:gd name="connsiteX182" fmla="*/ 378598 w 441326"/>
              <a:gd name="connsiteY182" fmla="*/ 21841 h 419101"/>
              <a:gd name="connsiteX183" fmla="*/ 381497 w 441326"/>
              <a:gd name="connsiteY183" fmla="*/ 18165 h 419101"/>
              <a:gd name="connsiteX184" fmla="*/ 384924 w 441326"/>
              <a:gd name="connsiteY184" fmla="*/ 14752 h 419101"/>
              <a:gd name="connsiteX185" fmla="*/ 388745 w 441326"/>
              <a:gd name="connsiteY185" fmla="*/ 11864 h 419101"/>
              <a:gd name="connsiteX186" fmla="*/ 392831 w 441326"/>
              <a:gd name="connsiteY186" fmla="*/ 9501 h 419101"/>
              <a:gd name="connsiteX187" fmla="*/ 397443 w 441326"/>
              <a:gd name="connsiteY187" fmla="*/ 7926 h 419101"/>
              <a:gd name="connsiteX188" fmla="*/ 402187 w 441326"/>
              <a:gd name="connsiteY188" fmla="*/ 6744 h 419101"/>
              <a:gd name="connsiteX189" fmla="*/ 34132 w 441326"/>
              <a:gd name="connsiteY189" fmla="*/ 6350 h 419101"/>
              <a:gd name="connsiteX190" fmla="*/ 39139 w 441326"/>
              <a:gd name="connsiteY190" fmla="*/ 6613 h 419101"/>
              <a:gd name="connsiteX191" fmla="*/ 44015 w 441326"/>
              <a:gd name="connsiteY191" fmla="*/ 7663 h 419101"/>
              <a:gd name="connsiteX192" fmla="*/ 48496 w 441326"/>
              <a:gd name="connsiteY192" fmla="*/ 9501 h 419101"/>
              <a:gd name="connsiteX193" fmla="*/ 52713 w 441326"/>
              <a:gd name="connsiteY193" fmla="*/ 11864 h 419101"/>
              <a:gd name="connsiteX194" fmla="*/ 56403 w 441326"/>
              <a:gd name="connsiteY194" fmla="*/ 14752 h 419101"/>
              <a:gd name="connsiteX195" fmla="*/ 59829 w 441326"/>
              <a:gd name="connsiteY195" fmla="*/ 18165 h 419101"/>
              <a:gd name="connsiteX196" fmla="*/ 62728 w 441326"/>
              <a:gd name="connsiteY196" fmla="*/ 21841 h 419101"/>
              <a:gd name="connsiteX197" fmla="*/ 65100 w 441326"/>
              <a:gd name="connsiteY197" fmla="*/ 26041 h 419101"/>
              <a:gd name="connsiteX198" fmla="*/ 66682 w 441326"/>
              <a:gd name="connsiteY198" fmla="*/ 30636 h 419101"/>
              <a:gd name="connsiteX199" fmla="*/ 67868 w 441326"/>
              <a:gd name="connsiteY199" fmla="*/ 35362 h 419101"/>
              <a:gd name="connsiteX200" fmla="*/ 68263 w 441326"/>
              <a:gd name="connsiteY200" fmla="*/ 40482 h 419101"/>
              <a:gd name="connsiteX201" fmla="*/ 67868 w 441326"/>
              <a:gd name="connsiteY201" fmla="*/ 45470 h 419101"/>
              <a:gd name="connsiteX202" fmla="*/ 66682 w 441326"/>
              <a:gd name="connsiteY202" fmla="*/ 50327 h 419101"/>
              <a:gd name="connsiteX203" fmla="*/ 65100 w 441326"/>
              <a:gd name="connsiteY203" fmla="*/ 54791 h 419101"/>
              <a:gd name="connsiteX204" fmla="*/ 62728 w 441326"/>
              <a:gd name="connsiteY204" fmla="*/ 58992 h 419101"/>
              <a:gd name="connsiteX205" fmla="*/ 59829 w 441326"/>
              <a:gd name="connsiteY205" fmla="*/ 62798 h 419101"/>
              <a:gd name="connsiteX206" fmla="*/ 56403 w 441326"/>
              <a:gd name="connsiteY206" fmla="*/ 66212 h 419101"/>
              <a:gd name="connsiteX207" fmla="*/ 52713 w 441326"/>
              <a:gd name="connsiteY207" fmla="*/ 69100 h 419101"/>
              <a:gd name="connsiteX208" fmla="*/ 48496 w 441326"/>
              <a:gd name="connsiteY208" fmla="*/ 71463 h 419101"/>
              <a:gd name="connsiteX209" fmla="*/ 44015 w 441326"/>
              <a:gd name="connsiteY209" fmla="*/ 73038 h 419101"/>
              <a:gd name="connsiteX210" fmla="*/ 39139 w 441326"/>
              <a:gd name="connsiteY210" fmla="*/ 74219 h 419101"/>
              <a:gd name="connsiteX211" fmla="*/ 34132 w 441326"/>
              <a:gd name="connsiteY211" fmla="*/ 74613 h 419101"/>
              <a:gd name="connsiteX212" fmla="*/ 28992 w 441326"/>
              <a:gd name="connsiteY212" fmla="*/ 74219 h 419101"/>
              <a:gd name="connsiteX213" fmla="*/ 24248 w 441326"/>
              <a:gd name="connsiteY213" fmla="*/ 73038 h 419101"/>
              <a:gd name="connsiteX214" fmla="*/ 19768 w 441326"/>
              <a:gd name="connsiteY214" fmla="*/ 71463 h 419101"/>
              <a:gd name="connsiteX215" fmla="*/ 15551 w 441326"/>
              <a:gd name="connsiteY215" fmla="*/ 69100 h 419101"/>
              <a:gd name="connsiteX216" fmla="*/ 11729 w 441326"/>
              <a:gd name="connsiteY216" fmla="*/ 66212 h 419101"/>
              <a:gd name="connsiteX217" fmla="*/ 8303 w 441326"/>
              <a:gd name="connsiteY217" fmla="*/ 62798 h 419101"/>
              <a:gd name="connsiteX218" fmla="*/ 5535 w 441326"/>
              <a:gd name="connsiteY218" fmla="*/ 58992 h 419101"/>
              <a:gd name="connsiteX219" fmla="*/ 3163 w 441326"/>
              <a:gd name="connsiteY219" fmla="*/ 54791 h 419101"/>
              <a:gd name="connsiteX220" fmla="*/ 1450 w 441326"/>
              <a:gd name="connsiteY220" fmla="*/ 50327 h 419101"/>
              <a:gd name="connsiteX221" fmla="*/ 396 w 441326"/>
              <a:gd name="connsiteY221" fmla="*/ 45470 h 419101"/>
              <a:gd name="connsiteX222" fmla="*/ 0 w 441326"/>
              <a:gd name="connsiteY222" fmla="*/ 40482 h 419101"/>
              <a:gd name="connsiteX223" fmla="*/ 396 w 441326"/>
              <a:gd name="connsiteY223" fmla="*/ 35362 h 419101"/>
              <a:gd name="connsiteX224" fmla="*/ 1450 w 441326"/>
              <a:gd name="connsiteY224" fmla="*/ 30636 h 419101"/>
              <a:gd name="connsiteX225" fmla="*/ 3163 w 441326"/>
              <a:gd name="connsiteY225" fmla="*/ 26041 h 419101"/>
              <a:gd name="connsiteX226" fmla="*/ 5535 w 441326"/>
              <a:gd name="connsiteY226" fmla="*/ 21841 h 419101"/>
              <a:gd name="connsiteX227" fmla="*/ 8303 w 441326"/>
              <a:gd name="connsiteY227" fmla="*/ 18165 h 419101"/>
              <a:gd name="connsiteX228" fmla="*/ 11729 w 441326"/>
              <a:gd name="connsiteY228" fmla="*/ 14752 h 419101"/>
              <a:gd name="connsiteX229" fmla="*/ 15551 w 441326"/>
              <a:gd name="connsiteY229" fmla="*/ 11864 h 419101"/>
              <a:gd name="connsiteX230" fmla="*/ 19768 w 441326"/>
              <a:gd name="connsiteY230" fmla="*/ 9501 h 419101"/>
              <a:gd name="connsiteX231" fmla="*/ 24248 w 441326"/>
              <a:gd name="connsiteY231" fmla="*/ 7663 h 419101"/>
              <a:gd name="connsiteX232" fmla="*/ 28992 w 441326"/>
              <a:gd name="connsiteY232" fmla="*/ 6613 h 419101"/>
              <a:gd name="connsiteX233" fmla="*/ 228600 w 441326"/>
              <a:gd name="connsiteY233" fmla="*/ 0 h 419101"/>
              <a:gd name="connsiteX234" fmla="*/ 233779 w 441326"/>
              <a:gd name="connsiteY234" fmla="*/ 264 h 419101"/>
              <a:gd name="connsiteX235" fmla="*/ 238693 w 441326"/>
              <a:gd name="connsiteY235" fmla="*/ 1455 h 419101"/>
              <a:gd name="connsiteX236" fmla="*/ 243340 w 441326"/>
              <a:gd name="connsiteY236" fmla="*/ 3175 h 419101"/>
              <a:gd name="connsiteX237" fmla="*/ 247590 w 441326"/>
              <a:gd name="connsiteY237" fmla="*/ 5556 h 419101"/>
              <a:gd name="connsiteX238" fmla="*/ 251574 w 441326"/>
              <a:gd name="connsiteY238" fmla="*/ 8599 h 419101"/>
              <a:gd name="connsiteX239" fmla="*/ 255026 w 441326"/>
              <a:gd name="connsiteY239" fmla="*/ 12039 h 419101"/>
              <a:gd name="connsiteX240" fmla="*/ 257948 w 441326"/>
              <a:gd name="connsiteY240" fmla="*/ 15875 h 419101"/>
              <a:gd name="connsiteX241" fmla="*/ 260338 w 441326"/>
              <a:gd name="connsiteY241" fmla="*/ 20241 h 419101"/>
              <a:gd name="connsiteX242" fmla="*/ 262065 w 441326"/>
              <a:gd name="connsiteY242" fmla="*/ 24871 h 419101"/>
              <a:gd name="connsiteX243" fmla="*/ 263127 w 441326"/>
              <a:gd name="connsiteY243" fmla="*/ 29766 h 419101"/>
              <a:gd name="connsiteX244" fmla="*/ 263525 w 441326"/>
              <a:gd name="connsiteY244" fmla="*/ 34925 h 419101"/>
              <a:gd name="connsiteX245" fmla="*/ 263127 w 441326"/>
              <a:gd name="connsiteY245" fmla="*/ 40085 h 419101"/>
              <a:gd name="connsiteX246" fmla="*/ 262065 w 441326"/>
              <a:gd name="connsiteY246" fmla="*/ 44979 h 419101"/>
              <a:gd name="connsiteX247" fmla="*/ 260338 w 441326"/>
              <a:gd name="connsiteY247" fmla="*/ 49610 h 419101"/>
              <a:gd name="connsiteX248" fmla="*/ 257948 w 441326"/>
              <a:gd name="connsiteY248" fmla="*/ 53843 h 419101"/>
              <a:gd name="connsiteX249" fmla="*/ 255026 w 441326"/>
              <a:gd name="connsiteY249" fmla="*/ 57812 h 419101"/>
              <a:gd name="connsiteX250" fmla="*/ 251574 w 441326"/>
              <a:gd name="connsiteY250" fmla="*/ 61384 h 419101"/>
              <a:gd name="connsiteX251" fmla="*/ 247590 w 441326"/>
              <a:gd name="connsiteY251" fmla="*/ 64162 h 419101"/>
              <a:gd name="connsiteX252" fmla="*/ 243340 w 441326"/>
              <a:gd name="connsiteY252" fmla="*/ 66543 h 419101"/>
              <a:gd name="connsiteX253" fmla="*/ 238693 w 441326"/>
              <a:gd name="connsiteY253" fmla="*/ 68395 h 419101"/>
              <a:gd name="connsiteX254" fmla="*/ 233779 w 441326"/>
              <a:gd name="connsiteY254" fmla="*/ 69453 h 419101"/>
              <a:gd name="connsiteX255" fmla="*/ 228600 w 441326"/>
              <a:gd name="connsiteY255" fmla="*/ 69850 h 419101"/>
              <a:gd name="connsiteX256" fmla="*/ 223421 w 441326"/>
              <a:gd name="connsiteY256" fmla="*/ 69453 h 419101"/>
              <a:gd name="connsiteX257" fmla="*/ 218508 w 441326"/>
              <a:gd name="connsiteY257" fmla="*/ 68395 h 419101"/>
              <a:gd name="connsiteX258" fmla="*/ 213860 w 441326"/>
              <a:gd name="connsiteY258" fmla="*/ 66543 h 419101"/>
              <a:gd name="connsiteX259" fmla="*/ 209611 w 441326"/>
              <a:gd name="connsiteY259" fmla="*/ 64162 h 419101"/>
              <a:gd name="connsiteX260" fmla="*/ 205760 w 441326"/>
              <a:gd name="connsiteY260" fmla="*/ 61384 h 419101"/>
              <a:gd name="connsiteX261" fmla="*/ 202307 w 441326"/>
              <a:gd name="connsiteY261" fmla="*/ 57812 h 419101"/>
              <a:gd name="connsiteX262" fmla="*/ 199253 w 441326"/>
              <a:gd name="connsiteY262" fmla="*/ 53843 h 419101"/>
              <a:gd name="connsiteX263" fmla="*/ 196862 w 441326"/>
              <a:gd name="connsiteY263" fmla="*/ 49610 h 419101"/>
              <a:gd name="connsiteX264" fmla="*/ 195136 w 441326"/>
              <a:gd name="connsiteY264" fmla="*/ 44979 h 419101"/>
              <a:gd name="connsiteX265" fmla="*/ 193941 w 441326"/>
              <a:gd name="connsiteY265" fmla="*/ 40085 h 419101"/>
              <a:gd name="connsiteX266" fmla="*/ 193675 w 441326"/>
              <a:gd name="connsiteY266" fmla="*/ 34925 h 419101"/>
              <a:gd name="connsiteX267" fmla="*/ 193941 w 441326"/>
              <a:gd name="connsiteY267" fmla="*/ 29766 h 419101"/>
              <a:gd name="connsiteX268" fmla="*/ 195136 w 441326"/>
              <a:gd name="connsiteY268" fmla="*/ 24871 h 419101"/>
              <a:gd name="connsiteX269" fmla="*/ 196862 w 441326"/>
              <a:gd name="connsiteY269" fmla="*/ 20241 h 419101"/>
              <a:gd name="connsiteX270" fmla="*/ 199253 w 441326"/>
              <a:gd name="connsiteY270" fmla="*/ 15875 h 419101"/>
              <a:gd name="connsiteX271" fmla="*/ 202307 w 441326"/>
              <a:gd name="connsiteY271" fmla="*/ 12039 h 419101"/>
              <a:gd name="connsiteX272" fmla="*/ 205760 w 441326"/>
              <a:gd name="connsiteY272" fmla="*/ 8599 h 419101"/>
              <a:gd name="connsiteX273" fmla="*/ 209611 w 441326"/>
              <a:gd name="connsiteY273" fmla="*/ 5556 h 419101"/>
              <a:gd name="connsiteX274" fmla="*/ 213860 w 441326"/>
              <a:gd name="connsiteY274" fmla="*/ 3175 h 419101"/>
              <a:gd name="connsiteX275" fmla="*/ 218508 w 441326"/>
              <a:gd name="connsiteY275" fmla="*/ 1455 h 419101"/>
              <a:gd name="connsiteX276" fmla="*/ 223421 w 441326"/>
              <a:gd name="connsiteY276" fmla="*/ 264 h 41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</a:cxnLst>
            <a:rect l="l" t="t" r="r" b="b"/>
            <a:pathLst>
              <a:path w="441326" h="419101">
                <a:moveTo>
                  <a:pt x="114300" y="173038"/>
                </a:moveTo>
                <a:lnTo>
                  <a:pt x="334963" y="173038"/>
                </a:lnTo>
                <a:lnTo>
                  <a:pt x="334963" y="205838"/>
                </a:lnTo>
                <a:lnTo>
                  <a:pt x="243860" y="205838"/>
                </a:lnTo>
                <a:lnTo>
                  <a:pt x="243860" y="419101"/>
                </a:lnTo>
                <a:lnTo>
                  <a:pt x="204873" y="419101"/>
                </a:lnTo>
                <a:lnTo>
                  <a:pt x="204873" y="205838"/>
                </a:lnTo>
                <a:lnTo>
                  <a:pt x="114300" y="205838"/>
                </a:lnTo>
                <a:close/>
                <a:moveTo>
                  <a:pt x="389030" y="93663"/>
                </a:moveTo>
                <a:lnTo>
                  <a:pt x="426855" y="93663"/>
                </a:lnTo>
                <a:lnTo>
                  <a:pt x="428726" y="94060"/>
                </a:lnTo>
                <a:lnTo>
                  <a:pt x="430330" y="95118"/>
                </a:lnTo>
                <a:lnTo>
                  <a:pt x="431399" y="96572"/>
                </a:lnTo>
                <a:lnTo>
                  <a:pt x="431800" y="98556"/>
                </a:lnTo>
                <a:lnTo>
                  <a:pt x="431800" y="269937"/>
                </a:lnTo>
                <a:lnTo>
                  <a:pt x="431399" y="271920"/>
                </a:lnTo>
                <a:lnTo>
                  <a:pt x="430330" y="273375"/>
                </a:lnTo>
                <a:lnTo>
                  <a:pt x="428726" y="274565"/>
                </a:lnTo>
                <a:lnTo>
                  <a:pt x="426855" y="274962"/>
                </a:lnTo>
                <a:lnTo>
                  <a:pt x="323940" y="274962"/>
                </a:lnTo>
                <a:lnTo>
                  <a:pt x="323940" y="395563"/>
                </a:lnTo>
                <a:lnTo>
                  <a:pt x="323539" y="399794"/>
                </a:lnTo>
                <a:lnTo>
                  <a:pt x="322470" y="403894"/>
                </a:lnTo>
                <a:lnTo>
                  <a:pt x="320733" y="407464"/>
                </a:lnTo>
                <a:lnTo>
                  <a:pt x="318460" y="410770"/>
                </a:lnTo>
                <a:lnTo>
                  <a:pt x="315520" y="413679"/>
                </a:lnTo>
                <a:lnTo>
                  <a:pt x="312179" y="415928"/>
                </a:lnTo>
                <a:lnTo>
                  <a:pt x="308436" y="417647"/>
                </a:lnTo>
                <a:lnTo>
                  <a:pt x="304293" y="418705"/>
                </a:lnTo>
                <a:lnTo>
                  <a:pt x="299882" y="419101"/>
                </a:lnTo>
                <a:lnTo>
                  <a:pt x="295605" y="418705"/>
                </a:lnTo>
                <a:lnTo>
                  <a:pt x="291596" y="417647"/>
                </a:lnTo>
                <a:lnTo>
                  <a:pt x="287987" y="415928"/>
                </a:lnTo>
                <a:lnTo>
                  <a:pt x="284646" y="413679"/>
                </a:lnTo>
                <a:lnTo>
                  <a:pt x="281705" y="410770"/>
                </a:lnTo>
                <a:lnTo>
                  <a:pt x="279299" y="407464"/>
                </a:lnTo>
                <a:lnTo>
                  <a:pt x="277562" y="403894"/>
                </a:lnTo>
                <a:lnTo>
                  <a:pt x="276493" y="399794"/>
                </a:lnTo>
                <a:lnTo>
                  <a:pt x="276225" y="395563"/>
                </a:lnTo>
                <a:lnTo>
                  <a:pt x="276225" y="232381"/>
                </a:lnTo>
                <a:lnTo>
                  <a:pt x="276626" y="230530"/>
                </a:lnTo>
                <a:lnTo>
                  <a:pt x="277562" y="228943"/>
                </a:lnTo>
                <a:lnTo>
                  <a:pt x="279166" y="228017"/>
                </a:lnTo>
                <a:lnTo>
                  <a:pt x="281171" y="227620"/>
                </a:lnTo>
                <a:lnTo>
                  <a:pt x="384085" y="227620"/>
                </a:lnTo>
                <a:lnTo>
                  <a:pt x="384085" y="98556"/>
                </a:lnTo>
                <a:lnTo>
                  <a:pt x="384486" y="96572"/>
                </a:lnTo>
                <a:lnTo>
                  <a:pt x="385555" y="95118"/>
                </a:lnTo>
                <a:lnTo>
                  <a:pt x="387026" y="94060"/>
                </a:lnTo>
                <a:close/>
                <a:moveTo>
                  <a:pt x="16132" y="93663"/>
                </a:moveTo>
                <a:lnTo>
                  <a:pt x="53374" y="93663"/>
                </a:lnTo>
                <a:lnTo>
                  <a:pt x="55355" y="94192"/>
                </a:lnTo>
                <a:lnTo>
                  <a:pt x="56808" y="95249"/>
                </a:lnTo>
                <a:lnTo>
                  <a:pt x="57996" y="96703"/>
                </a:lnTo>
                <a:lnTo>
                  <a:pt x="58393" y="98686"/>
                </a:lnTo>
                <a:lnTo>
                  <a:pt x="58393" y="227566"/>
                </a:lnTo>
                <a:lnTo>
                  <a:pt x="159951" y="227566"/>
                </a:lnTo>
                <a:lnTo>
                  <a:pt x="161932" y="227963"/>
                </a:lnTo>
                <a:lnTo>
                  <a:pt x="163384" y="229020"/>
                </a:lnTo>
                <a:lnTo>
                  <a:pt x="164573" y="230606"/>
                </a:lnTo>
                <a:lnTo>
                  <a:pt x="164969" y="232457"/>
                </a:lnTo>
                <a:lnTo>
                  <a:pt x="165101" y="395705"/>
                </a:lnTo>
                <a:lnTo>
                  <a:pt x="164705" y="399802"/>
                </a:lnTo>
                <a:lnTo>
                  <a:pt x="163516" y="403900"/>
                </a:lnTo>
                <a:lnTo>
                  <a:pt x="161800" y="407469"/>
                </a:lnTo>
                <a:lnTo>
                  <a:pt x="159422" y="410774"/>
                </a:lnTo>
                <a:lnTo>
                  <a:pt x="156517" y="413682"/>
                </a:lnTo>
                <a:lnTo>
                  <a:pt x="153215" y="415929"/>
                </a:lnTo>
                <a:lnTo>
                  <a:pt x="149518" y="417647"/>
                </a:lnTo>
                <a:lnTo>
                  <a:pt x="145556" y="418705"/>
                </a:lnTo>
                <a:lnTo>
                  <a:pt x="141330" y="419101"/>
                </a:lnTo>
                <a:lnTo>
                  <a:pt x="137103" y="418705"/>
                </a:lnTo>
                <a:lnTo>
                  <a:pt x="133141" y="417647"/>
                </a:lnTo>
                <a:lnTo>
                  <a:pt x="129444" y="415929"/>
                </a:lnTo>
                <a:lnTo>
                  <a:pt x="126142" y="413682"/>
                </a:lnTo>
                <a:lnTo>
                  <a:pt x="123369" y="410774"/>
                </a:lnTo>
                <a:lnTo>
                  <a:pt x="120991" y="407469"/>
                </a:lnTo>
                <a:lnTo>
                  <a:pt x="119275" y="403900"/>
                </a:lnTo>
                <a:lnTo>
                  <a:pt x="118086" y="399802"/>
                </a:lnTo>
                <a:lnTo>
                  <a:pt x="117690" y="395705"/>
                </a:lnTo>
                <a:lnTo>
                  <a:pt x="117690" y="275020"/>
                </a:lnTo>
                <a:lnTo>
                  <a:pt x="16132" y="275020"/>
                </a:lnTo>
                <a:lnTo>
                  <a:pt x="14151" y="274624"/>
                </a:lnTo>
                <a:lnTo>
                  <a:pt x="12698" y="273434"/>
                </a:lnTo>
                <a:lnTo>
                  <a:pt x="11509" y="271980"/>
                </a:lnTo>
                <a:lnTo>
                  <a:pt x="11113" y="269997"/>
                </a:lnTo>
                <a:lnTo>
                  <a:pt x="11113" y="98686"/>
                </a:lnTo>
                <a:lnTo>
                  <a:pt x="11509" y="96703"/>
                </a:lnTo>
                <a:lnTo>
                  <a:pt x="12698" y="95249"/>
                </a:lnTo>
                <a:lnTo>
                  <a:pt x="14151" y="94192"/>
                </a:lnTo>
                <a:close/>
                <a:moveTo>
                  <a:pt x="194051" y="77788"/>
                </a:moveTo>
                <a:lnTo>
                  <a:pt x="263809" y="77788"/>
                </a:lnTo>
                <a:lnTo>
                  <a:pt x="264073" y="77788"/>
                </a:lnTo>
                <a:lnTo>
                  <a:pt x="264864" y="77788"/>
                </a:lnTo>
                <a:lnTo>
                  <a:pt x="266183" y="77788"/>
                </a:lnTo>
                <a:lnTo>
                  <a:pt x="268029" y="77920"/>
                </a:lnTo>
                <a:lnTo>
                  <a:pt x="270007" y="78182"/>
                </a:lnTo>
                <a:lnTo>
                  <a:pt x="272513" y="78576"/>
                </a:lnTo>
                <a:lnTo>
                  <a:pt x="275282" y="78970"/>
                </a:lnTo>
                <a:lnTo>
                  <a:pt x="278315" y="79626"/>
                </a:lnTo>
                <a:lnTo>
                  <a:pt x="281480" y="80545"/>
                </a:lnTo>
                <a:lnTo>
                  <a:pt x="284645" y="81595"/>
                </a:lnTo>
                <a:lnTo>
                  <a:pt x="287941" y="82908"/>
                </a:lnTo>
                <a:lnTo>
                  <a:pt x="291238" y="84483"/>
                </a:lnTo>
                <a:lnTo>
                  <a:pt x="294403" y="86321"/>
                </a:lnTo>
                <a:lnTo>
                  <a:pt x="297304" y="88553"/>
                </a:lnTo>
                <a:lnTo>
                  <a:pt x="300337" y="91179"/>
                </a:lnTo>
                <a:lnTo>
                  <a:pt x="302974" y="94067"/>
                </a:lnTo>
                <a:lnTo>
                  <a:pt x="305480" y="97349"/>
                </a:lnTo>
                <a:lnTo>
                  <a:pt x="307458" y="101156"/>
                </a:lnTo>
                <a:lnTo>
                  <a:pt x="309172" y="105226"/>
                </a:lnTo>
                <a:lnTo>
                  <a:pt x="310359" y="109952"/>
                </a:lnTo>
                <a:lnTo>
                  <a:pt x="311150" y="115203"/>
                </a:lnTo>
                <a:lnTo>
                  <a:pt x="311150" y="163513"/>
                </a:lnTo>
                <a:lnTo>
                  <a:pt x="281875" y="163513"/>
                </a:lnTo>
                <a:lnTo>
                  <a:pt x="281875" y="121110"/>
                </a:lnTo>
                <a:lnTo>
                  <a:pt x="272381" y="121110"/>
                </a:lnTo>
                <a:lnTo>
                  <a:pt x="272381" y="163513"/>
                </a:lnTo>
                <a:lnTo>
                  <a:pt x="184424" y="163513"/>
                </a:lnTo>
                <a:lnTo>
                  <a:pt x="184688" y="121635"/>
                </a:lnTo>
                <a:lnTo>
                  <a:pt x="175325" y="121635"/>
                </a:lnTo>
                <a:lnTo>
                  <a:pt x="175325" y="163513"/>
                </a:lnTo>
                <a:lnTo>
                  <a:pt x="146050" y="163513"/>
                </a:lnTo>
                <a:lnTo>
                  <a:pt x="146050" y="115203"/>
                </a:lnTo>
                <a:lnTo>
                  <a:pt x="146050" y="114809"/>
                </a:lnTo>
                <a:lnTo>
                  <a:pt x="146050" y="114284"/>
                </a:lnTo>
                <a:lnTo>
                  <a:pt x="146050" y="113365"/>
                </a:lnTo>
                <a:lnTo>
                  <a:pt x="146182" y="112052"/>
                </a:lnTo>
                <a:lnTo>
                  <a:pt x="146446" y="110345"/>
                </a:lnTo>
                <a:lnTo>
                  <a:pt x="146710" y="108376"/>
                </a:lnTo>
                <a:lnTo>
                  <a:pt x="147369" y="106407"/>
                </a:lnTo>
                <a:lnTo>
                  <a:pt x="147896" y="104175"/>
                </a:lnTo>
                <a:lnTo>
                  <a:pt x="148819" y="101681"/>
                </a:lnTo>
                <a:lnTo>
                  <a:pt x="149874" y="99187"/>
                </a:lnTo>
                <a:lnTo>
                  <a:pt x="151457" y="96824"/>
                </a:lnTo>
                <a:lnTo>
                  <a:pt x="153039" y="94329"/>
                </a:lnTo>
                <a:lnTo>
                  <a:pt x="155281" y="91704"/>
                </a:lnTo>
                <a:lnTo>
                  <a:pt x="157655" y="89341"/>
                </a:lnTo>
                <a:lnTo>
                  <a:pt x="160424" y="87109"/>
                </a:lnTo>
                <a:lnTo>
                  <a:pt x="163721" y="85009"/>
                </a:lnTo>
                <a:lnTo>
                  <a:pt x="167545" y="82908"/>
                </a:lnTo>
                <a:lnTo>
                  <a:pt x="171765" y="81333"/>
                </a:lnTo>
                <a:lnTo>
                  <a:pt x="176512" y="79889"/>
                </a:lnTo>
                <a:lnTo>
                  <a:pt x="181787" y="78838"/>
                </a:lnTo>
                <a:lnTo>
                  <a:pt x="187589" y="78051"/>
                </a:lnTo>
                <a:close/>
                <a:moveTo>
                  <a:pt x="407195" y="6350"/>
                </a:moveTo>
                <a:lnTo>
                  <a:pt x="412334" y="6744"/>
                </a:lnTo>
                <a:lnTo>
                  <a:pt x="417078" y="7926"/>
                </a:lnTo>
                <a:lnTo>
                  <a:pt x="421691" y="9501"/>
                </a:lnTo>
                <a:lnTo>
                  <a:pt x="425908" y="11864"/>
                </a:lnTo>
                <a:lnTo>
                  <a:pt x="429598" y="14752"/>
                </a:lnTo>
                <a:lnTo>
                  <a:pt x="433024" y="18165"/>
                </a:lnTo>
                <a:lnTo>
                  <a:pt x="435923" y="21841"/>
                </a:lnTo>
                <a:lnTo>
                  <a:pt x="438163" y="26041"/>
                </a:lnTo>
                <a:lnTo>
                  <a:pt x="440008" y="30636"/>
                </a:lnTo>
                <a:lnTo>
                  <a:pt x="441063" y="35362"/>
                </a:lnTo>
                <a:lnTo>
                  <a:pt x="441326" y="40482"/>
                </a:lnTo>
                <a:lnTo>
                  <a:pt x="441063" y="45601"/>
                </a:lnTo>
                <a:lnTo>
                  <a:pt x="440008" y="50327"/>
                </a:lnTo>
                <a:lnTo>
                  <a:pt x="438163" y="54922"/>
                </a:lnTo>
                <a:lnTo>
                  <a:pt x="435923" y="59123"/>
                </a:lnTo>
                <a:lnTo>
                  <a:pt x="433024" y="62798"/>
                </a:lnTo>
                <a:lnTo>
                  <a:pt x="429598" y="66212"/>
                </a:lnTo>
                <a:lnTo>
                  <a:pt x="425908" y="69100"/>
                </a:lnTo>
                <a:lnTo>
                  <a:pt x="421691" y="71463"/>
                </a:lnTo>
                <a:lnTo>
                  <a:pt x="417078" y="73169"/>
                </a:lnTo>
                <a:lnTo>
                  <a:pt x="412334" y="74219"/>
                </a:lnTo>
                <a:lnTo>
                  <a:pt x="407195" y="74613"/>
                </a:lnTo>
                <a:lnTo>
                  <a:pt x="402187" y="74219"/>
                </a:lnTo>
                <a:lnTo>
                  <a:pt x="397443" y="73169"/>
                </a:lnTo>
                <a:lnTo>
                  <a:pt x="392831" y="71463"/>
                </a:lnTo>
                <a:lnTo>
                  <a:pt x="388745" y="69100"/>
                </a:lnTo>
                <a:lnTo>
                  <a:pt x="384924" y="66212"/>
                </a:lnTo>
                <a:lnTo>
                  <a:pt x="381497" y="62798"/>
                </a:lnTo>
                <a:lnTo>
                  <a:pt x="378598" y="59123"/>
                </a:lnTo>
                <a:lnTo>
                  <a:pt x="376226" y="54922"/>
                </a:lnTo>
                <a:lnTo>
                  <a:pt x="374645" y="50327"/>
                </a:lnTo>
                <a:lnTo>
                  <a:pt x="373590" y="45601"/>
                </a:lnTo>
                <a:lnTo>
                  <a:pt x="373063" y="40482"/>
                </a:lnTo>
                <a:lnTo>
                  <a:pt x="373590" y="35362"/>
                </a:lnTo>
                <a:lnTo>
                  <a:pt x="374645" y="30636"/>
                </a:lnTo>
                <a:lnTo>
                  <a:pt x="376226" y="26041"/>
                </a:lnTo>
                <a:lnTo>
                  <a:pt x="378598" y="21841"/>
                </a:lnTo>
                <a:lnTo>
                  <a:pt x="381497" y="18165"/>
                </a:lnTo>
                <a:lnTo>
                  <a:pt x="384924" y="14752"/>
                </a:lnTo>
                <a:lnTo>
                  <a:pt x="388745" y="11864"/>
                </a:lnTo>
                <a:lnTo>
                  <a:pt x="392831" y="9501"/>
                </a:lnTo>
                <a:lnTo>
                  <a:pt x="397443" y="7926"/>
                </a:lnTo>
                <a:lnTo>
                  <a:pt x="402187" y="6744"/>
                </a:lnTo>
                <a:close/>
                <a:moveTo>
                  <a:pt x="34132" y="6350"/>
                </a:moveTo>
                <a:lnTo>
                  <a:pt x="39139" y="6613"/>
                </a:lnTo>
                <a:lnTo>
                  <a:pt x="44015" y="7663"/>
                </a:lnTo>
                <a:lnTo>
                  <a:pt x="48496" y="9501"/>
                </a:lnTo>
                <a:lnTo>
                  <a:pt x="52713" y="11864"/>
                </a:lnTo>
                <a:lnTo>
                  <a:pt x="56403" y="14752"/>
                </a:lnTo>
                <a:lnTo>
                  <a:pt x="59829" y="18165"/>
                </a:lnTo>
                <a:lnTo>
                  <a:pt x="62728" y="21841"/>
                </a:lnTo>
                <a:lnTo>
                  <a:pt x="65100" y="26041"/>
                </a:lnTo>
                <a:lnTo>
                  <a:pt x="66682" y="30636"/>
                </a:lnTo>
                <a:lnTo>
                  <a:pt x="67868" y="35362"/>
                </a:lnTo>
                <a:lnTo>
                  <a:pt x="68263" y="40482"/>
                </a:lnTo>
                <a:lnTo>
                  <a:pt x="67868" y="45470"/>
                </a:lnTo>
                <a:lnTo>
                  <a:pt x="66682" y="50327"/>
                </a:lnTo>
                <a:lnTo>
                  <a:pt x="65100" y="54791"/>
                </a:lnTo>
                <a:lnTo>
                  <a:pt x="62728" y="58992"/>
                </a:lnTo>
                <a:lnTo>
                  <a:pt x="59829" y="62798"/>
                </a:lnTo>
                <a:lnTo>
                  <a:pt x="56403" y="66212"/>
                </a:lnTo>
                <a:lnTo>
                  <a:pt x="52713" y="69100"/>
                </a:lnTo>
                <a:lnTo>
                  <a:pt x="48496" y="71463"/>
                </a:lnTo>
                <a:lnTo>
                  <a:pt x="44015" y="73038"/>
                </a:lnTo>
                <a:lnTo>
                  <a:pt x="39139" y="74219"/>
                </a:lnTo>
                <a:lnTo>
                  <a:pt x="34132" y="74613"/>
                </a:lnTo>
                <a:lnTo>
                  <a:pt x="28992" y="74219"/>
                </a:lnTo>
                <a:lnTo>
                  <a:pt x="24248" y="73038"/>
                </a:lnTo>
                <a:lnTo>
                  <a:pt x="19768" y="71463"/>
                </a:lnTo>
                <a:lnTo>
                  <a:pt x="15551" y="69100"/>
                </a:lnTo>
                <a:lnTo>
                  <a:pt x="11729" y="66212"/>
                </a:lnTo>
                <a:lnTo>
                  <a:pt x="8303" y="62798"/>
                </a:lnTo>
                <a:lnTo>
                  <a:pt x="5535" y="58992"/>
                </a:lnTo>
                <a:lnTo>
                  <a:pt x="3163" y="54791"/>
                </a:lnTo>
                <a:lnTo>
                  <a:pt x="1450" y="50327"/>
                </a:lnTo>
                <a:lnTo>
                  <a:pt x="396" y="45470"/>
                </a:lnTo>
                <a:lnTo>
                  <a:pt x="0" y="40482"/>
                </a:lnTo>
                <a:lnTo>
                  <a:pt x="396" y="35362"/>
                </a:lnTo>
                <a:lnTo>
                  <a:pt x="1450" y="30636"/>
                </a:lnTo>
                <a:lnTo>
                  <a:pt x="3163" y="26041"/>
                </a:lnTo>
                <a:lnTo>
                  <a:pt x="5535" y="21841"/>
                </a:lnTo>
                <a:lnTo>
                  <a:pt x="8303" y="18165"/>
                </a:lnTo>
                <a:lnTo>
                  <a:pt x="11729" y="14752"/>
                </a:lnTo>
                <a:lnTo>
                  <a:pt x="15551" y="11864"/>
                </a:lnTo>
                <a:lnTo>
                  <a:pt x="19768" y="9501"/>
                </a:lnTo>
                <a:lnTo>
                  <a:pt x="24248" y="7663"/>
                </a:lnTo>
                <a:lnTo>
                  <a:pt x="28992" y="6613"/>
                </a:lnTo>
                <a:close/>
                <a:moveTo>
                  <a:pt x="228600" y="0"/>
                </a:moveTo>
                <a:lnTo>
                  <a:pt x="233779" y="264"/>
                </a:lnTo>
                <a:lnTo>
                  <a:pt x="238693" y="1455"/>
                </a:lnTo>
                <a:lnTo>
                  <a:pt x="243340" y="3175"/>
                </a:lnTo>
                <a:lnTo>
                  <a:pt x="247590" y="5556"/>
                </a:lnTo>
                <a:lnTo>
                  <a:pt x="251574" y="8599"/>
                </a:lnTo>
                <a:lnTo>
                  <a:pt x="255026" y="12039"/>
                </a:lnTo>
                <a:lnTo>
                  <a:pt x="257948" y="15875"/>
                </a:lnTo>
                <a:lnTo>
                  <a:pt x="260338" y="20241"/>
                </a:lnTo>
                <a:lnTo>
                  <a:pt x="262065" y="24871"/>
                </a:lnTo>
                <a:lnTo>
                  <a:pt x="263127" y="29766"/>
                </a:lnTo>
                <a:lnTo>
                  <a:pt x="263525" y="34925"/>
                </a:lnTo>
                <a:lnTo>
                  <a:pt x="263127" y="40085"/>
                </a:lnTo>
                <a:lnTo>
                  <a:pt x="262065" y="44979"/>
                </a:lnTo>
                <a:lnTo>
                  <a:pt x="260338" y="49610"/>
                </a:lnTo>
                <a:lnTo>
                  <a:pt x="257948" y="53843"/>
                </a:lnTo>
                <a:lnTo>
                  <a:pt x="255026" y="57812"/>
                </a:lnTo>
                <a:lnTo>
                  <a:pt x="251574" y="61384"/>
                </a:lnTo>
                <a:lnTo>
                  <a:pt x="247590" y="64162"/>
                </a:lnTo>
                <a:lnTo>
                  <a:pt x="243340" y="66543"/>
                </a:lnTo>
                <a:lnTo>
                  <a:pt x="238693" y="68395"/>
                </a:lnTo>
                <a:lnTo>
                  <a:pt x="233779" y="69453"/>
                </a:lnTo>
                <a:lnTo>
                  <a:pt x="228600" y="69850"/>
                </a:lnTo>
                <a:lnTo>
                  <a:pt x="223421" y="69453"/>
                </a:lnTo>
                <a:lnTo>
                  <a:pt x="218508" y="68395"/>
                </a:lnTo>
                <a:lnTo>
                  <a:pt x="213860" y="66543"/>
                </a:lnTo>
                <a:lnTo>
                  <a:pt x="209611" y="64162"/>
                </a:lnTo>
                <a:lnTo>
                  <a:pt x="205760" y="61384"/>
                </a:lnTo>
                <a:lnTo>
                  <a:pt x="202307" y="57812"/>
                </a:lnTo>
                <a:lnTo>
                  <a:pt x="199253" y="53843"/>
                </a:lnTo>
                <a:lnTo>
                  <a:pt x="196862" y="49610"/>
                </a:lnTo>
                <a:lnTo>
                  <a:pt x="195136" y="44979"/>
                </a:lnTo>
                <a:lnTo>
                  <a:pt x="193941" y="40085"/>
                </a:lnTo>
                <a:lnTo>
                  <a:pt x="193675" y="34925"/>
                </a:lnTo>
                <a:lnTo>
                  <a:pt x="193941" y="29766"/>
                </a:lnTo>
                <a:lnTo>
                  <a:pt x="195136" y="24871"/>
                </a:lnTo>
                <a:lnTo>
                  <a:pt x="196862" y="20241"/>
                </a:lnTo>
                <a:lnTo>
                  <a:pt x="199253" y="15875"/>
                </a:lnTo>
                <a:lnTo>
                  <a:pt x="202307" y="12039"/>
                </a:lnTo>
                <a:lnTo>
                  <a:pt x="205760" y="8599"/>
                </a:lnTo>
                <a:lnTo>
                  <a:pt x="209611" y="5556"/>
                </a:lnTo>
                <a:lnTo>
                  <a:pt x="213860" y="3175"/>
                </a:lnTo>
                <a:lnTo>
                  <a:pt x="218508" y="1455"/>
                </a:lnTo>
                <a:lnTo>
                  <a:pt x="223421" y="264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9" name="Прямоугольник 128"/>
          <p:cNvSpPr/>
          <p:nvPr/>
        </p:nvSpPr>
        <p:spPr>
          <a:xfrm>
            <a:off x="6307651" y="2837589"/>
            <a:ext cx="324000" cy="518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9" name="Freeform 667"/>
          <p:cNvSpPr>
            <a:spLocks/>
          </p:cNvSpPr>
          <p:nvPr/>
        </p:nvSpPr>
        <p:spPr bwMode="auto">
          <a:xfrm>
            <a:off x="6340196" y="3050427"/>
            <a:ext cx="242586" cy="230370"/>
          </a:xfrm>
          <a:custGeom>
            <a:avLst/>
            <a:gdLst>
              <a:gd name="connsiteX0" fmla="*/ 114300 w 441326"/>
              <a:gd name="connsiteY0" fmla="*/ 173038 h 419101"/>
              <a:gd name="connsiteX1" fmla="*/ 334963 w 441326"/>
              <a:gd name="connsiteY1" fmla="*/ 173038 h 419101"/>
              <a:gd name="connsiteX2" fmla="*/ 334963 w 441326"/>
              <a:gd name="connsiteY2" fmla="*/ 205838 h 419101"/>
              <a:gd name="connsiteX3" fmla="*/ 243860 w 441326"/>
              <a:gd name="connsiteY3" fmla="*/ 205838 h 419101"/>
              <a:gd name="connsiteX4" fmla="*/ 243860 w 441326"/>
              <a:gd name="connsiteY4" fmla="*/ 419101 h 419101"/>
              <a:gd name="connsiteX5" fmla="*/ 204873 w 441326"/>
              <a:gd name="connsiteY5" fmla="*/ 419101 h 419101"/>
              <a:gd name="connsiteX6" fmla="*/ 204873 w 441326"/>
              <a:gd name="connsiteY6" fmla="*/ 205838 h 419101"/>
              <a:gd name="connsiteX7" fmla="*/ 114300 w 441326"/>
              <a:gd name="connsiteY7" fmla="*/ 205838 h 419101"/>
              <a:gd name="connsiteX8" fmla="*/ 389030 w 441326"/>
              <a:gd name="connsiteY8" fmla="*/ 93663 h 419101"/>
              <a:gd name="connsiteX9" fmla="*/ 426855 w 441326"/>
              <a:gd name="connsiteY9" fmla="*/ 93663 h 419101"/>
              <a:gd name="connsiteX10" fmla="*/ 428726 w 441326"/>
              <a:gd name="connsiteY10" fmla="*/ 94060 h 419101"/>
              <a:gd name="connsiteX11" fmla="*/ 430330 w 441326"/>
              <a:gd name="connsiteY11" fmla="*/ 95118 h 419101"/>
              <a:gd name="connsiteX12" fmla="*/ 431399 w 441326"/>
              <a:gd name="connsiteY12" fmla="*/ 96572 h 419101"/>
              <a:gd name="connsiteX13" fmla="*/ 431800 w 441326"/>
              <a:gd name="connsiteY13" fmla="*/ 98556 h 419101"/>
              <a:gd name="connsiteX14" fmla="*/ 431800 w 441326"/>
              <a:gd name="connsiteY14" fmla="*/ 269937 h 419101"/>
              <a:gd name="connsiteX15" fmla="*/ 431399 w 441326"/>
              <a:gd name="connsiteY15" fmla="*/ 271920 h 419101"/>
              <a:gd name="connsiteX16" fmla="*/ 430330 w 441326"/>
              <a:gd name="connsiteY16" fmla="*/ 273375 h 419101"/>
              <a:gd name="connsiteX17" fmla="*/ 428726 w 441326"/>
              <a:gd name="connsiteY17" fmla="*/ 274565 h 419101"/>
              <a:gd name="connsiteX18" fmla="*/ 426855 w 441326"/>
              <a:gd name="connsiteY18" fmla="*/ 274962 h 419101"/>
              <a:gd name="connsiteX19" fmla="*/ 323940 w 441326"/>
              <a:gd name="connsiteY19" fmla="*/ 274962 h 419101"/>
              <a:gd name="connsiteX20" fmla="*/ 323940 w 441326"/>
              <a:gd name="connsiteY20" fmla="*/ 395563 h 419101"/>
              <a:gd name="connsiteX21" fmla="*/ 323539 w 441326"/>
              <a:gd name="connsiteY21" fmla="*/ 399794 h 419101"/>
              <a:gd name="connsiteX22" fmla="*/ 322470 w 441326"/>
              <a:gd name="connsiteY22" fmla="*/ 403894 h 419101"/>
              <a:gd name="connsiteX23" fmla="*/ 320733 w 441326"/>
              <a:gd name="connsiteY23" fmla="*/ 407464 h 419101"/>
              <a:gd name="connsiteX24" fmla="*/ 318460 w 441326"/>
              <a:gd name="connsiteY24" fmla="*/ 410770 h 419101"/>
              <a:gd name="connsiteX25" fmla="*/ 315520 w 441326"/>
              <a:gd name="connsiteY25" fmla="*/ 413679 h 419101"/>
              <a:gd name="connsiteX26" fmla="*/ 312179 w 441326"/>
              <a:gd name="connsiteY26" fmla="*/ 415928 h 419101"/>
              <a:gd name="connsiteX27" fmla="*/ 308436 w 441326"/>
              <a:gd name="connsiteY27" fmla="*/ 417647 h 419101"/>
              <a:gd name="connsiteX28" fmla="*/ 304293 w 441326"/>
              <a:gd name="connsiteY28" fmla="*/ 418705 h 419101"/>
              <a:gd name="connsiteX29" fmla="*/ 299882 w 441326"/>
              <a:gd name="connsiteY29" fmla="*/ 419101 h 419101"/>
              <a:gd name="connsiteX30" fmla="*/ 295605 w 441326"/>
              <a:gd name="connsiteY30" fmla="*/ 418705 h 419101"/>
              <a:gd name="connsiteX31" fmla="*/ 291596 w 441326"/>
              <a:gd name="connsiteY31" fmla="*/ 417647 h 419101"/>
              <a:gd name="connsiteX32" fmla="*/ 287987 w 441326"/>
              <a:gd name="connsiteY32" fmla="*/ 415928 h 419101"/>
              <a:gd name="connsiteX33" fmla="*/ 284646 w 441326"/>
              <a:gd name="connsiteY33" fmla="*/ 413679 h 419101"/>
              <a:gd name="connsiteX34" fmla="*/ 281705 w 441326"/>
              <a:gd name="connsiteY34" fmla="*/ 410770 h 419101"/>
              <a:gd name="connsiteX35" fmla="*/ 279299 w 441326"/>
              <a:gd name="connsiteY35" fmla="*/ 407464 h 419101"/>
              <a:gd name="connsiteX36" fmla="*/ 277562 w 441326"/>
              <a:gd name="connsiteY36" fmla="*/ 403894 h 419101"/>
              <a:gd name="connsiteX37" fmla="*/ 276493 w 441326"/>
              <a:gd name="connsiteY37" fmla="*/ 399794 h 419101"/>
              <a:gd name="connsiteX38" fmla="*/ 276225 w 441326"/>
              <a:gd name="connsiteY38" fmla="*/ 395563 h 419101"/>
              <a:gd name="connsiteX39" fmla="*/ 276225 w 441326"/>
              <a:gd name="connsiteY39" fmla="*/ 232381 h 419101"/>
              <a:gd name="connsiteX40" fmla="*/ 276626 w 441326"/>
              <a:gd name="connsiteY40" fmla="*/ 230530 h 419101"/>
              <a:gd name="connsiteX41" fmla="*/ 277562 w 441326"/>
              <a:gd name="connsiteY41" fmla="*/ 228943 h 419101"/>
              <a:gd name="connsiteX42" fmla="*/ 279166 w 441326"/>
              <a:gd name="connsiteY42" fmla="*/ 228017 h 419101"/>
              <a:gd name="connsiteX43" fmla="*/ 281171 w 441326"/>
              <a:gd name="connsiteY43" fmla="*/ 227620 h 419101"/>
              <a:gd name="connsiteX44" fmla="*/ 384085 w 441326"/>
              <a:gd name="connsiteY44" fmla="*/ 227620 h 419101"/>
              <a:gd name="connsiteX45" fmla="*/ 384085 w 441326"/>
              <a:gd name="connsiteY45" fmla="*/ 98556 h 419101"/>
              <a:gd name="connsiteX46" fmla="*/ 384486 w 441326"/>
              <a:gd name="connsiteY46" fmla="*/ 96572 h 419101"/>
              <a:gd name="connsiteX47" fmla="*/ 385555 w 441326"/>
              <a:gd name="connsiteY47" fmla="*/ 95118 h 419101"/>
              <a:gd name="connsiteX48" fmla="*/ 387026 w 441326"/>
              <a:gd name="connsiteY48" fmla="*/ 94060 h 419101"/>
              <a:gd name="connsiteX49" fmla="*/ 16132 w 441326"/>
              <a:gd name="connsiteY49" fmla="*/ 93663 h 419101"/>
              <a:gd name="connsiteX50" fmla="*/ 53374 w 441326"/>
              <a:gd name="connsiteY50" fmla="*/ 93663 h 419101"/>
              <a:gd name="connsiteX51" fmla="*/ 55355 w 441326"/>
              <a:gd name="connsiteY51" fmla="*/ 94192 h 419101"/>
              <a:gd name="connsiteX52" fmla="*/ 56808 w 441326"/>
              <a:gd name="connsiteY52" fmla="*/ 95249 h 419101"/>
              <a:gd name="connsiteX53" fmla="*/ 57996 w 441326"/>
              <a:gd name="connsiteY53" fmla="*/ 96703 h 419101"/>
              <a:gd name="connsiteX54" fmla="*/ 58393 w 441326"/>
              <a:gd name="connsiteY54" fmla="*/ 98686 h 419101"/>
              <a:gd name="connsiteX55" fmla="*/ 58393 w 441326"/>
              <a:gd name="connsiteY55" fmla="*/ 227566 h 419101"/>
              <a:gd name="connsiteX56" fmla="*/ 159951 w 441326"/>
              <a:gd name="connsiteY56" fmla="*/ 227566 h 419101"/>
              <a:gd name="connsiteX57" fmla="*/ 161932 w 441326"/>
              <a:gd name="connsiteY57" fmla="*/ 227963 h 419101"/>
              <a:gd name="connsiteX58" fmla="*/ 163384 w 441326"/>
              <a:gd name="connsiteY58" fmla="*/ 229020 h 419101"/>
              <a:gd name="connsiteX59" fmla="*/ 164573 w 441326"/>
              <a:gd name="connsiteY59" fmla="*/ 230606 h 419101"/>
              <a:gd name="connsiteX60" fmla="*/ 164969 w 441326"/>
              <a:gd name="connsiteY60" fmla="*/ 232457 h 419101"/>
              <a:gd name="connsiteX61" fmla="*/ 165101 w 441326"/>
              <a:gd name="connsiteY61" fmla="*/ 395705 h 419101"/>
              <a:gd name="connsiteX62" fmla="*/ 164705 w 441326"/>
              <a:gd name="connsiteY62" fmla="*/ 399802 h 419101"/>
              <a:gd name="connsiteX63" fmla="*/ 163516 w 441326"/>
              <a:gd name="connsiteY63" fmla="*/ 403900 h 419101"/>
              <a:gd name="connsiteX64" fmla="*/ 161800 w 441326"/>
              <a:gd name="connsiteY64" fmla="*/ 407469 h 419101"/>
              <a:gd name="connsiteX65" fmla="*/ 159422 w 441326"/>
              <a:gd name="connsiteY65" fmla="*/ 410774 h 419101"/>
              <a:gd name="connsiteX66" fmla="*/ 156517 w 441326"/>
              <a:gd name="connsiteY66" fmla="*/ 413682 h 419101"/>
              <a:gd name="connsiteX67" fmla="*/ 153215 w 441326"/>
              <a:gd name="connsiteY67" fmla="*/ 415929 h 419101"/>
              <a:gd name="connsiteX68" fmla="*/ 149518 w 441326"/>
              <a:gd name="connsiteY68" fmla="*/ 417647 h 419101"/>
              <a:gd name="connsiteX69" fmla="*/ 145556 w 441326"/>
              <a:gd name="connsiteY69" fmla="*/ 418705 h 419101"/>
              <a:gd name="connsiteX70" fmla="*/ 141330 w 441326"/>
              <a:gd name="connsiteY70" fmla="*/ 419101 h 419101"/>
              <a:gd name="connsiteX71" fmla="*/ 137103 w 441326"/>
              <a:gd name="connsiteY71" fmla="*/ 418705 h 419101"/>
              <a:gd name="connsiteX72" fmla="*/ 133141 w 441326"/>
              <a:gd name="connsiteY72" fmla="*/ 417647 h 419101"/>
              <a:gd name="connsiteX73" fmla="*/ 129444 w 441326"/>
              <a:gd name="connsiteY73" fmla="*/ 415929 h 419101"/>
              <a:gd name="connsiteX74" fmla="*/ 126142 w 441326"/>
              <a:gd name="connsiteY74" fmla="*/ 413682 h 419101"/>
              <a:gd name="connsiteX75" fmla="*/ 123369 w 441326"/>
              <a:gd name="connsiteY75" fmla="*/ 410774 h 419101"/>
              <a:gd name="connsiteX76" fmla="*/ 120991 w 441326"/>
              <a:gd name="connsiteY76" fmla="*/ 407469 h 419101"/>
              <a:gd name="connsiteX77" fmla="*/ 119275 w 441326"/>
              <a:gd name="connsiteY77" fmla="*/ 403900 h 419101"/>
              <a:gd name="connsiteX78" fmla="*/ 118086 w 441326"/>
              <a:gd name="connsiteY78" fmla="*/ 399802 h 419101"/>
              <a:gd name="connsiteX79" fmla="*/ 117690 w 441326"/>
              <a:gd name="connsiteY79" fmla="*/ 395705 h 419101"/>
              <a:gd name="connsiteX80" fmla="*/ 117690 w 441326"/>
              <a:gd name="connsiteY80" fmla="*/ 275020 h 419101"/>
              <a:gd name="connsiteX81" fmla="*/ 16132 w 441326"/>
              <a:gd name="connsiteY81" fmla="*/ 275020 h 419101"/>
              <a:gd name="connsiteX82" fmla="*/ 14151 w 441326"/>
              <a:gd name="connsiteY82" fmla="*/ 274624 h 419101"/>
              <a:gd name="connsiteX83" fmla="*/ 12698 w 441326"/>
              <a:gd name="connsiteY83" fmla="*/ 273434 h 419101"/>
              <a:gd name="connsiteX84" fmla="*/ 11509 w 441326"/>
              <a:gd name="connsiteY84" fmla="*/ 271980 h 419101"/>
              <a:gd name="connsiteX85" fmla="*/ 11113 w 441326"/>
              <a:gd name="connsiteY85" fmla="*/ 269997 h 419101"/>
              <a:gd name="connsiteX86" fmla="*/ 11113 w 441326"/>
              <a:gd name="connsiteY86" fmla="*/ 98686 h 419101"/>
              <a:gd name="connsiteX87" fmla="*/ 11509 w 441326"/>
              <a:gd name="connsiteY87" fmla="*/ 96703 h 419101"/>
              <a:gd name="connsiteX88" fmla="*/ 12698 w 441326"/>
              <a:gd name="connsiteY88" fmla="*/ 95249 h 419101"/>
              <a:gd name="connsiteX89" fmla="*/ 14151 w 441326"/>
              <a:gd name="connsiteY89" fmla="*/ 94192 h 419101"/>
              <a:gd name="connsiteX90" fmla="*/ 194051 w 441326"/>
              <a:gd name="connsiteY90" fmla="*/ 77788 h 419101"/>
              <a:gd name="connsiteX91" fmla="*/ 263809 w 441326"/>
              <a:gd name="connsiteY91" fmla="*/ 77788 h 419101"/>
              <a:gd name="connsiteX92" fmla="*/ 264073 w 441326"/>
              <a:gd name="connsiteY92" fmla="*/ 77788 h 419101"/>
              <a:gd name="connsiteX93" fmla="*/ 264864 w 441326"/>
              <a:gd name="connsiteY93" fmla="*/ 77788 h 419101"/>
              <a:gd name="connsiteX94" fmla="*/ 266183 w 441326"/>
              <a:gd name="connsiteY94" fmla="*/ 77788 h 419101"/>
              <a:gd name="connsiteX95" fmla="*/ 268029 w 441326"/>
              <a:gd name="connsiteY95" fmla="*/ 77920 h 419101"/>
              <a:gd name="connsiteX96" fmla="*/ 270007 w 441326"/>
              <a:gd name="connsiteY96" fmla="*/ 78182 h 419101"/>
              <a:gd name="connsiteX97" fmla="*/ 272513 w 441326"/>
              <a:gd name="connsiteY97" fmla="*/ 78576 h 419101"/>
              <a:gd name="connsiteX98" fmla="*/ 275282 w 441326"/>
              <a:gd name="connsiteY98" fmla="*/ 78970 h 419101"/>
              <a:gd name="connsiteX99" fmla="*/ 278315 w 441326"/>
              <a:gd name="connsiteY99" fmla="*/ 79626 h 419101"/>
              <a:gd name="connsiteX100" fmla="*/ 281480 w 441326"/>
              <a:gd name="connsiteY100" fmla="*/ 80545 h 419101"/>
              <a:gd name="connsiteX101" fmla="*/ 284645 w 441326"/>
              <a:gd name="connsiteY101" fmla="*/ 81595 h 419101"/>
              <a:gd name="connsiteX102" fmla="*/ 287941 w 441326"/>
              <a:gd name="connsiteY102" fmla="*/ 82908 h 419101"/>
              <a:gd name="connsiteX103" fmla="*/ 291238 w 441326"/>
              <a:gd name="connsiteY103" fmla="*/ 84483 h 419101"/>
              <a:gd name="connsiteX104" fmla="*/ 294403 w 441326"/>
              <a:gd name="connsiteY104" fmla="*/ 86321 h 419101"/>
              <a:gd name="connsiteX105" fmla="*/ 297304 w 441326"/>
              <a:gd name="connsiteY105" fmla="*/ 88553 h 419101"/>
              <a:gd name="connsiteX106" fmla="*/ 300337 w 441326"/>
              <a:gd name="connsiteY106" fmla="*/ 91179 h 419101"/>
              <a:gd name="connsiteX107" fmla="*/ 302974 w 441326"/>
              <a:gd name="connsiteY107" fmla="*/ 94067 h 419101"/>
              <a:gd name="connsiteX108" fmla="*/ 305480 w 441326"/>
              <a:gd name="connsiteY108" fmla="*/ 97349 h 419101"/>
              <a:gd name="connsiteX109" fmla="*/ 307458 w 441326"/>
              <a:gd name="connsiteY109" fmla="*/ 101156 h 419101"/>
              <a:gd name="connsiteX110" fmla="*/ 309172 w 441326"/>
              <a:gd name="connsiteY110" fmla="*/ 105226 h 419101"/>
              <a:gd name="connsiteX111" fmla="*/ 310359 w 441326"/>
              <a:gd name="connsiteY111" fmla="*/ 109952 h 419101"/>
              <a:gd name="connsiteX112" fmla="*/ 311150 w 441326"/>
              <a:gd name="connsiteY112" fmla="*/ 115203 h 419101"/>
              <a:gd name="connsiteX113" fmla="*/ 311150 w 441326"/>
              <a:gd name="connsiteY113" fmla="*/ 163513 h 419101"/>
              <a:gd name="connsiteX114" fmla="*/ 281875 w 441326"/>
              <a:gd name="connsiteY114" fmla="*/ 163513 h 419101"/>
              <a:gd name="connsiteX115" fmla="*/ 281875 w 441326"/>
              <a:gd name="connsiteY115" fmla="*/ 121110 h 419101"/>
              <a:gd name="connsiteX116" fmla="*/ 272381 w 441326"/>
              <a:gd name="connsiteY116" fmla="*/ 121110 h 419101"/>
              <a:gd name="connsiteX117" fmla="*/ 272381 w 441326"/>
              <a:gd name="connsiteY117" fmla="*/ 163513 h 419101"/>
              <a:gd name="connsiteX118" fmla="*/ 184424 w 441326"/>
              <a:gd name="connsiteY118" fmla="*/ 163513 h 419101"/>
              <a:gd name="connsiteX119" fmla="*/ 184688 w 441326"/>
              <a:gd name="connsiteY119" fmla="*/ 121635 h 419101"/>
              <a:gd name="connsiteX120" fmla="*/ 175325 w 441326"/>
              <a:gd name="connsiteY120" fmla="*/ 121635 h 419101"/>
              <a:gd name="connsiteX121" fmla="*/ 175325 w 441326"/>
              <a:gd name="connsiteY121" fmla="*/ 163513 h 419101"/>
              <a:gd name="connsiteX122" fmla="*/ 146050 w 441326"/>
              <a:gd name="connsiteY122" fmla="*/ 163513 h 419101"/>
              <a:gd name="connsiteX123" fmla="*/ 146050 w 441326"/>
              <a:gd name="connsiteY123" fmla="*/ 115203 h 419101"/>
              <a:gd name="connsiteX124" fmla="*/ 146050 w 441326"/>
              <a:gd name="connsiteY124" fmla="*/ 114809 h 419101"/>
              <a:gd name="connsiteX125" fmla="*/ 146050 w 441326"/>
              <a:gd name="connsiteY125" fmla="*/ 114284 h 419101"/>
              <a:gd name="connsiteX126" fmla="*/ 146050 w 441326"/>
              <a:gd name="connsiteY126" fmla="*/ 113365 h 419101"/>
              <a:gd name="connsiteX127" fmla="*/ 146182 w 441326"/>
              <a:gd name="connsiteY127" fmla="*/ 112052 h 419101"/>
              <a:gd name="connsiteX128" fmla="*/ 146446 w 441326"/>
              <a:gd name="connsiteY128" fmla="*/ 110345 h 419101"/>
              <a:gd name="connsiteX129" fmla="*/ 146710 w 441326"/>
              <a:gd name="connsiteY129" fmla="*/ 108376 h 419101"/>
              <a:gd name="connsiteX130" fmla="*/ 147369 w 441326"/>
              <a:gd name="connsiteY130" fmla="*/ 106407 h 419101"/>
              <a:gd name="connsiteX131" fmla="*/ 147896 w 441326"/>
              <a:gd name="connsiteY131" fmla="*/ 104175 h 419101"/>
              <a:gd name="connsiteX132" fmla="*/ 148819 w 441326"/>
              <a:gd name="connsiteY132" fmla="*/ 101681 h 419101"/>
              <a:gd name="connsiteX133" fmla="*/ 149874 w 441326"/>
              <a:gd name="connsiteY133" fmla="*/ 99187 h 419101"/>
              <a:gd name="connsiteX134" fmla="*/ 151457 w 441326"/>
              <a:gd name="connsiteY134" fmla="*/ 96824 h 419101"/>
              <a:gd name="connsiteX135" fmla="*/ 153039 w 441326"/>
              <a:gd name="connsiteY135" fmla="*/ 94329 h 419101"/>
              <a:gd name="connsiteX136" fmla="*/ 155281 w 441326"/>
              <a:gd name="connsiteY136" fmla="*/ 91704 h 419101"/>
              <a:gd name="connsiteX137" fmla="*/ 157655 w 441326"/>
              <a:gd name="connsiteY137" fmla="*/ 89341 h 419101"/>
              <a:gd name="connsiteX138" fmla="*/ 160424 w 441326"/>
              <a:gd name="connsiteY138" fmla="*/ 87109 h 419101"/>
              <a:gd name="connsiteX139" fmla="*/ 163721 w 441326"/>
              <a:gd name="connsiteY139" fmla="*/ 85009 h 419101"/>
              <a:gd name="connsiteX140" fmla="*/ 167545 w 441326"/>
              <a:gd name="connsiteY140" fmla="*/ 82908 h 419101"/>
              <a:gd name="connsiteX141" fmla="*/ 171765 w 441326"/>
              <a:gd name="connsiteY141" fmla="*/ 81333 h 419101"/>
              <a:gd name="connsiteX142" fmla="*/ 176512 w 441326"/>
              <a:gd name="connsiteY142" fmla="*/ 79889 h 419101"/>
              <a:gd name="connsiteX143" fmla="*/ 181787 w 441326"/>
              <a:gd name="connsiteY143" fmla="*/ 78838 h 419101"/>
              <a:gd name="connsiteX144" fmla="*/ 187589 w 441326"/>
              <a:gd name="connsiteY144" fmla="*/ 78051 h 419101"/>
              <a:gd name="connsiteX145" fmla="*/ 407195 w 441326"/>
              <a:gd name="connsiteY145" fmla="*/ 6350 h 419101"/>
              <a:gd name="connsiteX146" fmla="*/ 412334 w 441326"/>
              <a:gd name="connsiteY146" fmla="*/ 6744 h 419101"/>
              <a:gd name="connsiteX147" fmla="*/ 417078 w 441326"/>
              <a:gd name="connsiteY147" fmla="*/ 7926 h 419101"/>
              <a:gd name="connsiteX148" fmla="*/ 421691 w 441326"/>
              <a:gd name="connsiteY148" fmla="*/ 9501 h 419101"/>
              <a:gd name="connsiteX149" fmla="*/ 425908 w 441326"/>
              <a:gd name="connsiteY149" fmla="*/ 11864 h 419101"/>
              <a:gd name="connsiteX150" fmla="*/ 429598 w 441326"/>
              <a:gd name="connsiteY150" fmla="*/ 14752 h 419101"/>
              <a:gd name="connsiteX151" fmla="*/ 433024 w 441326"/>
              <a:gd name="connsiteY151" fmla="*/ 18165 h 419101"/>
              <a:gd name="connsiteX152" fmla="*/ 435923 w 441326"/>
              <a:gd name="connsiteY152" fmla="*/ 21841 h 419101"/>
              <a:gd name="connsiteX153" fmla="*/ 438163 w 441326"/>
              <a:gd name="connsiteY153" fmla="*/ 26041 h 419101"/>
              <a:gd name="connsiteX154" fmla="*/ 440008 w 441326"/>
              <a:gd name="connsiteY154" fmla="*/ 30636 h 419101"/>
              <a:gd name="connsiteX155" fmla="*/ 441063 w 441326"/>
              <a:gd name="connsiteY155" fmla="*/ 35362 h 419101"/>
              <a:gd name="connsiteX156" fmla="*/ 441326 w 441326"/>
              <a:gd name="connsiteY156" fmla="*/ 40482 h 419101"/>
              <a:gd name="connsiteX157" fmla="*/ 441063 w 441326"/>
              <a:gd name="connsiteY157" fmla="*/ 45601 h 419101"/>
              <a:gd name="connsiteX158" fmla="*/ 440008 w 441326"/>
              <a:gd name="connsiteY158" fmla="*/ 50327 h 419101"/>
              <a:gd name="connsiteX159" fmla="*/ 438163 w 441326"/>
              <a:gd name="connsiteY159" fmla="*/ 54922 h 419101"/>
              <a:gd name="connsiteX160" fmla="*/ 435923 w 441326"/>
              <a:gd name="connsiteY160" fmla="*/ 59123 h 419101"/>
              <a:gd name="connsiteX161" fmla="*/ 433024 w 441326"/>
              <a:gd name="connsiteY161" fmla="*/ 62798 h 419101"/>
              <a:gd name="connsiteX162" fmla="*/ 429598 w 441326"/>
              <a:gd name="connsiteY162" fmla="*/ 66212 h 419101"/>
              <a:gd name="connsiteX163" fmla="*/ 425908 w 441326"/>
              <a:gd name="connsiteY163" fmla="*/ 69100 h 419101"/>
              <a:gd name="connsiteX164" fmla="*/ 421691 w 441326"/>
              <a:gd name="connsiteY164" fmla="*/ 71463 h 419101"/>
              <a:gd name="connsiteX165" fmla="*/ 417078 w 441326"/>
              <a:gd name="connsiteY165" fmla="*/ 73169 h 419101"/>
              <a:gd name="connsiteX166" fmla="*/ 412334 w 441326"/>
              <a:gd name="connsiteY166" fmla="*/ 74219 h 419101"/>
              <a:gd name="connsiteX167" fmla="*/ 407195 w 441326"/>
              <a:gd name="connsiteY167" fmla="*/ 74613 h 419101"/>
              <a:gd name="connsiteX168" fmla="*/ 402187 w 441326"/>
              <a:gd name="connsiteY168" fmla="*/ 74219 h 419101"/>
              <a:gd name="connsiteX169" fmla="*/ 397443 w 441326"/>
              <a:gd name="connsiteY169" fmla="*/ 73169 h 419101"/>
              <a:gd name="connsiteX170" fmla="*/ 392831 w 441326"/>
              <a:gd name="connsiteY170" fmla="*/ 71463 h 419101"/>
              <a:gd name="connsiteX171" fmla="*/ 388745 w 441326"/>
              <a:gd name="connsiteY171" fmla="*/ 69100 h 419101"/>
              <a:gd name="connsiteX172" fmla="*/ 384924 w 441326"/>
              <a:gd name="connsiteY172" fmla="*/ 66212 h 419101"/>
              <a:gd name="connsiteX173" fmla="*/ 381497 w 441326"/>
              <a:gd name="connsiteY173" fmla="*/ 62798 h 419101"/>
              <a:gd name="connsiteX174" fmla="*/ 378598 w 441326"/>
              <a:gd name="connsiteY174" fmla="*/ 59123 h 419101"/>
              <a:gd name="connsiteX175" fmla="*/ 376226 w 441326"/>
              <a:gd name="connsiteY175" fmla="*/ 54922 h 419101"/>
              <a:gd name="connsiteX176" fmla="*/ 374645 w 441326"/>
              <a:gd name="connsiteY176" fmla="*/ 50327 h 419101"/>
              <a:gd name="connsiteX177" fmla="*/ 373590 w 441326"/>
              <a:gd name="connsiteY177" fmla="*/ 45601 h 419101"/>
              <a:gd name="connsiteX178" fmla="*/ 373063 w 441326"/>
              <a:gd name="connsiteY178" fmla="*/ 40482 h 419101"/>
              <a:gd name="connsiteX179" fmla="*/ 373590 w 441326"/>
              <a:gd name="connsiteY179" fmla="*/ 35362 h 419101"/>
              <a:gd name="connsiteX180" fmla="*/ 374645 w 441326"/>
              <a:gd name="connsiteY180" fmla="*/ 30636 h 419101"/>
              <a:gd name="connsiteX181" fmla="*/ 376226 w 441326"/>
              <a:gd name="connsiteY181" fmla="*/ 26041 h 419101"/>
              <a:gd name="connsiteX182" fmla="*/ 378598 w 441326"/>
              <a:gd name="connsiteY182" fmla="*/ 21841 h 419101"/>
              <a:gd name="connsiteX183" fmla="*/ 381497 w 441326"/>
              <a:gd name="connsiteY183" fmla="*/ 18165 h 419101"/>
              <a:gd name="connsiteX184" fmla="*/ 384924 w 441326"/>
              <a:gd name="connsiteY184" fmla="*/ 14752 h 419101"/>
              <a:gd name="connsiteX185" fmla="*/ 388745 w 441326"/>
              <a:gd name="connsiteY185" fmla="*/ 11864 h 419101"/>
              <a:gd name="connsiteX186" fmla="*/ 392831 w 441326"/>
              <a:gd name="connsiteY186" fmla="*/ 9501 h 419101"/>
              <a:gd name="connsiteX187" fmla="*/ 397443 w 441326"/>
              <a:gd name="connsiteY187" fmla="*/ 7926 h 419101"/>
              <a:gd name="connsiteX188" fmla="*/ 402187 w 441326"/>
              <a:gd name="connsiteY188" fmla="*/ 6744 h 419101"/>
              <a:gd name="connsiteX189" fmla="*/ 34132 w 441326"/>
              <a:gd name="connsiteY189" fmla="*/ 6350 h 419101"/>
              <a:gd name="connsiteX190" fmla="*/ 39139 w 441326"/>
              <a:gd name="connsiteY190" fmla="*/ 6613 h 419101"/>
              <a:gd name="connsiteX191" fmla="*/ 44015 w 441326"/>
              <a:gd name="connsiteY191" fmla="*/ 7663 h 419101"/>
              <a:gd name="connsiteX192" fmla="*/ 48496 w 441326"/>
              <a:gd name="connsiteY192" fmla="*/ 9501 h 419101"/>
              <a:gd name="connsiteX193" fmla="*/ 52713 w 441326"/>
              <a:gd name="connsiteY193" fmla="*/ 11864 h 419101"/>
              <a:gd name="connsiteX194" fmla="*/ 56403 w 441326"/>
              <a:gd name="connsiteY194" fmla="*/ 14752 h 419101"/>
              <a:gd name="connsiteX195" fmla="*/ 59829 w 441326"/>
              <a:gd name="connsiteY195" fmla="*/ 18165 h 419101"/>
              <a:gd name="connsiteX196" fmla="*/ 62728 w 441326"/>
              <a:gd name="connsiteY196" fmla="*/ 21841 h 419101"/>
              <a:gd name="connsiteX197" fmla="*/ 65100 w 441326"/>
              <a:gd name="connsiteY197" fmla="*/ 26041 h 419101"/>
              <a:gd name="connsiteX198" fmla="*/ 66682 w 441326"/>
              <a:gd name="connsiteY198" fmla="*/ 30636 h 419101"/>
              <a:gd name="connsiteX199" fmla="*/ 67868 w 441326"/>
              <a:gd name="connsiteY199" fmla="*/ 35362 h 419101"/>
              <a:gd name="connsiteX200" fmla="*/ 68263 w 441326"/>
              <a:gd name="connsiteY200" fmla="*/ 40482 h 419101"/>
              <a:gd name="connsiteX201" fmla="*/ 67868 w 441326"/>
              <a:gd name="connsiteY201" fmla="*/ 45470 h 419101"/>
              <a:gd name="connsiteX202" fmla="*/ 66682 w 441326"/>
              <a:gd name="connsiteY202" fmla="*/ 50327 h 419101"/>
              <a:gd name="connsiteX203" fmla="*/ 65100 w 441326"/>
              <a:gd name="connsiteY203" fmla="*/ 54791 h 419101"/>
              <a:gd name="connsiteX204" fmla="*/ 62728 w 441326"/>
              <a:gd name="connsiteY204" fmla="*/ 58992 h 419101"/>
              <a:gd name="connsiteX205" fmla="*/ 59829 w 441326"/>
              <a:gd name="connsiteY205" fmla="*/ 62798 h 419101"/>
              <a:gd name="connsiteX206" fmla="*/ 56403 w 441326"/>
              <a:gd name="connsiteY206" fmla="*/ 66212 h 419101"/>
              <a:gd name="connsiteX207" fmla="*/ 52713 w 441326"/>
              <a:gd name="connsiteY207" fmla="*/ 69100 h 419101"/>
              <a:gd name="connsiteX208" fmla="*/ 48496 w 441326"/>
              <a:gd name="connsiteY208" fmla="*/ 71463 h 419101"/>
              <a:gd name="connsiteX209" fmla="*/ 44015 w 441326"/>
              <a:gd name="connsiteY209" fmla="*/ 73038 h 419101"/>
              <a:gd name="connsiteX210" fmla="*/ 39139 w 441326"/>
              <a:gd name="connsiteY210" fmla="*/ 74219 h 419101"/>
              <a:gd name="connsiteX211" fmla="*/ 34132 w 441326"/>
              <a:gd name="connsiteY211" fmla="*/ 74613 h 419101"/>
              <a:gd name="connsiteX212" fmla="*/ 28992 w 441326"/>
              <a:gd name="connsiteY212" fmla="*/ 74219 h 419101"/>
              <a:gd name="connsiteX213" fmla="*/ 24248 w 441326"/>
              <a:gd name="connsiteY213" fmla="*/ 73038 h 419101"/>
              <a:gd name="connsiteX214" fmla="*/ 19768 w 441326"/>
              <a:gd name="connsiteY214" fmla="*/ 71463 h 419101"/>
              <a:gd name="connsiteX215" fmla="*/ 15551 w 441326"/>
              <a:gd name="connsiteY215" fmla="*/ 69100 h 419101"/>
              <a:gd name="connsiteX216" fmla="*/ 11729 w 441326"/>
              <a:gd name="connsiteY216" fmla="*/ 66212 h 419101"/>
              <a:gd name="connsiteX217" fmla="*/ 8303 w 441326"/>
              <a:gd name="connsiteY217" fmla="*/ 62798 h 419101"/>
              <a:gd name="connsiteX218" fmla="*/ 5535 w 441326"/>
              <a:gd name="connsiteY218" fmla="*/ 58992 h 419101"/>
              <a:gd name="connsiteX219" fmla="*/ 3163 w 441326"/>
              <a:gd name="connsiteY219" fmla="*/ 54791 h 419101"/>
              <a:gd name="connsiteX220" fmla="*/ 1450 w 441326"/>
              <a:gd name="connsiteY220" fmla="*/ 50327 h 419101"/>
              <a:gd name="connsiteX221" fmla="*/ 396 w 441326"/>
              <a:gd name="connsiteY221" fmla="*/ 45470 h 419101"/>
              <a:gd name="connsiteX222" fmla="*/ 0 w 441326"/>
              <a:gd name="connsiteY222" fmla="*/ 40482 h 419101"/>
              <a:gd name="connsiteX223" fmla="*/ 396 w 441326"/>
              <a:gd name="connsiteY223" fmla="*/ 35362 h 419101"/>
              <a:gd name="connsiteX224" fmla="*/ 1450 w 441326"/>
              <a:gd name="connsiteY224" fmla="*/ 30636 h 419101"/>
              <a:gd name="connsiteX225" fmla="*/ 3163 w 441326"/>
              <a:gd name="connsiteY225" fmla="*/ 26041 h 419101"/>
              <a:gd name="connsiteX226" fmla="*/ 5535 w 441326"/>
              <a:gd name="connsiteY226" fmla="*/ 21841 h 419101"/>
              <a:gd name="connsiteX227" fmla="*/ 8303 w 441326"/>
              <a:gd name="connsiteY227" fmla="*/ 18165 h 419101"/>
              <a:gd name="connsiteX228" fmla="*/ 11729 w 441326"/>
              <a:gd name="connsiteY228" fmla="*/ 14752 h 419101"/>
              <a:gd name="connsiteX229" fmla="*/ 15551 w 441326"/>
              <a:gd name="connsiteY229" fmla="*/ 11864 h 419101"/>
              <a:gd name="connsiteX230" fmla="*/ 19768 w 441326"/>
              <a:gd name="connsiteY230" fmla="*/ 9501 h 419101"/>
              <a:gd name="connsiteX231" fmla="*/ 24248 w 441326"/>
              <a:gd name="connsiteY231" fmla="*/ 7663 h 419101"/>
              <a:gd name="connsiteX232" fmla="*/ 28992 w 441326"/>
              <a:gd name="connsiteY232" fmla="*/ 6613 h 419101"/>
              <a:gd name="connsiteX233" fmla="*/ 228600 w 441326"/>
              <a:gd name="connsiteY233" fmla="*/ 0 h 419101"/>
              <a:gd name="connsiteX234" fmla="*/ 233779 w 441326"/>
              <a:gd name="connsiteY234" fmla="*/ 264 h 419101"/>
              <a:gd name="connsiteX235" fmla="*/ 238693 w 441326"/>
              <a:gd name="connsiteY235" fmla="*/ 1455 h 419101"/>
              <a:gd name="connsiteX236" fmla="*/ 243340 w 441326"/>
              <a:gd name="connsiteY236" fmla="*/ 3175 h 419101"/>
              <a:gd name="connsiteX237" fmla="*/ 247590 w 441326"/>
              <a:gd name="connsiteY237" fmla="*/ 5556 h 419101"/>
              <a:gd name="connsiteX238" fmla="*/ 251574 w 441326"/>
              <a:gd name="connsiteY238" fmla="*/ 8599 h 419101"/>
              <a:gd name="connsiteX239" fmla="*/ 255026 w 441326"/>
              <a:gd name="connsiteY239" fmla="*/ 12039 h 419101"/>
              <a:gd name="connsiteX240" fmla="*/ 257948 w 441326"/>
              <a:gd name="connsiteY240" fmla="*/ 15875 h 419101"/>
              <a:gd name="connsiteX241" fmla="*/ 260338 w 441326"/>
              <a:gd name="connsiteY241" fmla="*/ 20241 h 419101"/>
              <a:gd name="connsiteX242" fmla="*/ 262065 w 441326"/>
              <a:gd name="connsiteY242" fmla="*/ 24871 h 419101"/>
              <a:gd name="connsiteX243" fmla="*/ 263127 w 441326"/>
              <a:gd name="connsiteY243" fmla="*/ 29766 h 419101"/>
              <a:gd name="connsiteX244" fmla="*/ 263525 w 441326"/>
              <a:gd name="connsiteY244" fmla="*/ 34925 h 419101"/>
              <a:gd name="connsiteX245" fmla="*/ 263127 w 441326"/>
              <a:gd name="connsiteY245" fmla="*/ 40085 h 419101"/>
              <a:gd name="connsiteX246" fmla="*/ 262065 w 441326"/>
              <a:gd name="connsiteY246" fmla="*/ 44979 h 419101"/>
              <a:gd name="connsiteX247" fmla="*/ 260338 w 441326"/>
              <a:gd name="connsiteY247" fmla="*/ 49610 h 419101"/>
              <a:gd name="connsiteX248" fmla="*/ 257948 w 441326"/>
              <a:gd name="connsiteY248" fmla="*/ 53843 h 419101"/>
              <a:gd name="connsiteX249" fmla="*/ 255026 w 441326"/>
              <a:gd name="connsiteY249" fmla="*/ 57812 h 419101"/>
              <a:gd name="connsiteX250" fmla="*/ 251574 w 441326"/>
              <a:gd name="connsiteY250" fmla="*/ 61384 h 419101"/>
              <a:gd name="connsiteX251" fmla="*/ 247590 w 441326"/>
              <a:gd name="connsiteY251" fmla="*/ 64162 h 419101"/>
              <a:gd name="connsiteX252" fmla="*/ 243340 w 441326"/>
              <a:gd name="connsiteY252" fmla="*/ 66543 h 419101"/>
              <a:gd name="connsiteX253" fmla="*/ 238693 w 441326"/>
              <a:gd name="connsiteY253" fmla="*/ 68395 h 419101"/>
              <a:gd name="connsiteX254" fmla="*/ 233779 w 441326"/>
              <a:gd name="connsiteY254" fmla="*/ 69453 h 419101"/>
              <a:gd name="connsiteX255" fmla="*/ 228600 w 441326"/>
              <a:gd name="connsiteY255" fmla="*/ 69850 h 419101"/>
              <a:gd name="connsiteX256" fmla="*/ 223421 w 441326"/>
              <a:gd name="connsiteY256" fmla="*/ 69453 h 419101"/>
              <a:gd name="connsiteX257" fmla="*/ 218508 w 441326"/>
              <a:gd name="connsiteY257" fmla="*/ 68395 h 419101"/>
              <a:gd name="connsiteX258" fmla="*/ 213860 w 441326"/>
              <a:gd name="connsiteY258" fmla="*/ 66543 h 419101"/>
              <a:gd name="connsiteX259" fmla="*/ 209611 w 441326"/>
              <a:gd name="connsiteY259" fmla="*/ 64162 h 419101"/>
              <a:gd name="connsiteX260" fmla="*/ 205760 w 441326"/>
              <a:gd name="connsiteY260" fmla="*/ 61384 h 419101"/>
              <a:gd name="connsiteX261" fmla="*/ 202307 w 441326"/>
              <a:gd name="connsiteY261" fmla="*/ 57812 h 419101"/>
              <a:gd name="connsiteX262" fmla="*/ 199253 w 441326"/>
              <a:gd name="connsiteY262" fmla="*/ 53843 h 419101"/>
              <a:gd name="connsiteX263" fmla="*/ 196862 w 441326"/>
              <a:gd name="connsiteY263" fmla="*/ 49610 h 419101"/>
              <a:gd name="connsiteX264" fmla="*/ 195136 w 441326"/>
              <a:gd name="connsiteY264" fmla="*/ 44979 h 419101"/>
              <a:gd name="connsiteX265" fmla="*/ 193941 w 441326"/>
              <a:gd name="connsiteY265" fmla="*/ 40085 h 419101"/>
              <a:gd name="connsiteX266" fmla="*/ 193675 w 441326"/>
              <a:gd name="connsiteY266" fmla="*/ 34925 h 419101"/>
              <a:gd name="connsiteX267" fmla="*/ 193941 w 441326"/>
              <a:gd name="connsiteY267" fmla="*/ 29766 h 419101"/>
              <a:gd name="connsiteX268" fmla="*/ 195136 w 441326"/>
              <a:gd name="connsiteY268" fmla="*/ 24871 h 419101"/>
              <a:gd name="connsiteX269" fmla="*/ 196862 w 441326"/>
              <a:gd name="connsiteY269" fmla="*/ 20241 h 419101"/>
              <a:gd name="connsiteX270" fmla="*/ 199253 w 441326"/>
              <a:gd name="connsiteY270" fmla="*/ 15875 h 419101"/>
              <a:gd name="connsiteX271" fmla="*/ 202307 w 441326"/>
              <a:gd name="connsiteY271" fmla="*/ 12039 h 419101"/>
              <a:gd name="connsiteX272" fmla="*/ 205760 w 441326"/>
              <a:gd name="connsiteY272" fmla="*/ 8599 h 419101"/>
              <a:gd name="connsiteX273" fmla="*/ 209611 w 441326"/>
              <a:gd name="connsiteY273" fmla="*/ 5556 h 419101"/>
              <a:gd name="connsiteX274" fmla="*/ 213860 w 441326"/>
              <a:gd name="connsiteY274" fmla="*/ 3175 h 419101"/>
              <a:gd name="connsiteX275" fmla="*/ 218508 w 441326"/>
              <a:gd name="connsiteY275" fmla="*/ 1455 h 419101"/>
              <a:gd name="connsiteX276" fmla="*/ 223421 w 441326"/>
              <a:gd name="connsiteY276" fmla="*/ 264 h 41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</a:cxnLst>
            <a:rect l="l" t="t" r="r" b="b"/>
            <a:pathLst>
              <a:path w="441326" h="419101">
                <a:moveTo>
                  <a:pt x="114300" y="173038"/>
                </a:moveTo>
                <a:lnTo>
                  <a:pt x="334963" y="173038"/>
                </a:lnTo>
                <a:lnTo>
                  <a:pt x="334963" y="205838"/>
                </a:lnTo>
                <a:lnTo>
                  <a:pt x="243860" y="205838"/>
                </a:lnTo>
                <a:lnTo>
                  <a:pt x="243860" y="419101"/>
                </a:lnTo>
                <a:lnTo>
                  <a:pt x="204873" y="419101"/>
                </a:lnTo>
                <a:lnTo>
                  <a:pt x="204873" y="205838"/>
                </a:lnTo>
                <a:lnTo>
                  <a:pt x="114300" y="205838"/>
                </a:lnTo>
                <a:close/>
                <a:moveTo>
                  <a:pt x="389030" y="93663"/>
                </a:moveTo>
                <a:lnTo>
                  <a:pt x="426855" y="93663"/>
                </a:lnTo>
                <a:lnTo>
                  <a:pt x="428726" y="94060"/>
                </a:lnTo>
                <a:lnTo>
                  <a:pt x="430330" y="95118"/>
                </a:lnTo>
                <a:lnTo>
                  <a:pt x="431399" y="96572"/>
                </a:lnTo>
                <a:lnTo>
                  <a:pt x="431800" y="98556"/>
                </a:lnTo>
                <a:lnTo>
                  <a:pt x="431800" y="269937"/>
                </a:lnTo>
                <a:lnTo>
                  <a:pt x="431399" y="271920"/>
                </a:lnTo>
                <a:lnTo>
                  <a:pt x="430330" y="273375"/>
                </a:lnTo>
                <a:lnTo>
                  <a:pt x="428726" y="274565"/>
                </a:lnTo>
                <a:lnTo>
                  <a:pt x="426855" y="274962"/>
                </a:lnTo>
                <a:lnTo>
                  <a:pt x="323940" y="274962"/>
                </a:lnTo>
                <a:lnTo>
                  <a:pt x="323940" y="395563"/>
                </a:lnTo>
                <a:lnTo>
                  <a:pt x="323539" y="399794"/>
                </a:lnTo>
                <a:lnTo>
                  <a:pt x="322470" y="403894"/>
                </a:lnTo>
                <a:lnTo>
                  <a:pt x="320733" y="407464"/>
                </a:lnTo>
                <a:lnTo>
                  <a:pt x="318460" y="410770"/>
                </a:lnTo>
                <a:lnTo>
                  <a:pt x="315520" y="413679"/>
                </a:lnTo>
                <a:lnTo>
                  <a:pt x="312179" y="415928"/>
                </a:lnTo>
                <a:lnTo>
                  <a:pt x="308436" y="417647"/>
                </a:lnTo>
                <a:lnTo>
                  <a:pt x="304293" y="418705"/>
                </a:lnTo>
                <a:lnTo>
                  <a:pt x="299882" y="419101"/>
                </a:lnTo>
                <a:lnTo>
                  <a:pt x="295605" y="418705"/>
                </a:lnTo>
                <a:lnTo>
                  <a:pt x="291596" y="417647"/>
                </a:lnTo>
                <a:lnTo>
                  <a:pt x="287987" y="415928"/>
                </a:lnTo>
                <a:lnTo>
                  <a:pt x="284646" y="413679"/>
                </a:lnTo>
                <a:lnTo>
                  <a:pt x="281705" y="410770"/>
                </a:lnTo>
                <a:lnTo>
                  <a:pt x="279299" y="407464"/>
                </a:lnTo>
                <a:lnTo>
                  <a:pt x="277562" y="403894"/>
                </a:lnTo>
                <a:lnTo>
                  <a:pt x="276493" y="399794"/>
                </a:lnTo>
                <a:lnTo>
                  <a:pt x="276225" y="395563"/>
                </a:lnTo>
                <a:lnTo>
                  <a:pt x="276225" y="232381"/>
                </a:lnTo>
                <a:lnTo>
                  <a:pt x="276626" y="230530"/>
                </a:lnTo>
                <a:lnTo>
                  <a:pt x="277562" y="228943"/>
                </a:lnTo>
                <a:lnTo>
                  <a:pt x="279166" y="228017"/>
                </a:lnTo>
                <a:lnTo>
                  <a:pt x="281171" y="227620"/>
                </a:lnTo>
                <a:lnTo>
                  <a:pt x="384085" y="227620"/>
                </a:lnTo>
                <a:lnTo>
                  <a:pt x="384085" y="98556"/>
                </a:lnTo>
                <a:lnTo>
                  <a:pt x="384486" y="96572"/>
                </a:lnTo>
                <a:lnTo>
                  <a:pt x="385555" y="95118"/>
                </a:lnTo>
                <a:lnTo>
                  <a:pt x="387026" y="94060"/>
                </a:lnTo>
                <a:close/>
                <a:moveTo>
                  <a:pt x="16132" y="93663"/>
                </a:moveTo>
                <a:lnTo>
                  <a:pt x="53374" y="93663"/>
                </a:lnTo>
                <a:lnTo>
                  <a:pt x="55355" y="94192"/>
                </a:lnTo>
                <a:lnTo>
                  <a:pt x="56808" y="95249"/>
                </a:lnTo>
                <a:lnTo>
                  <a:pt x="57996" y="96703"/>
                </a:lnTo>
                <a:lnTo>
                  <a:pt x="58393" y="98686"/>
                </a:lnTo>
                <a:lnTo>
                  <a:pt x="58393" y="227566"/>
                </a:lnTo>
                <a:lnTo>
                  <a:pt x="159951" y="227566"/>
                </a:lnTo>
                <a:lnTo>
                  <a:pt x="161932" y="227963"/>
                </a:lnTo>
                <a:lnTo>
                  <a:pt x="163384" y="229020"/>
                </a:lnTo>
                <a:lnTo>
                  <a:pt x="164573" y="230606"/>
                </a:lnTo>
                <a:lnTo>
                  <a:pt x="164969" y="232457"/>
                </a:lnTo>
                <a:lnTo>
                  <a:pt x="165101" y="395705"/>
                </a:lnTo>
                <a:lnTo>
                  <a:pt x="164705" y="399802"/>
                </a:lnTo>
                <a:lnTo>
                  <a:pt x="163516" y="403900"/>
                </a:lnTo>
                <a:lnTo>
                  <a:pt x="161800" y="407469"/>
                </a:lnTo>
                <a:lnTo>
                  <a:pt x="159422" y="410774"/>
                </a:lnTo>
                <a:lnTo>
                  <a:pt x="156517" y="413682"/>
                </a:lnTo>
                <a:lnTo>
                  <a:pt x="153215" y="415929"/>
                </a:lnTo>
                <a:lnTo>
                  <a:pt x="149518" y="417647"/>
                </a:lnTo>
                <a:lnTo>
                  <a:pt x="145556" y="418705"/>
                </a:lnTo>
                <a:lnTo>
                  <a:pt x="141330" y="419101"/>
                </a:lnTo>
                <a:lnTo>
                  <a:pt x="137103" y="418705"/>
                </a:lnTo>
                <a:lnTo>
                  <a:pt x="133141" y="417647"/>
                </a:lnTo>
                <a:lnTo>
                  <a:pt x="129444" y="415929"/>
                </a:lnTo>
                <a:lnTo>
                  <a:pt x="126142" y="413682"/>
                </a:lnTo>
                <a:lnTo>
                  <a:pt x="123369" y="410774"/>
                </a:lnTo>
                <a:lnTo>
                  <a:pt x="120991" y="407469"/>
                </a:lnTo>
                <a:lnTo>
                  <a:pt x="119275" y="403900"/>
                </a:lnTo>
                <a:lnTo>
                  <a:pt x="118086" y="399802"/>
                </a:lnTo>
                <a:lnTo>
                  <a:pt x="117690" y="395705"/>
                </a:lnTo>
                <a:lnTo>
                  <a:pt x="117690" y="275020"/>
                </a:lnTo>
                <a:lnTo>
                  <a:pt x="16132" y="275020"/>
                </a:lnTo>
                <a:lnTo>
                  <a:pt x="14151" y="274624"/>
                </a:lnTo>
                <a:lnTo>
                  <a:pt x="12698" y="273434"/>
                </a:lnTo>
                <a:lnTo>
                  <a:pt x="11509" y="271980"/>
                </a:lnTo>
                <a:lnTo>
                  <a:pt x="11113" y="269997"/>
                </a:lnTo>
                <a:lnTo>
                  <a:pt x="11113" y="98686"/>
                </a:lnTo>
                <a:lnTo>
                  <a:pt x="11509" y="96703"/>
                </a:lnTo>
                <a:lnTo>
                  <a:pt x="12698" y="95249"/>
                </a:lnTo>
                <a:lnTo>
                  <a:pt x="14151" y="94192"/>
                </a:lnTo>
                <a:close/>
                <a:moveTo>
                  <a:pt x="194051" y="77788"/>
                </a:moveTo>
                <a:lnTo>
                  <a:pt x="263809" y="77788"/>
                </a:lnTo>
                <a:lnTo>
                  <a:pt x="264073" y="77788"/>
                </a:lnTo>
                <a:lnTo>
                  <a:pt x="264864" y="77788"/>
                </a:lnTo>
                <a:lnTo>
                  <a:pt x="266183" y="77788"/>
                </a:lnTo>
                <a:lnTo>
                  <a:pt x="268029" y="77920"/>
                </a:lnTo>
                <a:lnTo>
                  <a:pt x="270007" y="78182"/>
                </a:lnTo>
                <a:lnTo>
                  <a:pt x="272513" y="78576"/>
                </a:lnTo>
                <a:lnTo>
                  <a:pt x="275282" y="78970"/>
                </a:lnTo>
                <a:lnTo>
                  <a:pt x="278315" y="79626"/>
                </a:lnTo>
                <a:lnTo>
                  <a:pt x="281480" y="80545"/>
                </a:lnTo>
                <a:lnTo>
                  <a:pt x="284645" y="81595"/>
                </a:lnTo>
                <a:lnTo>
                  <a:pt x="287941" y="82908"/>
                </a:lnTo>
                <a:lnTo>
                  <a:pt x="291238" y="84483"/>
                </a:lnTo>
                <a:lnTo>
                  <a:pt x="294403" y="86321"/>
                </a:lnTo>
                <a:lnTo>
                  <a:pt x="297304" y="88553"/>
                </a:lnTo>
                <a:lnTo>
                  <a:pt x="300337" y="91179"/>
                </a:lnTo>
                <a:lnTo>
                  <a:pt x="302974" y="94067"/>
                </a:lnTo>
                <a:lnTo>
                  <a:pt x="305480" y="97349"/>
                </a:lnTo>
                <a:lnTo>
                  <a:pt x="307458" y="101156"/>
                </a:lnTo>
                <a:lnTo>
                  <a:pt x="309172" y="105226"/>
                </a:lnTo>
                <a:lnTo>
                  <a:pt x="310359" y="109952"/>
                </a:lnTo>
                <a:lnTo>
                  <a:pt x="311150" y="115203"/>
                </a:lnTo>
                <a:lnTo>
                  <a:pt x="311150" y="163513"/>
                </a:lnTo>
                <a:lnTo>
                  <a:pt x="281875" y="163513"/>
                </a:lnTo>
                <a:lnTo>
                  <a:pt x="281875" y="121110"/>
                </a:lnTo>
                <a:lnTo>
                  <a:pt x="272381" y="121110"/>
                </a:lnTo>
                <a:lnTo>
                  <a:pt x="272381" y="163513"/>
                </a:lnTo>
                <a:lnTo>
                  <a:pt x="184424" y="163513"/>
                </a:lnTo>
                <a:lnTo>
                  <a:pt x="184688" y="121635"/>
                </a:lnTo>
                <a:lnTo>
                  <a:pt x="175325" y="121635"/>
                </a:lnTo>
                <a:lnTo>
                  <a:pt x="175325" y="163513"/>
                </a:lnTo>
                <a:lnTo>
                  <a:pt x="146050" y="163513"/>
                </a:lnTo>
                <a:lnTo>
                  <a:pt x="146050" y="115203"/>
                </a:lnTo>
                <a:lnTo>
                  <a:pt x="146050" y="114809"/>
                </a:lnTo>
                <a:lnTo>
                  <a:pt x="146050" y="114284"/>
                </a:lnTo>
                <a:lnTo>
                  <a:pt x="146050" y="113365"/>
                </a:lnTo>
                <a:lnTo>
                  <a:pt x="146182" y="112052"/>
                </a:lnTo>
                <a:lnTo>
                  <a:pt x="146446" y="110345"/>
                </a:lnTo>
                <a:lnTo>
                  <a:pt x="146710" y="108376"/>
                </a:lnTo>
                <a:lnTo>
                  <a:pt x="147369" y="106407"/>
                </a:lnTo>
                <a:lnTo>
                  <a:pt x="147896" y="104175"/>
                </a:lnTo>
                <a:lnTo>
                  <a:pt x="148819" y="101681"/>
                </a:lnTo>
                <a:lnTo>
                  <a:pt x="149874" y="99187"/>
                </a:lnTo>
                <a:lnTo>
                  <a:pt x="151457" y="96824"/>
                </a:lnTo>
                <a:lnTo>
                  <a:pt x="153039" y="94329"/>
                </a:lnTo>
                <a:lnTo>
                  <a:pt x="155281" y="91704"/>
                </a:lnTo>
                <a:lnTo>
                  <a:pt x="157655" y="89341"/>
                </a:lnTo>
                <a:lnTo>
                  <a:pt x="160424" y="87109"/>
                </a:lnTo>
                <a:lnTo>
                  <a:pt x="163721" y="85009"/>
                </a:lnTo>
                <a:lnTo>
                  <a:pt x="167545" y="82908"/>
                </a:lnTo>
                <a:lnTo>
                  <a:pt x="171765" y="81333"/>
                </a:lnTo>
                <a:lnTo>
                  <a:pt x="176512" y="79889"/>
                </a:lnTo>
                <a:lnTo>
                  <a:pt x="181787" y="78838"/>
                </a:lnTo>
                <a:lnTo>
                  <a:pt x="187589" y="78051"/>
                </a:lnTo>
                <a:close/>
                <a:moveTo>
                  <a:pt x="407195" y="6350"/>
                </a:moveTo>
                <a:lnTo>
                  <a:pt x="412334" y="6744"/>
                </a:lnTo>
                <a:lnTo>
                  <a:pt x="417078" y="7926"/>
                </a:lnTo>
                <a:lnTo>
                  <a:pt x="421691" y="9501"/>
                </a:lnTo>
                <a:lnTo>
                  <a:pt x="425908" y="11864"/>
                </a:lnTo>
                <a:lnTo>
                  <a:pt x="429598" y="14752"/>
                </a:lnTo>
                <a:lnTo>
                  <a:pt x="433024" y="18165"/>
                </a:lnTo>
                <a:lnTo>
                  <a:pt x="435923" y="21841"/>
                </a:lnTo>
                <a:lnTo>
                  <a:pt x="438163" y="26041"/>
                </a:lnTo>
                <a:lnTo>
                  <a:pt x="440008" y="30636"/>
                </a:lnTo>
                <a:lnTo>
                  <a:pt x="441063" y="35362"/>
                </a:lnTo>
                <a:lnTo>
                  <a:pt x="441326" y="40482"/>
                </a:lnTo>
                <a:lnTo>
                  <a:pt x="441063" y="45601"/>
                </a:lnTo>
                <a:lnTo>
                  <a:pt x="440008" y="50327"/>
                </a:lnTo>
                <a:lnTo>
                  <a:pt x="438163" y="54922"/>
                </a:lnTo>
                <a:lnTo>
                  <a:pt x="435923" y="59123"/>
                </a:lnTo>
                <a:lnTo>
                  <a:pt x="433024" y="62798"/>
                </a:lnTo>
                <a:lnTo>
                  <a:pt x="429598" y="66212"/>
                </a:lnTo>
                <a:lnTo>
                  <a:pt x="425908" y="69100"/>
                </a:lnTo>
                <a:lnTo>
                  <a:pt x="421691" y="71463"/>
                </a:lnTo>
                <a:lnTo>
                  <a:pt x="417078" y="73169"/>
                </a:lnTo>
                <a:lnTo>
                  <a:pt x="412334" y="74219"/>
                </a:lnTo>
                <a:lnTo>
                  <a:pt x="407195" y="74613"/>
                </a:lnTo>
                <a:lnTo>
                  <a:pt x="402187" y="74219"/>
                </a:lnTo>
                <a:lnTo>
                  <a:pt x="397443" y="73169"/>
                </a:lnTo>
                <a:lnTo>
                  <a:pt x="392831" y="71463"/>
                </a:lnTo>
                <a:lnTo>
                  <a:pt x="388745" y="69100"/>
                </a:lnTo>
                <a:lnTo>
                  <a:pt x="384924" y="66212"/>
                </a:lnTo>
                <a:lnTo>
                  <a:pt x="381497" y="62798"/>
                </a:lnTo>
                <a:lnTo>
                  <a:pt x="378598" y="59123"/>
                </a:lnTo>
                <a:lnTo>
                  <a:pt x="376226" y="54922"/>
                </a:lnTo>
                <a:lnTo>
                  <a:pt x="374645" y="50327"/>
                </a:lnTo>
                <a:lnTo>
                  <a:pt x="373590" y="45601"/>
                </a:lnTo>
                <a:lnTo>
                  <a:pt x="373063" y="40482"/>
                </a:lnTo>
                <a:lnTo>
                  <a:pt x="373590" y="35362"/>
                </a:lnTo>
                <a:lnTo>
                  <a:pt x="374645" y="30636"/>
                </a:lnTo>
                <a:lnTo>
                  <a:pt x="376226" y="26041"/>
                </a:lnTo>
                <a:lnTo>
                  <a:pt x="378598" y="21841"/>
                </a:lnTo>
                <a:lnTo>
                  <a:pt x="381497" y="18165"/>
                </a:lnTo>
                <a:lnTo>
                  <a:pt x="384924" y="14752"/>
                </a:lnTo>
                <a:lnTo>
                  <a:pt x="388745" y="11864"/>
                </a:lnTo>
                <a:lnTo>
                  <a:pt x="392831" y="9501"/>
                </a:lnTo>
                <a:lnTo>
                  <a:pt x="397443" y="7926"/>
                </a:lnTo>
                <a:lnTo>
                  <a:pt x="402187" y="6744"/>
                </a:lnTo>
                <a:close/>
                <a:moveTo>
                  <a:pt x="34132" y="6350"/>
                </a:moveTo>
                <a:lnTo>
                  <a:pt x="39139" y="6613"/>
                </a:lnTo>
                <a:lnTo>
                  <a:pt x="44015" y="7663"/>
                </a:lnTo>
                <a:lnTo>
                  <a:pt x="48496" y="9501"/>
                </a:lnTo>
                <a:lnTo>
                  <a:pt x="52713" y="11864"/>
                </a:lnTo>
                <a:lnTo>
                  <a:pt x="56403" y="14752"/>
                </a:lnTo>
                <a:lnTo>
                  <a:pt x="59829" y="18165"/>
                </a:lnTo>
                <a:lnTo>
                  <a:pt x="62728" y="21841"/>
                </a:lnTo>
                <a:lnTo>
                  <a:pt x="65100" y="26041"/>
                </a:lnTo>
                <a:lnTo>
                  <a:pt x="66682" y="30636"/>
                </a:lnTo>
                <a:lnTo>
                  <a:pt x="67868" y="35362"/>
                </a:lnTo>
                <a:lnTo>
                  <a:pt x="68263" y="40482"/>
                </a:lnTo>
                <a:lnTo>
                  <a:pt x="67868" y="45470"/>
                </a:lnTo>
                <a:lnTo>
                  <a:pt x="66682" y="50327"/>
                </a:lnTo>
                <a:lnTo>
                  <a:pt x="65100" y="54791"/>
                </a:lnTo>
                <a:lnTo>
                  <a:pt x="62728" y="58992"/>
                </a:lnTo>
                <a:lnTo>
                  <a:pt x="59829" y="62798"/>
                </a:lnTo>
                <a:lnTo>
                  <a:pt x="56403" y="66212"/>
                </a:lnTo>
                <a:lnTo>
                  <a:pt x="52713" y="69100"/>
                </a:lnTo>
                <a:lnTo>
                  <a:pt x="48496" y="71463"/>
                </a:lnTo>
                <a:lnTo>
                  <a:pt x="44015" y="73038"/>
                </a:lnTo>
                <a:lnTo>
                  <a:pt x="39139" y="74219"/>
                </a:lnTo>
                <a:lnTo>
                  <a:pt x="34132" y="74613"/>
                </a:lnTo>
                <a:lnTo>
                  <a:pt x="28992" y="74219"/>
                </a:lnTo>
                <a:lnTo>
                  <a:pt x="24248" y="73038"/>
                </a:lnTo>
                <a:lnTo>
                  <a:pt x="19768" y="71463"/>
                </a:lnTo>
                <a:lnTo>
                  <a:pt x="15551" y="69100"/>
                </a:lnTo>
                <a:lnTo>
                  <a:pt x="11729" y="66212"/>
                </a:lnTo>
                <a:lnTo>
                  <a:pt x="8303" y="62798"/>
                </a:lnTo>
                <a:lnTo>
                  <a:pt x="5535" y="58992"/>
                </a:lnTo>
                <a:lnTo>
                  <a:pt x="3163" y="54791"/>
                </a:lnTo>
                <a:lnTo>
                  <a:pt x="1450" y="50327"/>
                </a:lnTo>
                <a:lnTo>
                  <a:pt x="396" y="45470"/>
                </a:lnTo>
                <a:lnTo>
                  <a:pt x="0" y="40482"/>
                </a:lnTo>
                <a:lnTo>
                  <a:pt x="396" y="35362"/>
                </a:lnTo>
                <a:lnTo>
                  <a:pt x="1450" y="30636"/>
                </a:lnTo>
                <a:lnTo>
                  <a:pt x="3163" y="26041"/>
                </a:lnTo>
                <a:lnTo>
                  <a:pt x="5535" y="21841"/>
                </a:lnTo>
                <a:lnTo>
                  <a:pt x="8303" y="18165"/>
                </a:lnTo>
                <a:lnTo>
                  <a:pt x="11729" y="14752"/>
                </a:lnTo>
                <a:lnTo>
                  <a:pt x="15551" y="11864"/>
                </a:lnTo>
                <a:lnTo>
                  <a:pt x="19768" y="9501"/>
                </a:lnTo>
                <a:lnTo>
                  <a:pt x="24248" y="7663"/>
                </a:lnTo>
                <a:lnTo>
                  <a:pt x="28992" y="6613"/>
                </a:lnTo>
                <a:close/>
                <a:moveTo>
                  <a:pt x="228600" y="0"/>
                </a:moveTo>
                <a:lnTo>
                  <a:pt x="233779" y="264"/>
                </a:lnTo>
                <a:lnTo>
                  <a:pt x="238693" y="1455"/>
                </a:lnTo>
                <a:lnTo>
                  <a:pt x="243340" y="3175"/>
                </a:lnTo>
                <a:lnTo>
                  <a:pt x="247590" y="5556"/>
                </a:lnTo>
                <a:lnTo>
                  <a:pt x="251574" y="8599"/>
                </a:lnTo>
                <a:lnTo>
                  <a:pt x="255026" y="12039"/>
                </a:lnTo>
                <a:lnTo>
                  <a:pt x="257948" y="15875"/>
                </a:lnTo>
                <a:lnTo>
                  <a:pt x="260338" y="20241"/>
                </a:lnTo>
                <a:lnTo>
                  <a:pt x="262065" y="24871"/>
                </a:lnTo>
                <a:lnTo>
                  <a:pt x="263127" y="29766"/>
                </a:lnTo>
                <a:lnTo>
                  <a:pt x="263525" y="34925"/>
                </a:lnTo>
                <a:lnTo>
                  <a:pt x="263127" y="40085"/>
                </a:lnTo>
                <a:lnTo>
                  <a:pt x="262065" y="44979"/>
                </a:lnTo>
                <a:lnTo>
                  <a:pt x="260338" y="49610"/>
                </a:lnTo>
                <a:lnTo>
                  <a:pt x="257948" y="53843"/>
                </a:lnTo>
                <a:lnTo>
                  <a:pt x="255026" y="57812"/>
                </a:lnTo>
                <a:lnTo>
                  <a:pt x="251574" y="61384"/>
                </a:lnTo>
                <a:lnTo>
                  <a:pt x="247590" y="64162"/>
                </a:lnTo>
                <a:lnTo>
                  <a:pt x="243340" y="66543"/>
                </a:lnTo>
                <a:lnTo>
                  <a:pt x="238693" y="68395"/>
                </a:lnTo>
                <a:lnTo>
                  <a:pt x="233779" y="69453"/>
                </a:lnTo>
                <a:lnTo>
                  <a:pt x="228600" y="69850"/>
                </a:lnTo>
                <a:lnTo>
                  <a:pt x="223421" y="69453"/>
                </a:lnTo>
                <a:lnTo>
                  <a:pt x="218508" y="68395"/>
                </a:lnTo>
                <a:lnTo>
                  <a:pt x="213860" y="66543"/>
                </a:lnTo>
                <a:lnTo>
                  <a:pt x="209611" y="64162"/>
                </a:lnTo>
                <a:lnTo>
                  <a:pt x="205760" y="61384"/>
                </a:lnTo>
                <a:lnTo>
                  <a:pt x="202307" y="57812"/>
                </a:lnTo>
                <a:lnTo>
                  <a:pt x="199253" y="53843"/>
                </a:lnTo>
                <a:lnTo>
                  <a:pt x="196862" y="49610"/>
                </a:lnTo>
                <a:lnTo>
                  <a:pt x="195136" y="44979"/>
                </a:lnTo>
                <a:lnTo>
                  <a:pt x="193941" y="40085"/>
                </a:lnTo>
                <a:lnTo>
                  <a:pt x="193675" y="34925"/>
                </a:lnTo>
                <a:lnTo>
                  <a:pt x="193941" y="29766"/>
                </a:lnTo>
                <a:lnTo>
                  <a:pt x="195136" y="24871"/>
                </a:lnTo>
                <a:lnTo>
                  <a:pt x="196862" y="20241"/>
                </a:lnTo>
                <a:lnTo>
                  <a:pt x="199253" y="15875"/>
                </a:lnTo>
                <a:lnTo>
                  <a:pt x="202307" y="12039"/>
                </a:lnTo>
                <a:lnTo>
                  <a:pt x="205760" y="8599"/>
                </a:lnTo>
                <a:lnTo>
                  <a:pt x="209611" y="5556"/>
                </a:lnTo>
                <a:lnTo>
                  <a:pt x="213860" y="3175"/>
                </a:lnTo>
                <a:lnTo>
                  <a:pt x="218508" y="1455"/>
                </a:lnTo>
                <a:lnTo>
                  <a:pt x="223421" y="264"/>
                </a:lnTo>
                <a:close/>
              </a:path>
            </a:pathLst>
          </a:custGeom>
          <a:solidFill>
            <a:srgbClr val="C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0" name="Прямоугольник 129"/>
          <p:cNvSpPr/>
          <p:nvPr/>
        </p:nvSpPr>
        <p:spPr>
          <a:xfrm>
            <a:off x="5513334" y="2702888"/>
            <a:ext cx="429875" cy="65750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5575859" y="2540225"/>
            <a:ext cx="288000" cy="307777"/>
          </a:xfrm>
          <a:prstGeom prst="rect">
            <a:avLst/>
          </a:prstGeom>
          <a:solidFill>
            <a:srgbClr val="C00000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5568511" y="2837589"/>
            <a:ext cx="324000" cy="518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Freeform 667"/>
          <p:cNvSpPr>
            <a:spLocks/>
          </p:cNvSpPr>
          <p:nvPr/>
        </p:nvSpPr>
        <p:spPr bwMode="auto">
          <a:xfrm>
            <a:off x="5601056" y="3050427"/>
            <a:ext cx="242586" cy="230370"/>
          </a:xfrm>
          <a:custGeom>
            <a:avLst/>
            <a:gdLst>
              <a:gd name="connsiteX0" fmla="*/ 114300 w 441326"/>
              <a:gd name="connsiteY0" fmla="*/ 173038 h 419101"/>
              <a:gd name="connsiteX1" fmla="*/ 334963 w 441326"/>
              <a:gd name="connsiteY1" fmla="*/ 173038 h 419101"/>
              <a:gd name="connsiteX2" fmla="*/ 334963 w 441326"/>
              <a:gd name="connsiteY2" fmla="*/ 205838 h 419101"/>
              <a:gd name="connsiteX3" fmla="*/ 243860 w 441326"/>
              <a:gd name="connsiteY3" fmla="*/ 205838 h 419101"/>
              <a:gd name="connsiteX4" fmla="*/ 243860 w 441326"/>
              <a:gd name="connsiteY4" fmla="*/ 419101 h 419101"/>
              <a:gd name="connsiteX5" fmla="*/ 204873 w 441326"/>
              <a:gd name="connsiteY5" fmla="*/ 419101 h 419101"/>
              <a:gd name="connsiteX6" fmla="*/ 204873 w 441326"/>
              <a:gd name="connsiteY6" fmla="*/ 205838 h 419101"/>
              <a:gd name="connsiteX7" fmla="*/ 114300 w 441326"/>
              <a:gd name="connsiteY7" fmla="*/ 205838 h 419101"/>
              <a:gd name="connsiteX8" fmla="*/ 389030 w 441326"/>
              <a:gd name="connsiteY8" fmla="*/ 93663 h 419101"/>
              <a:gd name="connsiteX9" fmla="*/ 426855 w 441326"/>
              <a:gd name="connsiteY9" fmla="*/ 93663 h 419101"/>
              <a:gd name="connsiteX10" fmla="*/ 428726 w 441326"/>
              <a:gd name="connsiteY10" fmla="*/ 94060 h 419101"/>
              <a:gd name="connsiteX11" fmla="*/ 430330 w 441326"/>
              <a:gd name="connsiteY11" fmla="*/ 95118 h 419101"/>
              <a:gd name="connsiteX12" fmla="*/ 431399 w 441326"/>
              <a:gd name="connsiteY12" fmla="*/ 96572 h 419101"/>
              <a:gd name="connsiteX13" fmla="*/ 431800 w 441326"/>
              <a:gd name="connsiteY13" fmla="*/ 98556 h 419101"/>
              <a:gd name="connsiteX14" fmla="*/ 431800 w 441326"/>
              <a:gd name="connsiteY14" fmla="*/ 269937 h 419101"/>
              <a:gd name="connsiteX15" fmla="*/ 431399 w 441326"/>
              <a:gd name="connsiteY15" fmla="*/ 271920 h 419101"/>
              <a:gd name="connsiteX16" fmla="*/ 430330 w 441326"/>
              <a:gd name="connsiteY16" fmla="*/ 273375 h 419101"/>
              <a:gd name="connsiteX17" fmla="*/ 428726 w 441326"/>
              <a:gd name="connsiteY17" fmla="*/ 274565 h 419101"/>
              <a:gd name="connsiteX18" fmla="*/ 426855 w 441326"/>
              <a:gd name="connsiteY18" fmla="*/ 274962 h 419101"/>
              <a:gd name="connsiteX19" fmla="*/ 323940 w 441326"/>
              <a:gd name="connsiteY19" fmla="*/ 274962 h 419101"/>
              <a:gd name="connsiteX20" fmla="*/ 323940 w 441326"/>
              <a:gd name="connsiteY20" fmla="*/ 395563 h 419101"/>
              <a:gd name="connsiteX21" fmla="*/ 323539 w 441326"/>
              <a:gd name="connsiteY21" fmla="*/ 399794 h 419101"/>
              <a:gd name="connsiteX22" fmla="*/ 322470 w 441326"/>
              <a:gd name="connsiteY22" fmla="*/ 403894 h 419101"/>
              <a:gd name="connsiteX23" fmla="*/ 320733 w 441326"/>
              <a:gd name="connsiteY23" fmla="*/ 407464 h 419101"/>
              <a:gd name="connsiteX24" fmla="*/ 318460 w 441326"/>
              <a:gd name="connsiteY24" fmla="*/ 410770 h 419101"/>
              <a:gd name="connsiteX25" fmla="*/ 315520 w 441326"/>
              <a:gd name="connsiteY25" fmla="*/ 413679 h 419101"/>
              <a:gd name="connsiteX26" fmla="*/ 312179 w 441326"/>
              <a:gd name="connsiteY26" fmla="*/ 415928 h 419101"/>
              <a:gd name="connsiteX27" fmla="*/ 308436 w 441326"/>
              <a:gd name="connsiteY27" fmla="*/ 417647 h 419101"/>
              <a:gd name="connsiteX28" fmla="*/ 304293 w 441326"/>
              <a:gd name="connsiteY28" fmla="*/ 418705 h 419101"/>
              <a:gd name="connsiteX29" fmla="*/ 299882 w 441326"/>
              <a:gd name="connsiteY29" fmla="*/ 419101 h 419101"/>
              <a:gd name="connsiteX30" fmla="*/ 295605 w 441326"/>
              <a:gd name="connsiteY30" fmla="*/ 418705 h 419101"/>
              <a:gd name="connsiteX31" fmla="*/ 291596 w 441326"/>
              <a:gd name="connsiteY31" fmla="*/ 417647 h 419101"/>
              <a:gd name="connsiteX32" fmla="*/ 287987 w 441326"/>
              <a:gd name="connsiteY32" fmla="*/ 415928 h 419101"/>
              <a:gd name="connsiteX33" fmla="*/ 284646 w 441326"/>
              <a:gd name="connsiteY33" fmla="*/ 413679 h 419101"/>
              <a:gd name="connsiteX34" fmla="*/ 281705 w 441326"/>
              <a:gd name="connsiteY34" fmla="*/ 410770 h 419101"/>
              <a:gd name="connsiteX35" fmla="*/ 279299 w 441326"/>
              <a:gd name="connsiteY35" fmla="*/ 407464 h 419101"/>
              <a:gd name="connsiteX36" fmla="*/ 277562 w 441326"/>
              <a:gd name="connsiteY36" fmla="*/ 403894 h 419101"/>
              <a:gd name="connsiteX37" fmla="*/ 276493 w 441326"/>
              <a:gd name="connsiteY37" fmla="*/ 399794 h 419101"/>
              <a:gd name="connsiteX38" fmla="*/ 276225 w 441326"/>
              <a:gd name="connsiteY38" fmla="*/ 395563 h 419101"/>
              <a:gd name="connsiteX39" fmla="*/ 276225 w 441326"/>
              <a:gd name="connsiteY39" fmla="*/ 232381 h 419101"/>
              <a:gd name="connsiteX40" fmla="*/ 276626 w 441326"/>
              <a:gd name="connsiteY40" fmla="*/ 230530 h 419101"/>
              <a:gd name="connsiteX41" fmla="*/ 277562 w 441326"/>
              <a:gd name="connsiteY41" fmla="*/ 228943 h 419101"/>
              <a:gd name="connsiteX42" fmla="*/ 279166 w 441326"/>
              <a:gd name="connsiteY42" fmla="*/ 228017 h 419101"/>
              <a:gd name="connsiteX43" fmla="*/ 281171 w 441326"/>
              <a:gd name="connsiteY43" fmla="*/ 227620 h 419101"/>
              <a:gd name="connsiteX44" fmla="*/ 384085 w 441326"/>
              <a:gd name="connsiteY44" fmla="*/ 227620 h 419101"/>
              <a:gd name="connsiteX45" fmla="*/ 384085 w 441326"/>
              <a:gd name="connsiteY45" fmla="*/ 98556 h 419101"/>
              <a:gd name="connsiteX46" fmla="*/ 384486 w 441326"/>
              <a:gd name="connsiteY46" fmla="*/ 96572 h 419101"/>
              <a:gd name="connsiteX47" fmla="*/ 385555 w 441326"/>
              <a:gd name="connsiteY47" fmla="*/ 95118 h 419101"/>
              <a:gd name="connsiteX48" fmla="*/ 387026 w 441326"/>
              <a:gd name="connsiteY48" fmla="*/ 94060 h 419101"/>
              <a:gd name="connsiteX49" fmla="*/ 16132 w 441326"/>
              <a:gd name="connsiteY49" fmla="*/ 93663 h 419101"/>
              <a:gd name="connsiteX50" fmla="*/ 53374 w 441326"/>
              <a:gd name="connsiteY50" fmla="*/ 93663 h 419101"/>
              <a:gd name="connsiteX51" fmla="*/ 55355 w 441326"/>
              <a:gd name="connsiteY51" fmla="*/ 94192 h 419101"/>
              <a:gd name="connsiteX52" fmla="*/ 56808 w 441326"/>
              <a:gd name="connsiteY52" fmla="*/ 95249 h 419101"/>
              <a:gd name="connsiteX53" fmla="*/ 57996 w 441326"/>
              <a:gd name="connsiteY53" fmla="*/ 96703 h 419101"/>
              <a:gd name="connsiteX54" fmla="*/ 58393 w 441326"/>
              <a:gd name="connsiteY54" fmla="*/ 98686 h 419101"/>
              <a:gd name="connsiteX55" fmla="*/ 58393 w 441326"/>
              <a:gd name="connsiteY55" fmla="*/ 227566 h 419101"/>
              <a:gd name="connsiteX56" fmla="*/ 159951 w 441326"/>
              <a:gd name="connsiteY56" fmla="*/ 227566 h 419101"/>
              <a:gd name="connsiteX57" fmla="*/ 161932 w 441326"/>
              <a:gd name="connsiteY57" fmla="*/ 227963 h 419101"/>
              <a:gd name="connsiteX58" fmla="*/ 163384 w 441326"/>
              <a:gd name="connsiteY58" fmla="*/ 229020 h 419101"/>
              <a:gd name="connsiteX59" fmla="*/ 164573 w 441326"/>
              <a:gd name="connsiteY59" fmla="*/ 230606 h 419101"/>
              <a:gd name="connsiteX60" fmla="*/ 164969 w 441326"/>
              <a:gd name="connsiteY60" fmla="*/ 232457 h 419101"/>
              <a:gd name="connsiteX61" fmla="*/ 165101 w 441326"/>
              <a:gd name="connsiteY61" fmla="*/ 395705 h 419101"/>
              <a:gd name="connsiteX62" fmla="*/ 164705 w 441326"/>
              <a:gd name="connsiteY62" fmla="*/ 399802 h 419101"/>
              <a:gd name="connsiteX63" fmla="*/ 163516 w 441326"/>
              <a:gd name="connsiteY63" fmla="*/ 403900 h 419101"/>
              <a:gd name="connsiteX64" fmla="*/ 161800 w 441326"/>
              <a:gd name="connsiteY64" fmla="*/ 407469 h 419101"/>
              <a:gd name="connsiteX65" fmla="*/ 159422 w 441326"/>
              <a:gd name="connsiteY65" fmla="*/ 410774 h 419101"/>
              <a:gd name="connsiteX66" fmla="*/ 156517 w 441326"/>
              <a:gd name="connsiteY66" fmla="*/ 413682 h 419101"/>
              <a:gd name="connsiteX67" fmla="*/ 153215 w 441326"/>
              <a:gd name="connsiteY67" fmla="*/ 415929 h 419101"/>
              <a:gd name="connsiteX68" fmla="*/ 149518 w 441326"/>
              <a:gd name="connsiteY68" fmla="*/ 417647 h 419101"/>
              <a:gd name="connsiteX69" fmla="*/ 145556 w 441326"/>
              <a:gd name="connsiteY69" fmla="*/ 418705 h 419101"/>
              <a:gd name="connsiteX70" fmla="*/ 141330 w 441326"/>
              <a:gd name="connsiteY70" fmla="*/ 419101 h 419101"/>
              <a:gd name="connsiteX71" fmla="*/ 137103 w 441326"/>
              <a:gd name="connsiteY71" fmla="*/ 418705 h 419101"/>
              <a:gd name="connsiteX72" fmla="*/ 133141 w 441326"/>
              <a:gd name="connsiteY72" fmla="*/ 417647 h 419101"/>
              <a:gd name="connsiteX73" fmla="*/ 129444 w 441326"/>
              <a:gd name="connsiteY73" fmla="*/ 415929 h 419101"/>
              <a:gd name="connsiteX74" fmla="*/ 126142 w 441326"/>
              <a:gd name="connsiteY74" fmla="*/ 413682 h 419101"/>
              <a:gd name="connsiteX75" fmla="*/ 123369 w 441326"/>
              <a:gd name="connsiteY75" fmla="*/ 410774 h 419101"/>
              <a:gd name="connsiteX76" fmla="*/ 120991 w 441326"/>
              <a:gd name="connsiteY76" fmla="*/ 407469 h 419101"/>
              <a:gd name="connsiteX77" fmla="*/ 119275 w 441326"/>
              <a:gd name="connsiteY77" fmla="*/ 403900 h 419101"/>
              <a:gd name="connsiteX78" fmla="*/ 118086 w 441326"/>
              <a:gd name="connsiteY78" fmla="*/ 399802 h 419101"/>
              <a:gd name="connsiteX79" fmla="*/ 117690 w 441326"/>
              <a:gd name="connsiteY79" fmla="*/ 395705 h 419101"/>
              <a:gd name="connsiteX80" fmla="*/ 117690 w 441326"/>
              <a:gd name="connsiteY80" fmla="*/ 275020 h 419101"/>
              <a:gd name="connsiteX81" fmla="*/ 16132 w 441326"/>
              <a:gd name="connsiteY81" fmla="*/ 275020 h 419101"/>
              <a:gd name="connsiteX82" fmla="*/ 14151 w 441326"/>
              <a:gd name="connsiteY82" fmla="*/ 274624 h 419101"/>
              <a:gd name="connsiteX83" fmla="*/ 12698 w 441326"/>
              <a:gd name="connsiteY83" fmla="*/ 273434 h 419101"/>
              <a:gd name="connsiteX84" fmla="*/ 11509 w 441326"/>
              <a:gd name="connsiteY84" fmla="*/ 271980 h 419101"/>
              <a:gd name="connsiteX85" fmla="*/ 11113 w 441326"/>
              <a:gd name="connsiteY85" fmla="*/ 269997 h 419101"/>
              <a:gd name="connsiteX86" fmla="*/ 11113 w 441326"/>
              <a:gd name="connsiteY86" fmla="*/ 98686 h 419101"/>
              <a:gd name="connsiteX87" fmla="*/ 11509 w 441326"/>
              <a:gd name="connsiteY87" fmla="*/ 96703 h 419101"/>
              <a:gd name="connsiteX88" fmla="*/ 12698 w 441326"/>
              <a:gd name="connsiteY88" fmla="*/ 95249 h 419101"/>
              <a:gd name="connsiteX89" fmla="*/ 14151 w 441326"/>
              <a:gd name="connsiteY89" fmla="*/ 94192 h 419101"/>
              <a:gd name="connsiteX90" fmla="*/ 194051 w 441326"/>
              <a:gd name="connsiteY90" fmla="*/ 77788 h 419101"/>
              <a:gd name="connsiteX91" fmla="*/ 263809 w 441326"/>
              <a:gd name="connsiteY91" fmla="*/ 77788 h 419101"/>
              <a:gd name="connsiteX92" fmla="*/ 264073 w 441326"/>
              <a:gd name="connsiteY92" fmla="*/ 77788 h 419101"/>
              <a:gd name="connsiteX93" fmla="*/ 264864 w 441326"/>
              <a:gd name="connsiteY93" fmla="*/ 77788 h 419101"/>
              <a:gd name="connsiteX94" fmla="*/ 266183 w 441326"/>
              <a:gd name="connsiteY94" fmla="*/ 77788 h 419101"/>
              <a:gd name="connsiteX95" fmla="*/ 268029 w 441326"/>
              <a:gd name="connsiteY95" fmla="*/ 77920 h 419101"/>
              <a:gd name="connsiteX96" fmla="*/ 270007 w 441326"/>
              <a:gd name="connsiteY96" fmla="*/ 78182 h 419101"/>
              <a:gd name="connsiteX97" fmla="*/ 272513 w 441326"/>
              <a:gd name="connsiteY97" fmla="*/ 78576 h 419101"/>
              <a:gd name="connsiteX98" fmla="*/ 275282 w 441326"/>
              <a:gd name="connsiteY98" fmla="*/ 78970 h 419101"/>
              <a:gd name="connsiteX99" fmla="*/ 278315 w 441326"/>
              <a:gd name="connsiteY99" fmla="*/ 79626 h 419101"/>
              <a:gd name="connsiteX100" fmla="*/ 281480 w 441326"/>
              <a:gd name="connsiteY100" fmla="*/ 80545 h 419101"/>
              <a:gd name="connsiteX101" fmla="*/ 284645 w 441326"/>
              <a:gd name="connsiteY101" fmla="*/ 81595 h 419101"/>
              <a:gd name="connsiteX102" fmla="*/ 287941 w 441326"/>
              <a:gd name="connsiteY102" fmla="*/ 82908 h 419101"/>
              <a:gd name="connsiteX103" fmla="*/ 291238 w 441326"/>
              <a:gd name="connsiteY103" fmla="*/ 84483 h 419101"/>
              <a:gd name="connsiteX104" fmla="*/ 294403 w 441326"/>
              <a:gd name="connsiteY104" fmla="*/ 86321 h 419101"/>
              <a:gd name="connsiteX105" fmla="*/ 297304 w 441326"/>
              <a:gd name="connsiteY105" fmla="*/ 88553 h 419101"/>
              <a:gd name="connsiteX106" fmla="*/ 300337 w 441326"/>
              <a:gd name="connsiteY106" fmla="*/ 91179 h 419101"/>
              <a:gd name="connsiteX107" fmla="*/ 302974 w 441326"/>
              <a:gd name="connsiteY107" fmla="*/ 94067 h 419101"/>
              <a:gd name="connsiteX108" fmla="*/ 305480 w 441326"/>
              <a:gd name="connsiteY108" fmla="*/ 97349 h 419101"/>
              <a:gd name="connsiteX109" fmla="*/ 307458 w 441326"/>
              <a:gd name="connsiteY109" fmla="*/ 101156 h 419101"/>
              <a:gd name="connsiteX110" fmla="*/ 309172 w 441326"/>
              <a:gd name="connsiteY110" fmla="*/ 105226 h 419101"/>
              <a:gd name="connsiteX111" fmla="*/ 310359 w 441326"/>
              <a:gd name="connsiteY111" fmla="*/ 109952 h 419101"/>
              <a:gd name="connsiteX112" fmla="*/ 311150 w 441326"/>
              <a:gd name="connsiteY112" fmla="*/ 115203 h 419101"/>
              <a:gd name="connsiteX113" fmla="*/ 311150 w 441326"/>
              <a:gd name="connsiteY113" fmla="*/ 163513 h 419101"/>
              <a:gd name="connsiteX114" fmla="*/ 281875 w 441326"/>
              <a:gd name="connsiteY114" fmla="*/ 163513 h 419101"/>
              <a:gd name="connsiteX115" fmla="*/ 281875 w 441326"/>
              <a:gd name="connsiteY115" fmla="*/ 121110 h 419101"/>
              <a:gd name="connsiteX116" fmla="*/ 272381 w 441326"/>
              <a:gd name="connsiteY116" fmla="*/ 121110 h 419101"/>
              <a:gd name="connsiteX117" fmla="*/ 272381 w 441326"/>
              <a:gd name="connsiteY117" fmla="*/ 163513 h 419101"/>
              <a:gd name="connsiteX118" fmla="*/ 184424 w 441326"/>
              <a:gd name="connsiteY118" fmla="*/ 163513 h 419101"/>
              <a:gd name="connsiteX119" fmla="*/ 184688 w 441326"/>
              <a:gd name="connsiteY119" fmla="*/ 121635 h 419101"/>
              <a:gd name="connsiteX120" fmla="*/ 175325 w 441326"/>
              <a:gd name="connsiteY120" fmla="*/ 121635 h 419101"/>
              <a:gd name="connsiteX121" fmla="*/ 175325 w 441326"/>
              <a:gd name="connsiteY121" fmla="*/ 163513 h 419101"/>
              <a:gd name="connsiteX122" fmla="*/ 146050 w 441326"/>
              <a:gd name="connsiteY122" fmla="*/ 163513 h 419101"/>
              <a:gd name="connsiteX123" fmla="*/ 146050 w 441326"/>
              <a:gd name="connsiteY123" fmla="*/ 115203 h 419101"/>
              <a:gd name="connsiteX124" fmla="*/ 146050 w 441326"/>
              <a:gd name="connsiteY124" fmla="*/ 114809 h 419101"/>
              <a:gd name="connsiteX125" fmla="*/ 146050 w 441326"/>
              <a:gd name="connsiteY125" fmla="*/ 114284 h 419101"/>
              <a:gd name="connsiteX126" fmla="*/ 146050 w 441326"/>
              <a:gd name="connsiteY126" fmla="*/ 113365 h 419101"/>
              <a:gd name="connsiteX127" fmla="*/ 146182 w 441326"/>
              <a:gd name="connsiteY127" fmla="*/ 112052 h 419101"/>
              <a:gd name="connsiteX128" fmla="*/ 146446 w 441326"/>
              <a:gd name="connsiteY128" fmla="*/ 110345 h 419101"/>
              <a:gd name="connsiteX129" fmla="*/ 146710 w 441326"/>
              <a:gd name="connsiteY129" fmla="*/ 108376 h 419101"/>
              <a:gd name="connsiteX130" fmla="*/ 147369 w 441326"/>
              <a:gd name="connsiteY130" fmla="*/ 106407 h 419101"/>
              <a:gd name="connsiteX131" fmla="*/ 147896 w 441326"/>
              <a:gd name="connsiteY131" fmla="*/ 104175 h 419101"/>
              <a:gd name="connsiteX132" fmla="*/ 148819 w 441326"/>
              <a:gd name="connsiteY132" fmla="*/ 101681 h 419101"/>
              <a:gd name="connsiteX133" fmla="*/ 149874 w 441326"/>
              <a:gd name="connsiteY133" fmla="*/ 99187 h 419101"/>
              <a:gd name="connsiteX134" fmla="*/ 151457 w 441326"/>
              <a:gd name="connsiteY134" fmla="*/ 96824 h 419101"/>
              <a:gd name="connsiteX135" fmla="*/ 153039 w 441326"/>
              <a:gd name="connsiteY135" fmla="*/ 94329 h 419101"/>
              <a:gd name="connsiteX136" fmla="*/ 155281 w 441326"/>
              <a:gd name="connsiteY136" fmla="*/ 91704 h 419101"/>
              <a:gd name="connsiteX137" fmla="*/ 157655 w 441326"/>
              <a:gd name="connsiteY137" fmla="*/ 89341 h 419101"/>
              <a:gd name="connsiteX138" fmla="*/ 160424 w 441326"/>
              <a:gd name="connsiteY138" fmla="*/ 87109 h 419101"/>
              <a:gd name="connsiteX139" fmla="*/ 163721 w 441326"/>
              <a:gd name="connsiteY139" fmla="*/ 85009 h 419101"/>
              <a:gd name="connsiteX140" fmla="*/ 167545 w 441326"/>
              <a:gd name="connsiteY140" fmla="*/ 82908 h 419101"/>
              <a:gd name="connsiteX141" fmla="*/ 171765 w 441326"/>
              <a:gd name="connsiteY141" fmla="*/ 81333 h 419101"/>
              <a:gd name="connsiteX142" fmla="*/ 176512 w 441326"/>
              <a:gd name="connsiteY142" fmla="*/ 79889 h 419101"/>
              <a:gd name="connsiteX143" fmla="*/ 181787 w 441326"/>
              <a:gd name="connsiteY143" fmla="*/ 78838 h 419101"/>
              <a:gd name="connsiteX144" fmla="*/ 187589 w 441326"/>
              <a:gd name="connsiteY144" fmla="*/ 78051 h 419101"/>
              <a:gd name="connsiteX145" fmla="*/ 407195 w 441326"/>
              <a:gd name="connsiteY145" fmla="*/ 6350 h 419101"/>
              <a:gd name="connsiteX146" fmla="*/ 412334 w 441326"/>
              <a:gd name="connsiteY146" fmla="*/ 6744 h 419101"/>
              <a:gd name="connsiteX147" fmla="*/ 417078 w 441326"/>
              <a:gd name="connsiteY147" fmla="*/ 7926 h 419101"/>
              <a:gd name="connsiteX148" fmla="*/ 421691 w 441326"/>
              <a:gd name="connsiteY148" fmla="*/ 9501 h 419101"/>
              <a:gd name="connsiteX149" fmla="*/ 425908 w 441326"/>
              <a:gd name="connsiteY149" fmla="*/ 11864 h 419101"/>
              <a:gd name="connsiteX150" fmla="*/ 429598 w 441326"/>
              <a:gd name="connsiteY150" fmla="*/ 14752 h 419101"/>
              <a:gd name="connsiteX151" fmla="*/ 433024 w 441326"/>
              <a:gd name="connsiteY151" fmla="*/ 18165 h 419101"/>
              <a:gd name="connsiteX152" fmla="*/ 435923 w 441326"/>
              <a:gd name="connsiteY152" fmla="*/ 21841 h 419101"/>
              <a:gd name="connsiteX153" fmla="*/ 438163 w 441326"/>
              <a:gd name="connsiteY153" fmla="*/ 26041 h 419101"/>
              <a:gd name="connsiteX154" fmla="*/ 440008 w 441326"/>
              <a:gd name="connsiteY154" fmla="*/ 30636 h 419101"/>
              <a:gd name="connsiteX155" fmla="*/ 441063 w 441326"/>
              <a:gd name="connsiteY155" fmla="*/ 35362 h 419101"/>
              <a:gd name="connsiteX156" fmla="*/ 441326 w 441326"/>
              <a:gd name="connsiteY156" fmla="*/ 40482 h 419101"/>
              <a:gd name="connsiteX157" fmla="*/ 441063 w 441326"/>
              <a:gd name="connsiteY157" fmla="*/ 45601 h 419101"/>
              <a:gd name="connsiteX158" fmla="*/ 440008 w 441326"/>
              <a:gd name="connsiteY158" fmla="*/ 50327 h 419101"/>
              <a:gd name="connsiteX159" fmla="*/ 438163 w 441326"/>
              <a:gd name="connsiteY159" fmla="*/ 54922 h 419101"/>
              <a:gd name="connsiteX160" fmla="*/ 435923 w 441326"/>
              <a:gd name="connsiteY160" fmla="*/ 59123 h 419101"/>
              <a:gd name="connsiteX161" fmla="*/ 433024 w 441326"/>
              <a:gd name="connsiteY161" fmla="*/ 62798 h 419101"/>
              <a:gd name="connsiteX162" fmla="*/ 429598 w 441326"/>
              <a:gd name="connsiteY162" fmla="*/ 66212 h 419101"/>
              <a:gd name="connsiteX163" fmla="*/ 425908 w 441326"/>
              <a:gd name="connsiteY163" fmla="*/ 69100 h 419101"/>
              <a:gd name="connsiteX164" fmla="*/ 421691 w 441326"/>
              <a:gd name="connsiteY164" fmla="*/ 71463 h 419101"/>
              <a:gd name="connsiteX165" fmla="*/ 417078 w 441326"/>
              <a:gd name="connsiteY165" fmla="*/ 73169 h 419101"/>
              <a:gd name="connsiteX166" fmla="*/ 412334 w 441326"/>
              <a:gd name="connsiteY166" fmla="*/ 74219 h 419101"/>
              <a:gd name="connsiteX167" fmla="*/ 407195 w 441326"/>
              <a:gd name="connsiteY167" fmla="*/ 74613 h 419101"/>
              <a:gd name="connsiteX168" fmla="*/ 402187 w 441326"/>
              <a:gd name="connsiteY168" fmla="*/ 74219 h 419101"/>
              <a:gd name="connsiteX169" fmla="*/ 397443 w 441326"/>
              <a:gd name="connsiteY169" fmla="*/ 73169 h 419101"/>
              <a:gd name="connsiteX170" fmla="*/ 392831 w 441326"/>
              <a:gd name="connsiteY170" fmla="*/ 71463 h 419101"/>
              <a:gd name="connsiteX171" fmla="*/ 388745 w 441326"/>
              <a:gd name="connsiteY171" fmla="*/ 69100 h 419101"/>
              <a:gd name="connsiteX172" fmla="*/ 384924 w 441326"/>
              <a:gd name="connsiteY172" fmla="*/ 66212 h 419101"/>
              <a:gd name="connsiteX173" fmla="*/ 381497 w 441326"/>
              <a:gd name="connsiteY173" fmla="*/ 62798 h 419101"/>
              <a:gd name="connsiteX174" fmla="*/ 378598 w 441326"/>
              <a:gd name="connsiteY174" fmla="*/ 59123 h 419101"/>
              <a:gd name="connsiteX175" fmla="*/ 376226 w 441326"/>
              <a:gd name="connsiteY175" fmla="*/ 54922 h 419101"/>
              <a:gd name="connsiteX176" fmla="*/ 374645 w 441326"/>
              <a:gd name="connsiteY176" fmla="*/ 50327 h 419101"/>
              <a:gd name="connsiteX177" fmla="*/ 373590 w 441326"/>
              <a:gd name="connsiteY177" fmla="*/ 45601 h 419101"/>
              <a:gd name="connsiteX178" fmla="*/ 373063 w 441326"/>
              <a:gd name="connsiteY178" fmla="*/ 40482 h 419101"/>
              <a:gd name="connsiteX179" fmla="*/ 373590 w 441326"/>
              <a:gd name="connsiteY179" fmla="*/ 35362 h 419101"/>
              <a:gd name="connsiteX180" fmla="*/ 374645 w 441326"/>
              <a:gd name="connsiteY180" fmla="*/ 30636 h 419101"/>
              <a:gd name="connsiteX181" fmla="*/ 376226 w 441326"/>
              <a:gd name="connsiteY181" fmla="*/ 26041 h 419101"/>
              <a:gd name="connsiteX182" fmla="*/ 378598 w 441326"/>
              <a:gd name="connsiteY182" fmla="*/ 21841 h 419101"/>
              <a:gd name="connsiteX183" fmla="*/ 381497 w 441326"/>
              <a:gd name="connsiteY183" fmla="*/ 18165 h 419101"/>
              <a:gd name="connsiteX184" fmla="*/ 384924 w 441326"/>
              <a:gd name="connsiteY184" fmla="*/ 14752 h 419101"/>
              <a:gd name="connsiteX185" fmla="*/ 388745 w 441326"/>
              <a:gd name="connsiteY185" fmla="*/ 11864 h 419101"/>
              <a:gd name="connsiteX186" fmla="*/ 392831 w 441326"/>
              <a:gd name="connsiteY186" fmla="*/ 9501 h 419101"/>
              <a:gd name="connsiteX187" fmla="*/ 397443 w 441326"/>
              <a:gd name="connsiteY187" fmla="*/ 7926 h 419101"/>
              <a:gd name="connsiteX188" fmla="*/ 402187 w 441326"/>
              <a:gd name="connsiteY188" fmla="*/ 6744 h 419101"/>
              <a:gd name="connsiteX189" fmla="*/ 34132 w 441326"/>
              <a:gd name="connsiteY189" fmla="*/ 6350 h 419101"/>
              <a:gd name="connsiteX190" fmla="*/ 39139 w 441326"/>
              <a:gd name="connsiteY190" fmla="*/ 6613 h 419101"/>
              <a:gd name="connsiteX191" fmla="*/ 44015 w 441326"/>
              <a:gd name="connsiteY191" fmla="*/ 7663 h 419101"/>
              <a:gd name="connsiteX192" fmla="*/ 48496 w 441326"/>
              <a:gd name="connsiteY192" fmla="*/ 9501 h 419101"/>
              <a:gd name="connsiteX193" fmla="*/ 52713 w 441326"/>
              <a:gd name="connsiteY193" fmla="*/ 11864 h 419101"/>
              <a:gd name="connsiteX194" fmla="*/ 56403 w 441326"/>
              <a:gd name="connsiteY194" fmla="*/ 14752 h 419101"/>
              <a:gd name="connsiteX195" fmla="*/ 59829 w 441326"/>
              <a:gd name="connsiteY195" fmla="*/ 18165 h 419101"/>
              <a:gd name="connsiteX196" fmla="*/ 62728 w 441326"/>
              <a:gd name="connsiteY196" fmla="*/ 21841 h 419101"/>
              <a:gd name="connsiteX197" fmla="*/ 65100 w 441326"/>
              <a:gd name="connsiteY197" fmla="*/ 26041 h 419101"/>
              <a:gd name="connsiteX198" fmla="*/ 66682 w 441326"/>
              <a:gd name="connsiteY198" fmla="*/ 30636 h 419101"/>
              <a:gd name="connsiteX199" fmla="*/ 67868 w 441326"/>
              <a:gd name="connsiteY199" fmla="*/ 35362 h 419101"/>
              <a:gd name="connsiteX200" fmla="*/ 68263 w 441326"/>
              <a:gd name="connsiteY200" fmla="*/ 40482 h 419101"/>
              <a:gd name="connsiteX201" fmla="*/ 67868 w 441326"/>
              <a:gd name="connsiteY201" fmla="*/ 45470 h 419101"/>
              <a:gd name="connsiteX202" fmla="*/ 66682 w 441326"/>
              <a:gd name="connsiteY202" fmla="*/ 50327 h 419101"/>
              <a:gd name="connsiteX203" fmla="*/ 65100 w 441326"/>
              <a:gd name="connsiteY203" fmla="*/ 54791 h 419101"/>
              <a:gd name="connsiteX204" fmla="*/ 62728 w 441326"/>
              <a:gd name="connsiteY204" fmla="*/ 58992 h 419101"/>
              <a:gd name="connsiteX205" fmla="*/ 59829 w 441326"/>
              <a:gd name="connsiteY205" fmla="*/ 62798 h 419101"/>
              <a:gd name="connsiteX206" fmla="*/ 56403 w 441326"/>
              <a:gd name="connsiteY206" fmla="*/ 66212 h 419101"/>
              <a:gd name="connsiteX207" fmla="*/ 52713 w 441326"/>
              <a:gd name="connsiteY207" fmla="*/ 69100 h 419101"/>
              <a:gd name="connsiteX208" fmla="*/ 48496 w 441326"/>
              <a:gd name="connsiteY208" fmla="*/ 71463 h 419101"/>
              <a:gd name="connsiteX209" fmla="*/ 44015 w 441326"/>
              <a:gd name="connsiteY209" fmla="*/ 73038 h 419101"/>
              <a:gd name="connsiteX210" fmla="*/ 39139 w 441326"/>
              <a:gd name="connsiteY210" fmla="*/ 74219 h 419101"/>
              <a:gd name="connsiteX211" fmla="*/ 34132 w 441326"/>
              <a:gd name="connsiteY211" fmla="*/ 74613 h 419101"/>
              <a:gd name="connsiteX212" fmla="*/ 28992 w 441326"/>
              <a:gd name="connsiteY212" fmla="*/ 74219 h 419101"/>
              <a:gd name="connsiteX213" fmla="*/ 24248 w 441326"/>
              <a:gd name="connsiteY213" fmla="*/ 73038 h 419101"/>
              <a:gd name="connsiteX214" fmla="*/ 19768 w 441326"/>
              <a:gd name="connsiteY214" fmla="*/ 71463 h 419101"/>
              <a:gd name="connsiteX215" fmla="*/ 15551 w 441326"/>
              <a:gd name="connsiteY215" fmla="*/ 69100 h 419101"/>
              <a:gd name="connsiteX216" fmla="*/ 11729 w 441326"/>
              <a:gd name="connsiteY216" fmla="*/ 66212 h 419101"/>
              <a:gd name="connsiteX217" fmla="*/ 8303 w 441326"/>
              <a:gd name="connsiteY217" fmla="*/ 62798 h 419101"/>
              <a:gd name="connsiteX218" fmla="*/ 5535 w 441326"/>
              <a:gd name="connsiteY218" fmla="*/ 58992 h 419101"/>
              <a:gd name="connsiteX219" fmla="*/ 3163 w 441326"/>
              <a:gd name="connsiteY219" fmla="*/ 54791 h 419101"/>
              <a:gd name="connsiteX220" fmla="*/ 1450 w 441326"/>
              <a:gd name="connsiteY220" fmla="*/ 50327 h 419101"/>
              <a:gd name="connsiteX221" fmla="*/ 396 w 441326"/>
              <a:gd name="connsiteY221" fmla="*/ 45470 h 419101"/>
              <a:gd name="connsiteX222" fmla="*/ 0 w 441326"/>
              <a:gd name="connsiteY222" fmla="*/ 40482 h 419101"/>
              <a:gd name="connsiteX223" fmla="*/ 396 w 441326"/>
              <a:gd name="connsiteY223" fmla="*/ 35362 h 419101"/>
              <a:gd name="connsiteX224" fmla="*/ 1450 w 441326"/>
              <a:gd name="connsiteY224" fmla="*/ 30636 h 419101"/>
              <a:gd name="connsiteX225" fmla="*/ 3163 w 441326"/>
              <a:gd name="connsiteY225" fmla="*/ 26041 h 419101"/>
              <a:gd name="connsiteX226" fmla="*/ 5535 w 441326"/>
              <a:gd name="connsiteY226" fmla="*/ 21841 h 419101"/>
              <a:gd name="connsiteX227" fmla="*/ 8303 w 441326"/>
              <a:gd name="connsiteY227" fmla="*/ 18165 h 419101"/>
              <a:gd name="connsiteX228" fmla="*/ 11729 w 441326"/>
              <a:gd name="connsiteY228" fmla="*/ 14752 h 419101"/>
              <a:gd name="connsiteX229" fmla="*/ 15551 w 441326"/>
              <a:gd name="connsiteY229" fmla="*/ 11864 h 419101"/>
              <a:gd name="connsiteX230" fmla="*/ 19768 w 441326"/>
              <a:gd name="connsiteY230" fmla="*/ 9501 h 419101"/>
              <a:gd name="connsiteX231" fmla="*/ 24248 w 441326"/>
              <a:gd name="connsiteY231" fmla="*/ 7663 h 419101"/>
              <a:gd name="connsiteX232" fmla="*/ 28992 w 441326"/>
              <a:gd name="connsiteY232" fmla="*/ 6613 h 419101"/>
              <a:gd name="connsiteX233" fmla="*/ 228600 w 441326"/>
              <a:gd name="connsiteY233" fmla="*/ 0 h 419101"/>
              <a:gd name="connsiteX234" fmla="*/ 233779 w 441326"/>
              <a:gd name="connsiteY234" fmla="*/ 264 h 419101"/>
              <a:gd name="connsiteX235" fmla="*/ 238693 w 441326"/>
              <a:gd name="connsiteY235" fmla="*/ 1455 h 419101"/>
              <a:gd name="connsiteX236" fmla="*/ 243340 w 441326"/>
              <a:gd name="connsiteY236" fmla="*/ 3175 h 419101"/>
              <a:gd name="connsiteX237" fmla="*/ 247590 w 441326"/>
              <a:gd name="connsiteY237" fmla="*/ 5556 h 419101"/>
              <a:gd name="connsiteX238" fmla="*/ 251574 w 441326"/>
              <a:gd name="connsiteY238" fmla="*/ 8599 h 419101"/>
              <a:gd name="connsiteX239" fmla="*/ 255026 w 441326"/>
              <a:gd name="connsiteY239" fmla="*/ 12039 h 419101"/>
              <a:gd name="connsiteX240" fmla="*/ 257948 w 441326"/>
              <a:gd name="connsiteY240" fmla="*/ 15875 h 419101"/>
              <a:gd name="connsiteX241" fmla="*/ 260338 w 441326"/>
              <a:gd name="connsiteY241" fmla="*/ 20241 h 419101"/>
              <a:gd name="connsiteX242" fmla="*/ 262065 w 441326"/>
              <a:gd name="connsiteY242" fmla="*/ 24871 h 419101"/>
              <a:gd name="connsiteX243" fmla="*/ 263127 w 441326"/>
              <a:gd name="connsiteY243" fmla="*/ 29766 h 419101"/>
              <a:gd name="connsiteX244" fmla="*/ 263525 w 441326"/>
              <a:gd name="connsiteY244" fmla="*/ 34925 h 419101"/>
              <a:gd name="connsiteX245" fmla="*/ 263127 w 441326"/>
              <a:gd name="connsiteY245" fmla="*/ 40085 h 419101"/>
              <a:gd name="connsiteX246" fmla="*/ 262065 w 441326"/>
              <a:gd name="connsiteY246" fmla="*/ 44979 h 419101"/>
              <a:gd name="connsiteX247" fmla="*/ 260338 w 441326"/>
              <a:gd name="connsiteY247" fmla="*/ 49610 h 419101"/>
              <a:gd name="connsiteX248" fmla="*/ 257948 w 441326"/>
              <a:gd name="connsiteY248" fmla="*/ 53843 h 419101"/>
              <a:gd name="connsiteX249" fmla="*/ 255026 w 441326"/>
              <a:gd name="connsiteY249" fmla="*/ 57812 h 419101"/>
              <a:gd name="connsiteX250" fmla="*/ 251574 w 441326"/>
              <a:gd name="connsiteY250" fmla="*/ 61384 h 419101"/>
              <a:gd name="connsiteX251" fmla="*/ 247590 w 441326"/>
              <a:gd name="connsiteY251" fmla="*/ 64162 h 419101"/>
              <a:gd name="connsiteX252" fmla="*/ 243340 w 441326"/>
              <a:gd name="connsiteY252" fmla="*/ 66543 h 419101"/>
              <a:gd name="connsiteX253" fmla="*/ 238693 w 441326"/>
              <a:gd name="connsiteY253" fmla="*/ 68395 h 419101"/>
              <a:gd name="connsiteX254" fmla="*/ 233779 w 441326"/>
              <a:gd name="connsiteY254" fmla="*/ 69453 h 419101"/>
              <a:gd name="connsiteX255" fmla="*/ 228600 w 441326"/>
              <a:gd name="connsiteY255" fmla="*/ 69850 h 419101"/>
              <a:gd name="connsiteX256" fmla="*/ 223421 w 441326"/>
              <a:gd name="connsiteY256" fmla="*/ 69453 h 419101"/>
              <a:gd name="connsiteX257" fmla="*/ 218508 w 441326"/>
              <a:gd name="connsiteY257" fmla="*/ 68395 h 419101"/>
              <a:gd name="connsiteX258" fmla="*/ 213860 w 441326"/>
              <a:gd name="connsiteY258" fmla="*/ 66543 h 419101"/>
              <a:gd name="connsiteX259" fmla="*/ 209611 w 441326"/>
              <a:gd name="connsiteY259" fmla="*/ 64162 h 419101"/>
              <a:gd name="connsiteX260" fmla="*/ 205760 w 441326"/>
              <a:gd name="connsiteY260" fmla="*/ 61384 h 419101"/>
              <a:gd name="connsiteX261" fmla="*/ 202307 w 441326"/>
              <a:gd name="connsiteY261" fmla="*/ 57812 h 419101"/>
              <a:gd name="connsiteX262" fmla="*/ 199253 w 441326"/>
              <a:gd name="connsiteY262" fmla="*/ 53843 h 419101"/>
              <a:gd name="connsiteX263" fmla="*/ 196862 w 441326"/>
              <a:gd name="connsiteY263" fmla="*/ 49610 h 419101"/>
              <a:gd name="connsiteX264" fmla="*/ 195136 w 441326"/>
              <a:gd name="connsiteY264" fmla="*/ 44979 h 419101"/>
              <a:gd name="connsiteX265" fmla="*/ 193941 w 441326"/>
              <a:gd name="connsiteY265" fmla="*/ 40085 h 419101"/>
              <a:gd name="connsiteX266" fmla="*/ 193675 w 441326"/>
              <a:gd name="connsiteY266" fmla="*/ 34925 h 419101"/>
              <a:gd name="connsiteX267" fmla="*/ 193941 w 441326"/>
              <a:gd name="connsiteY267" fmla="*/ 29766 h 419101"/>
              <a:gd name="connsiteX268" fmla="*/ 195136 w 441326"/>
              <a:gd name="connsiteY268" fmla="*/ 24871 h 419101"/>
              <a:gd name="connsiteX269" fmla="*/ 196862 w 441326"/>
              <a:gd name="connsiteY269" fmla="*/ 20241 h 419101"/>
              <a:gd name="connsiteX270" fmla="*/ 199253 w 441326"/>
              <a:gd name="connsiteY270" fmla="*/ 15875 h 419101"/>
              <a:gd name="connsiteX271" fmla="*/ 202307 w 441326"/>
              <a:gd name="connsiteY271" fmla="*/ 12039 h 419101"/>
              <a:gd name="connsiteX272" fmla="*/ 205760 w 441326"/>
              <a:gd name="connsiteY272" fmla="*/ 8599 h 419101"/>
              <a:gd name="connsiteX273" fmla="*/ 209611 w 441326"/>
              <a:gd name="connsiteY273" fmla="*/ 5556 h 419101"/>
              <a:gd name="connsiteX274" fmla="*/ 213860 w 441326"/>
              <a:gd name="connsiteY274" fmla="*/ 3175 h 419101"/>
              <a:gd name="connsiteX275" fmla="*/ 218508 w 441326"/>
              <a:gd name="connsiteY275" fmla="*/ 1455 h 419101"/>
              <a:gd name="connsiteX276" fmla="*/ 223421 w 441326"/>
              <a:gd name="connsiteY276" fmla="*/ 264 h 41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</a:cxnLst>
            <a:rect l="l" t="t" r="r" b="b"/>
            <a:pathLst>
              <a:path w="441326" h="419101">
                <a:moveTo>
                  <a:pt x="114300" y="173038"/>
                </a:moveTo>
                <a:lnTo>
                  <a:pt x="334963" y="173038"/>
                </a:lnTo>
                <a:lnTo>
                  <a:pt x="334963" y="205838"/>
                </a:lnTo>
                <a:lnTo>
                  <a:pt x="243860" y="205838"/>
                </a:lnTo>
                <a:lnTo>
                  <a:pt x="243860" y="419101"/>
                </a:lnTo>
                <a:lnTo>
                  <a:pt x="204873" y="419101"/>
                </a:lnTo>
                <a:lnTo>
                  <a:pt x="204873" y="205838"/>
                </a:lnTo>
                <a:lnTo>
                  <a:pt x="114300" y="205838"/>
                </a:lnTo>
                <a:close/>
                <a:moveTo>
                  <a:pt x="389030" y="93663"/>
                </a:moveTo>
                <a:lnTo>
                  <a:pt x="426855" y="93663"/>
                </a:lnTo>
                <a:lnTo>
                  <a:pt x="428726" y="94060"/>
                </a:lnTo>
                <a:lnTo>
                  <a:pt x="430330" y="95118"/>
                </a:lnTo>
                <a:lnTo>
                  <a:pt x="431399" y="96572"/>
                </a:lnTo>
                <a:lnTo>
                  <a:pt x="431800" y="98556"/>
                </a:lnTo>
                <a:lnTo>
                  <a:pt x="431800" y="269937"/>
                </a:lnTo>
                <a:lnTo>
                  <a:pt x="431399" y="271920"/>
                </a:lnTo>
                <a:lnTo>
                  <a:pt x="430330" y="273375"/>
                </a:lnTo>
                <a:lnTo>
                  <a:pt x="428726" y="274565"/>
                </a:lnTo>
                <a:lnTo>
                  <a:pt x="426855" y="274962"/>
                </a:lnTo>
                <a:lnTo>
                  <a:pt x="323940" y="274962"/>
                </a:lnTo>
                <a:lnTo>
                  <a:pt x="323940" y="395563"/>
                </a:lnTo>
                <a:lnTo>
                  <a:pt x="323539" y="399794"/>
                </a:lnTo>
                <a:lnTo>
                  <a:pt x="322470" y="403894"/>
                </a:lnTo>
                <a:lnTo>
                  <a:pt x="320733" y="407464"/>
                </a:lnTo>
                <a:lnTo>
                  <a:pt x="318460" y="410770"/>
                </a:lnTo>
                <a:lnTo>
                  <a:pt x="315520" y="413679"/>
                </a:lnTo>
                <a:lnTo>
                  <a:pt x="312179" y="415928"/>
                </a:lnTo>
                <a:lnTo>
                  <a:pt x="308436" y="417647"/>
                </a:lnTo>
                <a:lnTo>
                  <a:pt x="304293" y="418705"/>
                </a:lnTo>
                <a:lnTo>
                  <a:pt x="299882" y="419101"/>
                </a:lnTo>
                <a:lnTo>
                  <a:pt x="295605" y="418705"/>
                </a:lnTo>
                <a:lnTo>
                  <a:pt x="291596" y="417647"/>
                </a:lnTo>
                <a:lnTo>
                  <a:pt x="287987" y="415928"/>
                </a:lnTo>
                <a:lnTo>
                  <a:pt x="284646" y="413679"/>
                </a:lnTo>
                <a:lnTo>
                  <a:pt x="281705" y="410770"/>
                </a:lnTo>
                <a:lnTo>
                  <a:pt x="279299" y="407464"/>
                </a:lnTo>
                <a:lnTo>
                  <a:pt x="277562" y="403894"/>
                </a:lnTo>
                <a:lnTo>
                  <a:pt x="276493" y="399794"/>
                </a:lnTo>
                <a:lnTo>
                  <a:pt x="276225" y="395563"/>
                </a:lnTo>
                <a:lnTo>
                  <a:pt x="276225" y="232381"/>
                </a:lnTo>
                <a:lnTo>
                  <a:pt x="276626" y="230530"/>
                </a:lnTo>
                <a:lnTo>
                  <a:pt x="277562" y="228943"/>
                </a:lnTo>
                <a:lnTo>
                  <a:pt x="279166" y="228017"/>
                </a:lnTo>
                <a:lnTo>
                  <a:pt x="281171" y="227620"/>
                </a:lnTo>
                <a:lnTo>
                  <a:pt x="384085" y="227620"/>
                </a:lnTo>
                <a:lnTo>
                  <a:pt x="384085" y="98556"/>
                </a:lnTo>
                <a:lnTo>
                  <a:pt x="384486" y="96572"/>
                </a:lnTo>
                <a:lnTo>
                  <a:pt x="385555" y="95118"/>
                </a:lnTo>
                <a:lnTo>
                  <a:pt x="387026" y="94060"/>
                </a:lnTo>
                <a:close/>
                <a:moveTo>
                  <a:pt x="16132" y="93663"/>
                </a:moveTo>
                <a:lnTo>
                  <a:pt x="53374" y="93663"/>
                </a:lnTo>
                <a:lnTo>
                  <a:pt x="55355" y="94192"/>
                </a:lnTo>
                <a:lnTo>
                  <a:pt x="56808" y="95249"/>
                </a:lnTo>
                <a:lnTo>
                  <a:pt x="57996" y="96703"/>
                </a:lnTo>
                <a:lnTo>
                  <a:pt x="58393" y="98686"/>
                </a:lnTo>
                <a:lnTo>
                  <a:pt x="58393" y="227566"/>
                </a:lnTo>
                <a:lnTo>
                  <a:pt x="159951" y="227566"/>
                </a:lnTo>
                <a:lnTo>
                  <a:pt x="161932" y="227963"/>
                </a:lnTo>
                <a:lnTo>
                  <a:pt x="163384" y="229020"/>
                </a:lnTo>
                <a:lnTo>
                  <a:pt x="164573" y="230606"/>
                </a:lnTo>
                <a:lnTo>
                  <a:pt x="164969" y="232457"/>
                </a:lnTo>
                <a:lnTo>
                  <a:pt x="165101" y="395705"/>
                </a:lnTo>
                <a:lnTo>
                  <a:pt x="164705" y="399802"/>
                </a:lnTo>
                <a:lnTo>
                  <a:pt x="163516" y="403900"/>
                </a:lnTo>
                <a:lnTo>
                  <a:pt x="161800" y="407469"/>
                </a:lnTo>
                <a:lnTo>
                  <a:pt x="159422" y="410774"/>
                </a:lnTo>
                <a:lnTo>
                  <a:pt x="156517" y="413682"/>
                </a:lnTo>
                <a:lnTo>
                  <a:pt x="153215" y="415929"/>
                </a:lnTo>
                <a:lnTo>
                  <a:pt x="149518" y="417647"/>
                </a:lnTo>
                <a:lnTo>
                  <a:pt x="145556" y="418705"/>
                </a:lnTo>
                <a:lnTo>
                  <a:pt x="141330" y="419101"/>
                </a:lnTo>
                <a:lnTo>
                  <a:pt x="137103" y="418705"/>
                </a:lnTo>
                <a:lnTo>
                  <a:pt x="133141" y="417647"/>
                </a:lnTo>
                <a:lnTo>
                  <a:pt x="129444" y="415929"/>
                </a:lnTo>
                <a:lnTo>
                  <a:pt x="126142" y="413682"/>
                </a:lnTo>
                <a:lnTo>
                  <a:pt x="123369" y="410774"/>
                </a:lnTo>
                <a:lnTo>
                  <a:pt x="120991" y="407469"/>
                </a:lnTo>
                <a:lnTo>
                  <a:pt x="119275" y="403900"/>
                </a:lnTo>
                <a:lnTo>
                  <a:pt x="118086" y="399802"/>
                </a:lnTo>
                <a:lnTo>
                  <a:pt x="117690" y="395705"/>
                </a:lnTo>
                <a:lnTo>
                  <a:pt x="117690" y="275020"/>
                </a:lnTo>
                <a:lnTo>
                  <a:pt x="16132" y="275020"/>
                </a:lnTo>
                <a:lnTo>
                  <a:pt x="14151" y="274624"/>
                </a:lnTo>
                <a:lnTo>
                  <a:pt x="12698" y="273434"/>
                </a:lnTo>
                <a:lnTo>
                  <a:pt x="11509" y="271980"/>
                </a:lnTo>
                <a:lnTo>
                  <a:pt x="11113" y="269997"/>
                </a:lnTo>
                <a:lnTo>
                  <a:pt x="11113" y="98686"/>
                </a:lnTo>
                <a:lnTo>
                  <a:pt x="11509" y="96703"/>
                </a:lnTo>
                <a:lnTo>
                  <a:pt x="12698" y="95249"/>
                </a:lnTo>
                <a:lnTo>
                  <a:pt x="14151" y="94192"/>
                </a:lnTo>
                <a:close/>
                <a:moveTo>
                  <a:pt x="194051" y="77788"/>
                </a:moveTo>
                <a:lnTo>
                  <a:pt x="263809" y="77788"/>
                </a:lnTo>
                <a:lnTo>
                  <a:pt x="264073" y="77788"/>
                </a:lnTo>
                <a:lnTo>
                  <a:pt x="264864" y="77788"/>
                </a:lnTo>
                <a:lnTo>
                  <a:pt x="266183" y="77788"/>
                </a:lnTo>
                <a:lnTo>
                  <a:pt x="268029" y="77920"/>
                </a:lnTo>
                <a:lnTo>
                  <a:pt x="270007" y="78182"/>
                </a:lnTo>
                <a:lnTo>
                  <a:pt x="272513" y="78576"/>
                </a:lnTo>
                <a:lnTo>
                  <a:pt x="275282" y="78970"/>
                </a:lnTo>
                <a:lnTo>
                  <a:pt x="278315" y="79626"/>
                </a:lnTo>
                <a:lnTo>
                  <a:pt x="281480" y="80545"/>
                </a:lnTo>
                <a:lnTo>
                  <a:pt x="284645" y="81595"/>
                </a:lnTo>
                <a:lnTo>
                  <a:pt x="287941" y="82908"/>
                </a:lnTo>
                <a:lnTo>
                  <a:pt x="291238" y="84483"/>
                </a:lnTo>
                <a:lnTo>
                  <a:pt x="294403" y="86321"/>
                </a:lnTo>
                <a:lnTo>
                  <a:pt x="297304" y="88553"/>
                </a:lnTo>
                <a:lnTo>
                  <a:pt x="300337" y="91179"/>
                </a:lnTo>
                <a:lnTo>
                  <a:pt x="302974" y="94067"/>
                </a:lnTo>
                <a:lnTo>
                  <a:pt x="305480" y="97349"/>
                </a:lnTo>
                <a:lnTo>
                  <a:pt x="307458" y="101156"/>
                </a:lnTo>
                <a:lnTo>
                  <a:pt x="309172" y="105226"/>
                </a:lnTo>
                <a:lnTo>
                  <a:pt x="310359" y="109952"/>
                </a:lnTo>
                <a:lnTo>
                  <a:pt x="311150" y="115203"/>
                </a:lnTo>
                <a:lnTo>
                  <a:pt x="311150" y="163513"/>
                </a:lnTo>
                <a:lnTo>
                  <a:pt x="281875" y="163513"/>
                </a:lnTo>
                <a:lnTo>
                  <a:pt x="281875" y="121110"/>
                </a:lnTo>
                <a:lnTo>
                  <a:pt x="272381" y="121110"/>
                </a:lnTo>
                <a:lnTo>
                  <a:pt x="272381" y="163513"/>
                </a:lnTo>
                <a:lnTo>
                  <a:pt x="184424" y="163513"/>
                </a:lnTo>
                <a:lnTo>
                  <a:pt x="184688" y="121635"/>
                </a:lnTo>
                <a:lnTo>
                  <a:pt x="175325" y="121635"/>
                </a:lnTo>
                <a:lnTo>
                  <a:pt x="175325" y="163513"/>
                </a:lnTo>
                <a:lnTo>
                  <a:pt x="146050" y="163513"/>
                </a:lnTo>
                <a:lnTo>
                  <a:pt x="146050" y="115203"/>
                </a:lnTo>
                <a:lnTo>
                  <a:pt x="146050" y="114809"/>
                </a:lnTo>
                <a:lnTo>
                  <a:pt x="146050" y="114284"/>
                </a:lnTo>
                <a:lnTo>
                  <a:pt x="146050" y="113365"/>
                </a:lnTo>
                <a:lnTo>
                  <a:pt x="146182" y="112052"/>
                </a:lnTo>
                <a:lnTo>
                  <a:pt x="146446" y="110345"/>
                </a:lnTo>
                <a:lnTo>
                  <a:pt x="146710" y="108376"/>
                </a:lnTo>
                <a:lnTo>
                  <a:pt x="147369" y="106407"/>
                </a:lnTo>
                <a:lnTo>
                  <a:pt x="147896" y="104175"/>
                </a:lnTo>
                <a:lnTo>
                  <a:pt x="148819" y="101681"/>
                </a:lnTo>
                <a:lnTo>
                  <a:pt x="149874" y="99187"/>
                </a:lnTo>
                <a:lnTo>
                  <a:pt x="151457" y="96824"/>
                </a:lnTo>
                <a:lnTo>
                  <a:pt x="153039" y="94329"/>
                </a:lnTo>
                <a:lnTo>
                  <a:pt x="155281" y="91704"/>
                </a:lnTo>
                <a:lnTo>
                  <a:pt x="157655" y="89341"/>
                </a:lnTo>
                <a:lnTo>
                  <a:pt x="160424" y="87109"/>
                </a:lnTo>
                <a:lnTo>
                  <a:pt x="163721" y="85009"/>
                </a:lnTo>
                <a:lnTo>
                  <a:pt x="167545" y="82908"/>
                </a:lnTo>
                <a:lnTo>
                  <a:pt x="171765" y="81333"/>
                </a:lnTo>
                <a:lnTo>
                  <a:pt x="176512" y="79889"/>
                </a:lnTo>
                <a:lnTo>
                  <a:pt x="181787" y="78838"/>
                </a:lnTo>
                <a:lnTo>
                  <a:pt x="187589" y="78051"/>
                </a:lnTo>
                <a:close/>
                <a:moveTo>
                  <a:pt x="407195" y="6350"/>
                </a:moveTo>
                <a:lnTo>
                  <a:pt x="412334" y="6744"/>
                </a:lnTo>
                <a:lnTo>
                  <a:pt x="417078" y="7926"/>
                </a:lnTo>
                <a:lnTo>
                  <a:pt x="421691" y="9501"/>
                </a:lnTo>
                <a:lnTo>
                  <a:pt x="425908" y="11864"/>
                </a:lnTo>
                <a:lnTo>
                  <a:pt x="429598" y="14752"/>
                </a:lnTo>
                <a:lnTo>
                  <a:pt x="433024" y="18165"/>
                </a:lnTo>
                <a:lnTo>
                  <a:pt x="435923" y="21841"/>
                </a:lnTo>
                <a:lnTo>
                  <a:pt x="438163" y="26041"/>
                </a:lnTo>
                <a:lnTo>
                  <a:pt x="440008" y="30636"/>
                </a:lnTo>
                <a:lnTo>
                  <a:pt x="441063" y="35362"/>
                </a:lnTo>
                <a:lnTo>
                  <a:pt x="441326" y="40482"/>
                </a:lnTo>
                <a:lnTo>
                  <a:pt x="441063" y="45601"/>
                </a:lnTo>
                <a:lnTo>
                  <a:pt x="440008" y="50327"/>
                </a:lnTo>
                <a:lnTo>
                  <a:pt x="438163" y="54922"/>
                </a:lnTo>
                <a:lnTo>
                  <a:pt x="435923" y="59123"/>
                </a:lnTo>
                <a:lnTo>
                  <a:pt x="433024" y="62798"/>
                </a:lnTo>
                <a:lnTo>
                  <a:pt x="429598" y="66212"/>
                </a:lnTo>
                <a:lnTo>
                  <a:pt x="425908" y="69100"/>
                </a:lnTo>
                <a:lnTo>
                  <a:pt x="421691" y="71463"/>
                </a:lnTo>
                <a:lnTo>
                  <a:pt x="417078" y="73169"/>
                </a:lnTo>
                <a:lnTo>
                  <a:pt x="412334" y="74219"/>
                </a:lnTo>
                <a:lnTo>
                  <a:pt x="407195" y="74613"/>
                </a:lnTo>
                <a:lnTo>
                  <a:pt x="402187" y="74219"/>
                </a:lnTo>
                <a:lnTo>
                  <a:pt x="397443" y="73169"/>
                </a:lnTo>
                <a:lnTo>
                  <a:pt x="392831" y="71463"/>
                </a:lnTo>
                <a:lnTo>
                  <a:pt x="388745" y="69100"/>
                </a:lnTo>
                <a:lnTo>
                  <a:pt x="384924" y="66212"/>
                </a:lnTo>
                <a:lnTo>
                  <a:pt x="381497" y="62798"/>
                </a:lnTo>
                <a:lnTo>
                  <a:pt x="378598" y="59123"/>
                </a:lnTo>
                <a:lnTo>
                  <a:pt x="376226" y="54922"/>
                </a:lnTo>
                <a:lnTo>
                  <a:pt x="374645" y="50327"/>
                </a:lnTo>
                <a:lnTo>
                  <a:pt x="373590" y="45601"/>
                </a:lnTo>
                <a:lnTo>
                  <a:pt x="373063" y="40482"/>
                </a:lnTo>
                <a:lnTo>
                  <a:pt x="373590" y="35362"/>
                </a:lnTo>
                <a:lnTo>
                  <a:pt x="374645" y="30636"/>
                </a:lnTo>
                <a:lnTo>
                  <a:pt x="376226" y="26041"/>
                </a:lnTo>
                <a:lnTo>
                  <a:pt x="378598" y="21841"/>
                </a:lnTo>
                <a:lnTo>
                  <a:pt x="381497" y="18165"/>
                </a:lnTo>
                <a:lnTo>
                  <a:pt x="384924" y="14752"/>
                </a:lnTo>
                <a:lnTo>
                  <a:pt x="388745" y="11864"/>
                </a:lnTo>
                <a:lnTo>
                  <a:pt x="392831" y="9501"/>
                </a:lnTo>
                <a:lnTo>
                  <a:pt x="397443" y="7926"/>
                </a:lnTo>
                <a:lnTo>
                  <a:pt x="402187" y="6744"/>
                </a:lnTo>
                <a:close/>
                <a:moveTo>
                  <a:pt x="34132" y="6350"/>
                </a:moveTo>
                <a:lnTo>
                  <a:pt x="39139" y="6613"/>
                </a:lnTo>
                <a:lnTo>
                  <a:pt x="44015" y="7663"/>
                </a:lnTo>
                <a:lnTo>
                  <a:pt x="48496" y="9501"/>
                </a:lnTo>
                <a:lnTo>
                  <a:pt x="52713" y="11864"/>
                </a:lnTo>
                <a:lnTo>
                  <a:pt x="56403" y="14752"/>
                </a:lnTo>
                <a:lnTo>
                  <a:pt x="59829" y="18165"/>
                </a:lnTo>
                <a:lnTo>
                  <a:pt x="62728" y="21841"/>
                </a:lnTo>
                <a:lnTo>
                  <a:pt x="65100" y="26041"/>
                </a:lnTo>
                <a:lnTo>
                  <a:pt x="66682" y="30636"/>
                </a:lnTo>
                <a:lnTo>
                  <a:pt x="67868" y="35362"/>
                </a:lnTo>
                <a:lnTo>
                  <a:pt x="68263" y="40482"/>
                </a:lnTo>
                <a:lnTo>
                  <a:pt x="67868" y="45470"/>
                </a:lnTo>
                <a:lnTo>
                  <a:pt x="66682" y="50327"/>
                </a:lnTo>
                <a:lnTo>
                  <a:pt x="65100" y="54791"/>
                </a:lnTo>
                <a:lnTo>
                  <a:pt x="62728" y="58992"/>
                </a:lnTo>
                <a:lnTo>
                  <a:pt x="59829" y="62798"/>
                </a:lnTo>
                <a:lnTo>
                  <a:pt x="56403" y="66212"/>
                </a:lnTo>
                <a:lnTo>
                  <a:pt x="52713" y="69100"/>
                </a:lnTo>
                <a:lnTo>
                  <a:pt x="48496" y="71463"/>
                </a:lnTo>
                <a:lnTo>
                  <a:pt x="44015" y="73038"/>
                </a:lnTo>
                <a:lnTo>
                  <a:pt x="39139" y="74219"/>
                </a:lnTo>
                <a:lnTo>
                  <a:pt x="34132" y="74613"/>
                </a:lnTo>
                <a:lnTo>
                  <a:pt x="28992" y="74219"/>
                </a:lnTo>
                <a:lnTo>
                  <a:pt x="24248" y="73038"/>
                </a:lnTo>
                <a:lnTo>
                  <a:pt x="19768" y="71463"/>
                </a:lnTo>
                <a:lnTo>
                  <a:pt x="15551" y="69100"/>
                </a:lnTo>
                <a:lnTo>
                  <a:pt x="11729" y="66212"/>
                </a:lnTo>
                <a:lnTo>
                  <a:pt x="8303" y="62798"/>
                </a:lnTo>
                <a:lnTo>
                  <a:pt x="5535" y="58992"/>
                </a:lnTo>
                <a:lnTo>
                  <a:pt x="3163" y="54791"/>
                </a:lnTo>
                <a:lnTo>
                  <a:pt x="1450" y="50327"/>
                </a:lnTo>
                <a:lnTo>
                  <a:pt x="396" y="45470"/>
                </a:lnTo>
                <a:lnTo>
                  <a:pt x="0" y="40482"/>
                </a:lnTo>
                <a:lnTo>
                  <a:pt x="396" y="35362"/>
                </a:lnTo>
                <a:lnTo>
                  <a:pt x="1450" y="30636"/>
                </a:lnTo>
                <a:lnTo>
                  <a:pt x="3163" y="26041"/>
                </a:lnTo>
                <a:lnTo>
                  <a:pt x="5535" y="21841"/>
                </a:lnTo>
                <a:lnTo>
                  <a:pt x="8303" y="18165"/>
                </a:lnTo>
                <a:lnTo>
                  <a:pt x="11729" y="14752"/>
                </a:lnTo>
                <a:lnTo>
                  <a:pt x="15551" y="11864"/>
                </a:lnTo>
                <a:lnTo>
                  <a:pt x="19768" y="9501"/>
                </a:lnTo>
                <a:lnTo>
                  <a:pt x="24248" y="7663"/>
                </a:lnTo>
                <a:lnTo>
                  <a:pt x="28992" y="6613"/>
                </a:lnTo>
                <a:close/>
                <a:moveTo>
                  <a:pt x="228600" y="0"/>
                </a:moveTo>
                <a:lnTo>
                  <a:pt x="233779" y="264"/>
                </a:lnTo>
                <a:lnTo>
                  <a:pt x="238693" y="1455"/>
                </a:lnTo>
                <a:lnTo>
                  <a:pt x="243340" y="3175"/>
                </a:lnTo>
                <a:lnTo>
                  <a:pt x="247590" y="5556"/>
                </a:lnTo>
                <a:lnTo>
                  <a:pt x="251574" y="8599"/>
                </a:lnTo>
                <a:lnTo>
                  <a:pt x="255026" y="12039"/>
                </a:lnTo>
                <a:lnTo>
                  <a:pt x="257948" y="15875"/>
                </a:lnTo>
                <a:lnTo>
                  <a:pt x="260338" y="20241"/>
                </a:lnTo>
                <a:lnTo>
                  <a:pt x="262065" y="24871"/>
                </a:lnTo>
                <a:lnTo>
                  <a:pt x="263127" y="29766"/>
                </a:lnTo>
                <a:lnTo>
                  <a:pt x="263525" y="34925"/>
                </a:lnTo>
                <a:lnTo>
                  <a:pt x="263127" y="40085"/>
                </a:lnTo>
                <a:lnTo>
                  <a:pt x="262065" y="44979"/>
                </a:lnTo>
                <a:lnTo>
                  <a:pt x="260338" y="49610"/>
                </a:lnTo>
                <a:lnTo>
                  <a:pt x="257948" y="53843"/>
                </a:lnTo>
                <a:lnTo>
                  <a:pt x="255026" y="57812"/>
                </a:lnTo>
                <a:lnTo>
                  <a:pt x="251574" y="61384"/>
                </a:lnTo>
                <a:lnTo>
                  <a:pt x="247590" y="64162"/>
                </a:lnTo>
                <a:lnTo>
                  <a:pt x="243340" y="66543"/>
                </a:lnTo>
                <a:lnTo>
                  <a:pt x="238693" y="68395"/>
                </a:lnTo>
                <a:lnTo>
                  <a:pt x="233779" y="69453"/>
                </a:lnTo>
                <a:lnTo>
                  <a:pt x="228600" y="69850"/>
                </a:lnTo>
                <a:lnTo>
                  <a:pt x="223421" y="69453"/>
                </a:lnTo>
                <a:lnTo>
                  <a:pt x="218508" y="68395"/>
                </a:lnTo>
                <a:lnTo>
                  <a:pt x="213860" y="66543"/>
                </a:lnTo>
                <a:lnTo>
                  <a:pt x="209611" y="64162"/>
                </a:lnTo>
                <a:lnTo>
                  <a:pt x="205760" y="61384"/>
                </a:lnTo>
                <a:lnTo>
                  <a:pt x="202307" y="57812"/>
                </a:lnTo>
                <a:lnTo>
                  <a:pt x="199253" y="53843"/>
                </a:lnTo>
                <a:lnTo>
                  <a:pt x="196862" y="49610"/>
                </a:lnTo>
                <a:lnTo>
                  <a:pt x="195136" y="44979"/>
                </a:lnTo>
                <a:lnTo>
                  <a:pt x="193941" y="40085"/>
                </a:lnTo>
                <a:lnTo>
                  <a:pt x="193675" y="34925"/>
                </a:lnTo>
                <a:lnTo>
                  <a:pt x="193941" y="29766"/>
                </a:lnTo>
                <a:lnTo>
                  <a:pt x="195136" y="24871"/>
                </a:lnTo>
                <a:lnTo>
                  <a:pt x="196862" y="20241"/>
                </a:lnTo>
                <a:lnTo>
                  <a:pt x="199253" y="15875"/>
                </a:lnTo>
                <a:lnTo>
                  <a:pt x="202307" y="12039"/>
                </a:lnTo>
                <a:lnTo>
                  <a:pt x="205760" y="8599"/>
                </a:lnTo>
                <a:lnTo>
                  <a:pt x="209611" y="5556"/>
                </a:lnTo>
                <a:lnTo>
                  <a:pt x="213860" y="3175"/>
                </a:lnTo>
                <a:lnTo>
                  <a:pt x="218508" y="1455"/>
                </a:lnTo>
                <a:lnTo>
                  <a:pt x="223421" y="264"/>
                </a:lnTo>
                <a:close/>
              </a:path>
            </a:pathLst>
          </a:custGeom>
          <a:solidFill>
            <a:srgbClr val="C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6" name="Прямоугольник 135"/>
          <p:cNvSpPr/>
          <p:nvPr/>
        </p:nvSpPr>
        <p:spPr>
          <a:xfrm>
            <a:off x="4766574" y="2702888"/>
            <a:ext cx="429875" cy="65750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4829099" y="2540225"/>
            <a:ext cx="288000" cy="307777"/>
          </a:xfrm>
          <a:prstGeom prst="rect">
            <a:avLst/>
          </a:prstGeom>
          <a:solidFill>
            <a:srgbClr val="C00000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9" name="Прямоугольник 138"/>
          <p:cNvSpPr/>
          <p:nvPr/>
        </p:nvSpPr>
        <p:spPr>
          <a:xfrm>
            <a:off x="4821751" y="2837589"/>
            <a:ext cx="324000" cy="518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Freeform 667"/>
          <p:cNvSpPr>
            <a:spLocks/>
          </p:cNvSpPr>
          <p:nvPr/>
        </p:nvSpPr>
        <p:spPr bwMode="auto">
          <a:xfrm>
            <a:off x="4854296" y="3050427"/>
            <a:ext cx="242586" cy="230370"/>
          </a:xfrm>
          <a:custGeom>
            <a:avLst/>
            <a:gdLst>
              <a:gd name="connsiteX0" fmla="*/ 114300 w 441326"/>
              <a:gd name="connsiteY0" fmla="*/ 173038 h 419101"/>
              <a:gd name="connsiteX1" fmla="*/ 334963 w 441326"/>
              <a:gd name="connsiteY1" fmla="*/ 173038 h 419101"/>
              <a:gd name="connsiteX2" fmla="*/ 334963 w 441326"/>
              <a:gd name="connsiteY2" fmla="*/ 205838 h 419101"/>
              <a:gd name="connsiteX3" fmla="*/ 243860 w 441326"/>
              <a:gd name="connsiteY3" fmla="*/ 205838 h 419101"/>
              <a:gd name="connsiteX4" fmla="*/ 243860 w 441326"/>
              <a:gd name="connsiteY4" fmla="*/ 419101 h 419101"/>
              <a:gd name="connsiteX5" fmla="*/ 204873 w 441326"/>
              <a:gd name="connsiteY5" fmla="*/ 419101 h 419101"/>
              <a:gd name="connsiteX6" fmla="*/ 204873 w 441326"/>
              <a:gd name="connsiteY6" fmla="*/ 205838 h 419101"/>
              <a:gd name="connsiteX7" fmla="*/ 114300 w 441326"/>
              <a:gd name="connsiteY7" fmla="*/ 205838 h 419101"/>
              <a:gd name="connsiteX8" fmla="*/ 389030 w 441326"/>
              <a:gd name="connsiteY8" fmla="*/ 93663 h 419101"/>
              <a:gd name="connsiteX9" fmla="*/ 426855 w 441326"/>
              <a:gd name="connsiteY9" fmla="*/ 93663 h 419101"/>
              <a:gd name="connsiteX10" fmla="*/ 428726 w 441326"/>
              <a:gd name="connsiteY10" fmla="*/ 94060 h 419101"/>
              <a:gd name="connsiteX11" fmla="*/ 430330 w 441326"/>
              <a:gd name="connsiteY11" fmla="*/ 95118 h 419101"/>
              <a:gd name="connsiteX12" fmla="*/ 431399 w 441326"/>
              <a:gd name="connsiteY12" fmla="*/ 96572 h 419101"/>
              <a:gd name="connsiteX13" fmla="*/ 431800 w 441326"/>
              <a:gd name="connsiteY13" fmla="*/ 98556 h 419101"/>
              <a:gd name="connsiteX14" fmla="*/ 431800 w 441326"/>
              <a:gd name="connsiteY14" fmla="*/ 269937 h 419101"/>
              <a:gd name="connsiteX15" fmla="*/ 431399 w 441326"/>
              <a:gd name="connsiteY15" fmla="*/ 271920 h 419101"/>
              <a:gd name="connsiteX16" fmla="*/ 430330 w 441326"/>
              <a:gd name="connsiteY16" fmla="*/ 273375 h 419101"/>
              <a:gd name="connsiteX17" fmla="*/ 428726 w 441326"/>
              <a:gd name="connsiteY17" fmla="*/ 274565 h 419101"/>
              <a:gd name="connsiteX18" fmla="*/ 426855 w 441326"/>
              <a:gd name="connsiteY18" fmla="*/ 274962 h 419101"/>
              <a:gd name="connsiteX19" fmla="*/ 323940 w 441326"/>
              <a:gd name="connsiteY19" fmla="*/ 274962 h 419101"/>
              <a:gd name="connsiteX20" fmla="*/ 323940 w 441326"/>
              <a:gd name="connsiteY20" fmla="*/ 395563 h 419101"/>
              <a:gd name="connsiteX21" fmla="*/ 323539 w 441326"/>
              <a:gd name="connsiteY21" fmla="*/ 399794 h 419101"/>
              <a:gd name="connsiteX22" fmla="*/ 322470 w 441326"/>
              <a:gd name="connsiteY22" fmla="*/ 403894 h 419101"/>
              <a:gd name="connsiteX23" fmla="*/ 320733 w 441326"/>
              <a:gd name="connsiteY23" fmla="*/ 407464 h 419101"/>
              <a:gd name="connsiteX24" fmla="*/ 318460 w 441326"/>
              <a:gd name="connsiteY24" fmla="*/ 410770 h 419101"/>
              <a:gd name="connsiteX25" fmla="*/ 315520 w 441326"/>
              <a:gd name="connsiteY25" fmla="*/ 413679 h 419101"/>
              <a:gd name="connsiteX26" fmla="*/ 312179 w 441326"/>
              <a:gd name="connsiteY26" fmla="*/ 415928 h 419101"/>
              <a:gd name="connsiteX27" fmla="*/ 308436 w 441326"/>
              <a:gd name="connsiteY27" fmla="*/ 417647 h 419101"/>
              <a:gd name="connsiteX28" fmla="*/ 304293 w 441326"/>
              <a:gd name="connsiteY28" fmla="*/ 418705 h 419101"/>
              <a:gd name="connsiteX29" fmla="*/ 299882 w 441326"/>
              <a:gd name="connsiteY29" fmla="*/ 419101 h 419101"/>
              <a:gd name="connsiteX30" fmla="*/ 295605 w 441326"/>
              <a:gd name="connsiteY30" fmla="*/ 418705 h 419101"/>
              <a:gd name="connsiteX31" fmla="*/ 291596 w 441326"/>
              <a:gd name="connsiteY31" fmla="*/ 417647 h 419101"/>
              <a:gd name="connsiteX32" fmla="*/ 287987 w 441326"/>
              <a:gd name="connsiteY32" fmla="*/ 415928 h 419101"/>
              <a:gd name="connsiteX33" fmla="*/ 284646 w 441326"/>
              <a:gd name="connsiteY33" fmla="*/ 413679 h 419101"/>
              <a:gd name="connsiteX34" fmla="*/ 281705 w 441326"/>
              <a:gd name="connsiteY34" fmla="*/ 410770 h 419101"/>
              <a:gd name="connsiteX35" fmla="*/ 279299 w 441326"/>
              <a:gd name="connsiteY35" fmla="*/ 407464 h 419101"/>
              <a:gd name="connsiteX36" fmla="*/ 277562 w 441326"/>
              <a:gd name="connsiteY36" fmla="*/ 403894 h 419101"/>
              <a:gd name="connsiteX37" fmla="*/ 276493 w 441326"/>
              <a:gd name="connsiteY37" fmla="*/ 399794 h 419101"/>
              <a:gd name="connsiteX38" fmla="*/ 276225 w 441326"/>
              <a:gd name="connsiteY38" fmla="*/ 395563 h 419101"/>
              <a:gd name="connsiteX39" fmla="*/ 276225 w 441326"/>
              <a:gd name="connsiteY39" fmla="*/ 232381 h 419101"/>
              <a:gd name="connsiteX40" fmla="*/ 276626 w 441326"/>
              <a:gd name="connsiteY40" fmla="*/ 230530 h 419101"/>
              <a:gd name="connsiteX41" fmla="*/ 277562 w 441326"/>
              <a:gd name="connsiteY41" fmla="*/ 228943 h 419101"/>
              <a:gd name="connsiteX42" fmla="*/ 279166 w 441326"/>
              <a:gd name="connsiteY42" fmla="*/ 228017 h 419101"/>
              <a:gd name="connsiteX43" fmla="*/ 281171 w 441326"/>
              <a:gd name="connsiteY43" fmla="*/ 227620 h 419101"/>
              <a:gd name="connsiteX44" fmla="*/ 384085 w 441326"/>
              <a:gd name="connsiteY44" fmla="*/ 227620 h 419101"/>
              <a:gd name="connsiteX45" fmla="*/ 384085 w 441326"/>
              <a:gd name="connsiteY45" fmla="*/ 98556 h 419101"/>
              <a:gd name="connsiteX46" fmla="*/ 384486 w 441326"/>
              <a:gd name="connsiteY46" fmla="*/ 96572 h 419101"/>
              <a:gd name="connsiteX47" fmla="*/ 385555 w 441326"/>
              <a:gd name="connsiteY47" fmla="*/ 95118 h 419101"/>
              <a:gd name="connsiteX48" fmla="*/ 387026 w 441326"/>
              <a:gd name="connsiteY48" fmla="*/ 94060 h 419101"/>
              <a:gd name="connsiteX49" fmla="*/ 16132 w 441326"/>
              <a:gd name="connsiteY49" fmla="*/ 93663 h 419101"/>
              <a:gd name="connsiteX50" fmla="*/ 53374 w 441326"/>
              <a:gd name="connsiteY50" fmla="*/ 93663 h 419101"/>
              <a:gd name="connsiteX51" fmla="*/ 55355 w 441326"/>
              <a:gd name="connsiteY51" fmla="*/ 94192 h 419101"/>
              <a:gd name="connsiteX52" fmla="*/ 56808 w 441326"/>
              <a:gd name="connsiteY52" fmla="*/ 95249 h 419101"/>
              <a:gd name="connsiteX53" fmla="*/ 57996 w 441326"/>
              <a:gd name="connsiteY53" fmla="*/ 96703 h 419101"/>
              <a:gd name="connsiteX54" fmla="*/ 58393 w 441326"/>
              <a:gd name="connsiteY54" fmla="*/ 98686 h 419101"/>
              <a:gd name="connsiteX55" fmla="*/ 58393 w 441326"/>
              <a:gd name="connsiteY55" fmla="*/ 227566 h 419101"/>
              <a:gd name="connsiteX56" fmla="*/ 159951 w 441326"/>
              <a:gd name="connsiteY56" fmla="*/ 227566 h 419101"/>
              <a:gd name="connsiteX57" fmla="*/ 161932 w 441326"/>
              <a:gd name="connsiteY57" fmla="*/ 227963 h 419101"/>
              <a:gd name="connsiteX58" fmla="*/ 163384 w 441326"/>
              <a:gd name="connsiteY58" fmla="*/ 229020 h 419101"/>
              <a:gd name="connsiteX59" fmla="*/ 164573 w 441326"/>
              <a:gd name="connsiteY59" fmla="*/ 230606 h 419101"/>
              <a:gd name="connsiteX60" fmla="*/ 164969 w 441326"/>
              <a:gd name="connsiteY60" fmla="*/ 232457 h 419101"/>
              <a:gd name="connsiteX61" fmla="*/ 165101 w 441326"/>
              <a:gd name="connsiteY61" fmla="*/ 395705 h 419101"/>
              <a:gd name="connsiteX62" fmla="*/ 164705 w 441326"/>
              <a:gd name="connsiteY62" fmla="*/ 399802 h 419101"/>
              <a:gd name="connsiteX63" fmla="*/ 163516 w 441326"/>
              <a:gd name="connsiteY63" fmla="*/ 403900 h 419101"/>
              <a:gd name="connsiteX64" fmla="*/ 161800 w 441326"/>
              <a:gd name="connsiteY64" fmla="*/ 407469 h 419101"/>
              <a:gd name="connsiteX65" fmla="*/ 159422 w 441326"/>
              <a:gd name="connsiteY65" fmla="*/ 410774 h 419101"/>
              <a:gd name="connsiteX66" fmla="*/ 156517 w 441326"/>
              <a:gd name="connsiteY66" fmla="*/ 413682 h 419101"/>
              <a:gd name="connsiteX67" fmla="*/ 153215 w 441326"/>
              <a:gd name="connsiteY67" fmla="*/ 415929 h 419101"/>
              <a:gd name="connsiteX68" fmla="*/ 149518 w 441326"/>
              <a:gd name="connsiteY68" fmla="*/ 417647 h 419101"/>
              <a:gd name="connsiteX69" fmla="*/ 145556 w 441326"/>
              <a:gd name="connsiteY69" fmla="*/ 418705 h 419101"/>
              <a:gd name="connsiteX70" fmla="*/ 141330 w 441326"/>
              <a:gd name="connsiteY70" fmla="*/ 419101 h 419101"/>
              <a:gd name="connsiteX71" fmla="*/ 137103 w 441326"/>
              <a:gd name="connsiteY71" fmla="*/ 418705 h 419101"/>
              <a:gd name="connsiteX72" fmla="*/ 133141 w 441326"/>
              <a:gd name="connsiteY72" fmla="*/ 417647 h 419101"/>
              <a:gd name="connsiteX73" fmla="*/ 129444 w 441326"/>
              <a:gd name="connsiteY73" fmla="*/ 415929 h 419101"/>
              <a:gd name="connsiteX74" fmla="*/ 126142 w 441326"/>
              <a:gd name="connsiteY74" fmla="*/ 413682 h 419101"/>
              <a:gd name="connsiteX75" fmla="*/ 123369 w 441326"/>
              <a:gd name="connsiteY75" fmla="*/ 410774 h 419101"/>
              <a:gd name="connsiteX76" fmla="*/ 120991 w 441326"/>
              <a:gd name="connsiteY76" fmla="*/ 407469 h 419101"/>
              <a:gd name="connsiteX77" fmla="*/ 119275 w 441326"/>
              <a:gd name="connsiteY77" fmla="*/ 403900 h 419101"/>
              <a:gd name="connsiteX78" fmla="*/ 118086 w 441326"/>
              <a:gd name="connsiteY78" fmla="*/ 399802 h 419101"/>
              <a:gd name="connsiteX79" fmla="*/ 117690 w 441326"/>
              <a:gd name="connsiteY79" fmla="*/ 395705 h 419101"/>
              <a:gd name="connsiteX80" fmla="*/ 117690 w 441326"/>
              <a:gd name="connsiteY80" fmla="*/ 275020 h 419101"/>
              <a:gd name="connsiteX81" fmla="*/ 16132 w 441326"/>
              <a:gd name="connsiteY81" fmla="*/ 275020 h 419101"/>
              <a:gd name="connsiteX82" fmla="*/ 14151 w 441326"/>
              <a:gd name="connsiteY82" fmla="*/ 274624 h 419101"/>
              <a:gd name="connsiteX83" fmla="*/ 12698 w 441326"/>
              <a:gd name="connsiteY83" fmla="*/ 273434 h 419101"/>
              <a:gd name="connsiteX84" fmla="*/ 11509 w 441326"/>
              <a:gd name="connsiteY84" fmla="*/ 271980 h 419101"/>
              <a:gd name="connsiteX85" fmla="*/ 11113 w 441326"/>
              <a:gd name="connsiteY85" fmla="*/ 269997 h 419101"/>
              <a:gd name="connsiteX86" fmla="*/ 11113 w 441326"/>
              <a:gd name="connsiteY86" fmla="*/ 98686 h 419101"/>
              <a:gd name="connsiteX87" fmla="*/ 11509 w 441326"/>
              <a:gd name="connsiteY87" fmla="*/ 96703 h 419101"/>
              <a:gd name="connsiteX88" fmla="*/ 12698 w 441326"/>
              <a:gd name="connsiteY88" fmla="*/ 95249 h 419101"/>
              <a:gd name="connsiteX89" fmla="*/ 14151 w 441326"/>
              <a:gd name="connsiteY89" fmla="*/ 94192 h 419101"/>
              <a:gd name="connsiteX90" fmla="*/ 194051 w 441326"/>
              <a:gd name="connsiteY90" fmla="*/ 77788 h 419101"/>
              <a:gd name="connsiteX91" fmla="*/ 263809 w 441326"/>
              <a:gd name="connsiteY91" fmla="*/ 77788 h 419101"/>
              <a:gd name="connsiteX92" fmla="*/ 264073 w 441326"/>
              <a:gd name="connsiteY92" fmla="*/ 77788 h 419101"/>
              <a:gd name="connsiteX93" fmla="*/ 264864 w 441326"/>
              <a:gd name="connsiteY93" fmla="*/ 77788 h 419101"/>
              <a:gd name="connsiteX94" fmla="*/ 266183 w 441326"/>
              <a:gd name="connsiteY94" fmla="*/ 77788 h 419101"/>
              <a:gd name="connsiteX95" fmla="*/ 268029 w 441326"/>
              <a:gd name="connsiteY95" fmla="*/ 77920 h 419101"/>
              <a:gd name="connsiteX96" fmla="*/ 270007 w 441326"/>
              <a:gd name="connsiteY96" fmla="*/ 78182 h 419101"/>
              <a:gd name="connsiteX97" fmla="*/ 272513 w 441326"/>
              <a:gd name="connsiteY97" fmla="*/ 78576 h 419101"/>
              <a:gd name="connsiteX98" fmla="*/ 275282 w 441326"/>
              <a:gd name="connsiteY98" fmla="*/ 78970 h 419101"/>
              <a:gd name="connsiteX99" fmla="*/ 278315 w 441326"/>
              <a:gd name="connsiteY99" fmla="*/ 79626 h 419101"/>
              <a:gd name="connsiteX100" fmla="*/ 281480 w 441326"/>
              <a:gd name="connsiteY100" fmla="*/ 80545 h 419101"/>
              <a:gd name="connsiteX101" fmla="*/ 284645 w 441326"/>
              <a:gd name="connsiteY101" fmla="*/ 81595 h 419101"/>
              <a:gd name="connsiteX102" fmla="*/ 287941 w 441326"/>
              <a:gd name="connsiteY102" fmla="*/ 82908 h 419101"/>
              <a:gd name="connsiteX103" fmla="*/ 291238 w 441326"/>
              <a:gd name="connsiteY103" fmla="*/ 84483 h 419101"/>
              <a:gd name="connsiteX104" fmla="*/ 294403 w 441326"/>
              <a:gd name="connsiteY104" fmla="*/ 86321 h 419101"/>
              <a:gd name="connsiteX105" fmla="*/ 297304 w 441326"/>
              <a:gd name="connsiteY105" fmla="*/ 88553 h 419101"/>
              <a:gd name="connsiteX106" fmla="*/ 300337 w 441326"/>
              <a:gd name="connsiteY106" fmla="*/ 91179 h 419101"/>
              <a:gd name="connsiteX107" fmla="*/ 302974 w 441326"/>
              <a:gd name="connsiteY107" fmla="*/ 94067 h 419101"/>
              <a:gd name="connsiteX108" fmla="*/ 305480 w 441326"/>
              <a:gd name="connsiteY108" fmla="*/ 97349 h 419101"/>
              <a:gd name="connsiteX109" fmla="*/ 307458 w 441326"/>
              <a:gd name="connsiteY109" fmla="*/ 101156 h 419101"/>
              <a:gd name="connsiteX110" fmla="*/ 309172 w 441326"/>
              <a:gd name="connsiteY110" fmla="*/ 105226 h 419101"/>
              <a:gd name="connsiteX111" fmla="*/ 310359 w 441326"/>
              <a:gd name="connsiteY111" fmla="*/ 109952 h 419101"/>
              <a:gd name="connsiteX112" fmla="*/ 311150 w 441326"/>
              <a:gd name="connsiteY112" fmla="*/ 115203 h 419101"/>
              <a:gd name="connsiteX113" fmla="*/ 311150 w 441326"/>
              <a:gd name="connsiteY113" fmla="*/ 163513 h 419101"/>
              <a:gd name="connsiteX114" fmla="*/ 281875 w 441326"/>
              <a:gd name="connsiteY114" fmla="*/ 163513 h 419101"/>
              <a:gd name="connsiteX115" fmla="*/ 281875 w 441326"/>
              <a:gd name="connsiteY115" fmla="*/ 121110 h 419101"/>
              <a:gd name="connsiteX116" fmla="*/ 272381 w 441326"/>
              <a:gd name="connsiteY116" fmla="*/ 121110 h 419101"/>
              <a:gd name="connsiteX117" fmla="*/ 272381 w 441326"/>
              <a:gd name="connsiteY117" fmla="*/ 163513 h 419101"/>
              <a:gd name="connsiteX118" fmla="*/ 184424 w 441326"/>
              <a:gd name="connsiteY118" fmla="*/ 163513 h 419101"/>
              <a:gd name="connsiteX119" fmla="*/ 184688 w 441326"/>
              <a:gd name="connsiteY119" fmla="*/ 121635 h 419101"/>
              <a:gd name="connsiteX120" fmla="*/ 175325 w 441326"/>
              <a:gd name="connsiteY120" fmla="*/ 121635 h 419101"/>
              <a:gd name="connsiteX121" fmla="*/ 175325 w 441326"/>
              <a:gd name="connsiteY121" fmla="*/ 163513 h 419101"/>
              <a:gd name="connsiteX122" fmla="*/ 146050 w 441326"/>
              <a:gd name="connsiteY122" fmla="*/ 163513 h 419101"/>
              <a:gd name="connsiteX123" fmla="*/ 146050 w 441326"/>
              <a:gd name="connsiteY123" fmla="*/ 115203 h 419101"/>
              <a:gd name="connsiteX124" fmla="*/ 146050 w 441326"/>
              <a:gd name="connsiteY124" fmla="*/ 114809 h 419101"/>
              <a:gd name="connsiteX125" fmla="*/ 146050 w 441326"/>
              <a:gd name="connsiteY125" fmla="*/ 114284 h 419101"/>
              <a:gd name="connsiteX126" fmla="*/ 146050 w 441326"/>
              <a:gd name="connsiteY126" fmla="*/ 113365 h 419101"/>
              <a:gd name="connsiteX127" fmla="*/ 146182 w 441326"/>
              <a:gd name="connsiteY127" fmla="*/ 112052 h 419101"/>
              <a:gd name="connsiteX128" fmla="*/ 146446 w 441326"/>
              <a:gd name="connsiteY128" fmla="*/ 110345 h 419101"/>
              <a:gd name="connsiteX129" fmla="*/ 146710 w 441326"/>
              <a:gd name="connsiteY129" fmla="*/ 108376 h 419101"/>
              <a:gd name="connsiteX130" fmla="*/ 147369 w 441326"/>
              <a:gd name="connsiteY130" fmla="*/ 106407 h 419101"/>
              <a:gd name="connsiteX131" fmla="*/ 147896 w 441326"/>
              <a:gd name="connsiteY131" fmla="*/ 104175 h 419101"/>
              <a:gd name="connsiteX132" fmla="*/ 148819 w 441326"/>
              <a:gd name="connsiteY132" fmla="*/ 101681 h 419101"/>
              <a:gd name="connsiteX133" fmla="*/ 149874 w 441326"/>
              <a:gd name="connsiteY133" fmla="*/ 99187 h 419101"/>
              <a:gd name="connsiteX134" fmla="*/ 151457 w 441326"/>
              <a:gd name="connsiteY134" fmla="*/ 96824 h 419101"/>
              <a:gd name="connsiteX135" fmla="*/ 153039 w 441326"/>
              <a:gd name="connsiteY135" fmla="*/ 94329 h 419101"/>
              <a:gd name="connsiteX136" fmla="*/ 155281 w 441326"/>
              <a:gd name="connsiteY136" fmla="*/ 91704 h 419101"/>
              <a:gd name="connsiteX137" fmla="*/ 157655 w 441326"/>
              <a:gd name="connsiteY137" fmla="*/ 89341 h 419101"/>
              <a:gd name="connsiteX138" fmla="*/ 160424 w 441326"/>
              <a:gd name="connsiteY138" fmla="*/ 87109 h 419101"/>
              <a:gd name="connsiteX139" fmla="*/ 163721 w 441326"/>
              <a:gd name="connsiteY139" fmla="*/ 85009 h 419101"/>
              <a:gd name="connsiteX140" fmla="*/ 167545 w 441326"/>
              <a:gd name="connsiteY140" fmla="*/ 82908 h 419101"/>
              <a:gd name="connsiteX141" fmla="*/ 171765 w 441326"/>
              <a:gd name="connsiteY141" fmla="*/ 81333 h 419101"/>
              <a:gd name="connsiteX142" fmla="*/ 176512 w 441326"/>
              <a:gd name="connsiteY142" fmla="*/ 79889 h 419101"/>
              <a:gd name="connsiteX143" fmla="*/ 181787 w 441326"/>
              <a:gd name="connsiteY143" fmla="*/ 78838 h 419101"/>
              <a:gd name="connsiteX144" fmla="*/ 187589 w 441326"/>
              <a:gd name="connsiteY144" fmla="*/ 78051 h 419101"/>
              <a:gd name="connsiteX145" fmla="*/ 407195 w 441326"/>
              <a:gd name="connsiteY145" fmla="*/ 6350 h 419101"/>
              <a:gd name="connsiteX146" fmla="*/ 412334 w 441326"/>
              <a:gd name="connsiteY146" fmla="*/ 6744 h 419101"/>
              <a:gd name="connsiteX147" fmla="*/ 417078 w 441326"/>
              <a:gd name="connsiteY147" fmla="*/ 7926 h 419101"/>
              <a:gd name="connsiteX148" fmla="*/ 421691 w 441326"/>
              <a:gd name="connsiteY148" fmla="*/ 9501 h 419101"/>
              <a:gd name="connsiteX149" fmla="*/ 425908 w 441326"/>
              <a:gd name="connsiteY149" fmla="*/ 11864 h 419101"/>
              <a:gd name="connsiteX150" fmla="*/ 429598 w 441326"/>
              <a:gd name="connsiteY150" fmla="*/ 14752 h 419101"/>
              <a:gd name="connsiteX151" fmla="*/ 433024 w 441326"/>
              <a:gd name="connsiteY151" fmla="*/ 18165 h 419101"/>
              <a:gd name="connsiteX152" fmla="*/ 435923 w 441326"/>
              <a:gd name="connsiteY152" fmla="*/ 21841 h 419101"/>
              <a:gd name="connsiteX153" fmla="*/ 438163 w 441326"/>
              <a:gd name="connsiteY153" fmla="*/ 26041 h 419101"/>
              <a:gd name="connsiteX154" fmla="*/ 440008 w 441326"/>
              <a:gd name="connsiteY154" fmla="*/ 30636 h 419101"/>
              <a:gd name="connsiteX155" fmla="*/ 441063 w 441326"/>
              <a:gd name="connsiteY155" fmla="*/ 35362 h 419101"/>
              <a:gd name="connsiteX156" fmla="*/ 441326 w 441326"/>
              <a:gd name="connsiteY156" fmla="*/ 40482 h 419101"/>
              <a:gd name="connsiteX157" fmla="*/ 441063 w 441326"/>
              <a:gd name="connsiteY157" fmla="*/ 45601 h 419101"/>
              <a:gd name="connsiteX158" fmla="*/ 440008 w 441326"/>
              <a:gd name="connsiteY158" fmla="*/ 50327 h 419101"/>
              <a:gd name="connsiteX159" fmla="*/ 438163 w 441326"/>
              <a:gd name="connsiteY159" fmla="*/ 54922 h 419101"/>
              <a:gd name="connsiteX160" fmla="*/ 435923 w 441326"/>
              <a:gd name="connsiteY160" fmla="*/ 59123 h 419101"/>
              <a:gd name="connsiteX161" fmla="*/ 433024 w 441326"/>
              <a:gd name="connsiteY161" fmla="*/ 62798 h 419101"/>
              <a:gd name="connsiteX162" fmla="*/ 429598 w 441326"/>
              <a:gd name="connsiteY162" fmla="*/ 66212 h 419101"/>
              <a:gd name="connsiteX163" fmla="*/ 425908 w 441326"/>
              <a:gd name="connsiteY163" fmla="*/ 69100 h 419101"/>
              <a:gd name="connsiteX164" fmla="*/ 421691 w 441326"/>
              <a:gd name="connsiteY164" fmla="*/ 71463 h 419101"/>
              <a:gd name="connsiteX165" fmla="*/ 417078 w 441326"/>
              <a:gd name="connsiteY165" fmla="*/ 73169 h 419101"/>
              <a:gd name="connsiteX166" fmla="*/ 412334 w 441326"/>
              <a:gd name="connsiteY166" fmla="*/ 74219 h 419101"/>
              <a:gd name="connsiteX167" fmla="*/ 407195 w 441326"/>
              <a:gd name="connsiteY167" fmla="*/ 74613 h 419101"/>
              <a:gd name="connsiteX168" fmla="*/ 402187 w 441326"/>
              <a:gd name="connsiteY168" fmla="*/ 74219 h 419101"/>
              <a:gd name="connsiteX169" fmla="*/ 397443 w 441326"/>
              <a:gd name="connsiteY169" fmla="*/ 73169 h 419101"/>
              <a:gd name="connsiteX170" fmla="*/ 392831 w 441326"/>
              <a:gd name="connsiteY170" fmla="*/ 71463 h 419101"/>
              <a:gd name="connsiteX171" fmla="*/ 388745 w 441326"/>
              <a:gd name="connsiteY171" fmla="*/ 69100 h 419101"/>
              <a:gd name="connsiteX172" fmla="*/ 384924 w 441326"/>
              <a:gd name="connsiteY172" fmla="*/ 66212 h 419101"/>
              <a:gd name="connsiteX173" fmla="*/ 381497 w 441326"/>
              <a:gd name="connsiteY173" fmla="*/ 62798 h 419101"/>
              <a:gd name="connsiteX174" fmla="*/ 378598 w 441326"/>
              <a:gd name="connsiteY174" fmla="*/ 59123 h 419101"/>
              <a:gd name="connsiteX175" fmla="*/ 376226 w 441326"/>
              <a:gd name="connsiteY175" fmla="*/ 54922 h 419101"/>
              <a:gd name="connsiteX176" fmla="*/ 374645 w 441326"/>
              <a:gd name="connsiteY176" fmla="*/ 50327 h 419101"/>
              <a:gd name="connsiteX177" fmla="*/ 373590 w 441326"/>
              <a:gd name="connsiteY177" fmla="*/ 45601 h 419101"/>
              <a:gd name="connsiteX178" fmla="*/ 373063 w 441326"/>
              <a:gd name="connsiteY178" fmla="*/ 40482 h 419101"/>
              <a:gd name="connsiteX179" fmla="*/ 373590 w 441326"/>
              <a:gd name="connsiteY179" fmla="*/ 35362 h 419101"/>
              <a:gd name="connsiteX180" fmla="*/ 374645 w 441326"/>
              <a:gd name="connsiteY180" fmla="*/ 30636 h 419101"/>
              <a:gd name="connsiteX181" fmla="*/ 376226 w 441326"/>
              <a:gd name="connsiteY181" fmla="*/ 26041 h 419101"/>
              <a:gd name="connsiteX182" fmla="*/ 378598 w 441326"/>
              <a:gd name="connsiteY182" fmla="*/ 21841 h 419101"/>
              <a:gd name="connsiteX183" fmla="*/ 381497 w 441326"/>
              <a:gd name="connsiteY183" fmla="*/ 18165 h 419101"/>
              <a:gd name="connsiteX184" fmla="*/ 384924 w 441326"/>
              <a:gd name="connsiteY184" fmla="*/ 14752 h 419101"/>
              <a:gd name="connsiteX185" fmla="*/ 388745 w 441326"/>
              <a:gd name="connsiteY185" fmla="*/ 11864 h 419101"/>
              <a:gd name="connsiteX186" fmla="*/ 392831 w 441326"/>
              <a:gd name="connsiteY186" fmla="*/ 9501 h 419101"/>
              <a:gd name="connsiteX187" fmla="*/ 397443 w 441326"/>
              <a:gd name="connsiteY187" fmla="*/ 7926 h 419101"/>
              <a:gd name="connsiteX188" fmla="*/ 402187 w 441326"/>
              <a:gd name="connsiteY188" fmla="*/ 6744 h 419101"/>
              <a:gd name="connsiteX189" fmla="*/ 34132 w 441326"/>
              <a:gd name="connsiteY189" fmla="*/ 6350 h 419101"/>
              <a:gd name="connsiteX190" fmla="*/ 39139 w 441326"/>
              <a:gd name="connsiteY190" fmla="*/ 6613 h 419101"/>
              <a:gd name="connsiteX191" fmla="*/ 44015 w 441326"/>
              <a:gd name="connsiteY191" fmla="*/ 7663 h 419101"/>
              <a:gd name="connsiteX192" fmla="*/ 48496 w 441326"/>
              <a:gd name="connsiteY192" fmla="*/ 9501 h 419101"/>
              <a:gd name="connsiteX193" fmla="*/ 52713 w 441326"/>
              <a:gd name="connsiteY193" fmla="*/ 11864 h 419101"/>
              <a:gd name="connsiteX194" fmla="*/ 56403 w 441326"/>
              <a:gd name="connsiteY194" fmla="*/ 14752 h 419101"/>
              <a:gd name="connsiteX195" fmla="*/ 59829 w 441326"/>
              <a:gd name="connsiteY195" fmla="*/ 18165 h 419101"/>
              <a:gd name="connsiteX196" fmla="*/ 62728 w 441326"/>
              <a:gd name="connsiteY196" fmla="*/ 21841 h 419101"/>
              <a:gd name="connsiteX197" fmla="*/ 65100 w 441326"/>
              <a:gd name="connsiteY197" fmla="*/ 26041 h 419101"/>
              <a:gd name="connsiteX198" fmla="*/ 66682 w 441326"/>
              <a:gd name="connsiteY198" fmla="*/ 30636 h 419101"/>
              <a:gd name="connsiteX199" fmla="*/ 67868 w 441326"/>
              <a:gd name="connsiteY199" fmla="*/ 35362 h 419101"/>
              <a:gd name="connsiteX200" fmla="*/ 68263 w 441326"/>
              <a:gd name="connsiteY200" fmla="*/ 40482 h 419101"/>
              <a:gd name="connsiteX201" fmla="*/ 67868 w 441326"/>
              <a:gd name="connsiteY201" fmla="*/ 45470 h 419101"/>
              <a:gd name="connsiteX202" fmla="*/ 66682 w 441326"/>
              <a:gd name="connsiteY202" fmla="*/ 50327 h 419101"/>
              <a:gd name="connsiteX203" fmla="*/ 65100 w 441326"/>
              <a:gd name="connsiteY203" fmla="*/ 54791 h 419101"/>
              <a:gd name="connsiteX204" fmla="*/ 62728 w 441326"/>
              <a:gd name="connsiteY204" fmla="*/ 58992 h 419101"/>
              <a:gd name="connsiteX205" fmla="*/ 59829 w 441326"/>
              <a:gd name="connsiteY205" fmla="*/ 62798 h 419101"/>
              <a:gd name="connsiteX206" fmla="*/ 56403 w 441326"/>
              <a:gd name="connsiteY206" fmla="*/ 66212 h 419101"/>
              <a:gd name="connsiteX207" fmla="*/ 52713 w 441326"/>
              <a:gd name="connsiteY207" fmla="*/ 69100 h 419101"/>
              <a:gd name="connsiteX208" fmla="*/ 48496 w 441326"/>
              <a:gd name="connsiteY208" fmla="*/ 71463 h 419101"/>
              <a:gd name="connsiteX209" fmla="*/ 44015 w 441326"/>
              <a:gd name="connsiteY209" fmla="*/ 73038 h 419101"/>
              <a:gd name="connsiteX210" fmla="*/ 39139 w 441326"/>
              <a:gd name="connsiteY210" fmla="*/ 74219 h 419101"/>
              <a:gd name="connsiteX211" fmla="*/ 34132 w 441326"/>
              <a:gd name="connsiteY211" fmla="*/ 74613 h 419101"/>
              <a:gd name="connsiteX212" fmla="*/ 28992 w 441326"/>
              <a:gd name="connsiteY212" fmla="*/ 74219 h 419101"/>
              <a:gd name="connsiteX213" fmla="*/ 24248 w 441326"/>
              <a:gd name="connsiteY213" fmla="*/ 73038 h 419101"/>
              <a:gd name="connsiteX214" fmla="*/ 19768 w 441326"/>
              <a:gd name="connsiteY214" fmla="*/ 71463 h 419101"/>
              <a:gd name="connsiteX215" fmla="*/ 15551 w 441326"/>
              <a:gd name="connsiteY215" fmla="*/ 69100 h 419101"/>
              <a:gd name="connsiteX216" fmla="*/ 11729 w 441326"/>
              <a:gd name="connsiteY216" fmla="*/ 66212 h 419101"/>
              <a:gd name="connsiteX217" fmla="*/ 8303 w 441326"/>
              <a:gd name="connsiteY217" fmla="*/ 62798 h 419101"/>
              <a:gd name="connsiteX218" fmla="*/ 5535 w 441326"/>
              <a:gd name="connsiteY218" fmla="*/ 58992 h 419101"/>
              <a:gd name="connsiteX219" fmla="*/ 3163 w 441326"/>
              <a:gd name="connsiteY219" fmla="*/ 54791 h 419101"/>
              <a:gd name="connsiteX220" fmla="*/ 1450 w 441326"/>
              <a:gd name="connsiteY220" fmla="*/ 50327 h 419101"/>
              <a:gd name="connsiteX221" fmla="*/ 396 w 441326"/>
              <a:gd name="connsiteY221" fmla="*/ 45470 h 419101"/>
              <a:gd name="connsiteX222" fmla="*/ 0 w 441326"/>
              <a:gd name="connsiteY222" fmla="*/ 40482 h 419101"/>
              <a:gd name="connsiteX223" fmla="*/ 396 w 441326"/>
              <a:gd name="connsiteY223" fmla="*/ 35362 h 419101"/>
              <a:gd name="connsiteX224" fmla="*/ 1450 w 441326"/>
              <a:gd name="connsiteY224" fmla="*/ 30636 h 419101"/>
              <a:gd name="connsiteX225" fmla="*/ 3163 w 441326"/>
              <a:gd name="connsiteY225" fmla="*/ 26041 h 419101"/>
              <a:gd name="connsiteX226" fmla="*/ 5535 w 441326"/>
              <a:gd name="connsiteY226" fmla="*/ 21841 h 419101"/>
              <a:gd name="connsiteX227" fmla="*/ 8303 w 441326"/>
              <a:gd name="connsiteY227" fmla="*/ 18165 h 419101"/>
              <a:gd name="connsiteX228" fmla="*/ 11729 w 441326"/>
              <a:gd name="connsiteY228" fmla="*/ 14752 h 419101"/>
              <a:gd name="connsiteX229" fmla="*/ 15551 w 441326"/>
              <a:gd name="connsiteY229" fmla="*/ 11864 h 419101"/>
              <a:gd name="connsiteX230" fmla="*/ 19768 w 441326"/>
              <a:gd name="connsiteY230" fmla="*/ 9501 h 419101"/>
              <a:gd name="connsiteX231" fmla="*/ 24248 w 441326"/>
              <a:gd name="connsiteY231" fmla="*/ 7663 h 419101"/>
              <a:gd name="connsiteX232" fmla="*/ 28992 w 441326"/>
              <a:gd name="connsiteY232" fmla="*/ 6613 h 419101"/>
              <a:gd name="connsiteX233" fmla="*/ 228600 w 441326"/>
              <a:gd name="connsiteY233" fmla="*/ 0 h 419101"/>
              <a:gd name="connsiteX234" fmla="*/ 233779 w 441326"/>
              <a:gd name="connsiteY234" fmla="*/ 264 h 419101"/>
              <a:gd name="connsiteX235" fmla="*/ 238693 w 441326"/>
              <a:gd name="connsiteY235" fmla="*/ 1455 h 419101"/>
              <a:gd name="connsiteX236" fmla="*/ 243340 w 441326"/>
              <a:gd name="connsiteY236" fmla="*/ 3175 h 419101"/>
              <a:gd name="connsiteX237" fmla="*/ 247590 w 441326"/>
              <a:gd name="connsiteY237" fmla="*/ 5556 h 419101"/>
              <a:gd name="connsiteX238" fmla="*/ 251574 w 441326"/>
              <a:gd name="connsiteY238" fmla="*/ 8599 h 419101"/>
              <a:gd name="connsiteX239" fmla="*/ 255026 w 441326"/>
              <a:gd name="connsiteY239" fmla="*/ 12039 h 419101"/>
              <a:gd name="connsiteX240" fmla="*/ 257948 w 441326"/>
              <a:gd name="connsiteY240" fmla="*/ 15875 h 419101"/>
              <a:gd name="connsiteX241" fmla="*/ 260338 w 441326"/>
              <a:gd name="connsiteY241" fmla="*/ 20241 h 419101"/>
              <a:gd name="connsiteX242" fmla="*/ 262065 w 441326"/>
              <a:gd name="connsiteY242" fmla="*/ 24871 h 419101"/>
              <a:gd name="connsiteX243" fmla="*/ 263127 w 441326"/>
              <a:gd name="connsiteY243" fmla="*/ 29766 h 419101"/>
              <a:gd name="connsiteX244" fmla="*/ 263525 w 441326"/>
              <a:gd name="connsiteY244" fmla="*/ 34925 h 419101"/>
              <a:gd name="connsiteX245" fmla="*/ 263127 w 441326"/>
              <a:gd name="connsiteY245" fmla="*/ 40085 h 419101"/>
              <a:gd name="connsiteX246" fmla="*/ 262065 w 441326"/>
              <a:gd name="connsiteY246" fmla="*/ 44979 h 419101"/>
              <a:gd name="connsiteX247" fmla="*/ 260338 w 441326"/>
              <a:gd name="connsiteY247" fmla="*/ 49610 h 419101"/>
              <a:gd name="connsiteX248" fmla="*/ 257948 w 441326"/>
              <a:gd name="connsiteY248" fmla="*/ 53843 h 419101"/>
              <a:gd name="connsiteX249" fmla="*/ 255026 w 441326"/>
              <a:gd name="connsiteY249" fmla="*/ 57812 h 419101"/>
              <a:gd name="connsiteX250" fmla="*/ 251574 w 441326"/>
              <a:gd name="connsiteY250" fmla="*/ 61384 h 419101"/>
              <a:gd name="connsiteX251" fmla="*/ 247590 w 441326"/>
              <a:gd name="connsiteY251" fmla="*/ 64162 h 419101"/>
              <a:gd name="connsiteX252" fmla="*/ 243340 w 441326"/>
              <a:gd name="connsiteY252" fmla="*/ 66543 h 419101"/>
              <a:gd name="connsiteX253" fmla="*/ 238693 w 441326"/>
              <a:gd name="connsiteY253" fmla="*/ 68395 h 419101"/>
              <a:gd name="connsiteX254" fmla="*/ 233779 w 441326"/>
              <a:gd name="connsiteY254" fmla="*/ 69453 h 419101"/>
              <a:gd name="connsiteX255" fmla="*/ 228600 w 441326"/>
              <a:gd name="connsiteY255" fmla="*/ 69850 h 419101"/>
              <a:gd name="connsiteX256" fmla="*/ 223421 w 441326"/>
              <a:gd name="connsiteY256" fmla="*/ 69453 h 419101"/>
              <a:gd name="connsiteX257" fmla="*/ 218508 w 441326"/>
              <a:gd name="connsiteY257" fmla="*/ 68395 h 419101"/>
              <a:gd name="connsiteX258" fmla="*/ 213860 w 441326"/>
              <a:gd name="connsiteY258" fmla="*/ 66543 h 419101"/>
              <a:gd name="connsiteX259" fmla="*/ 209611 w 441326"/>
              <a:gd name="connsiteY259" fmla="*/ 64162 h 419101"/>
              <a:gd name="connsiteX260" fmla="*/ 205760 w 441326"/>
              <a:gd name="connsiteY260" fmla="*/ 61384 h 419101"/>
              <a:gd name="connsiteX261" fmla="*/ 202307 w 441326"/>
              <a:gd name="connsiteY261" fmla="*/ 57812 h 419101"/>
              <a:gd name="connsiteX262" fmla="*/ 199253 w 441326"/>
              <a:gd name="connsiteY262" fmla="*/ 53843 h 419101"/>
              <a:gd name="connsiteX263" fmla="*/ 196862 w 441326"/>
              <a:gd name="connsiteY263" fmla="*/ 49610 h 419101"/>
              <a:gd name="connsiteX264" fmla="*/ 195136 w 441326"/>
              <a:gd name="connsiteY264" fmla="*/ 44979 h 419101"/>
              <a:gd name="connsiteX265" fmla="*/ 193941 w 441326"/>
              <a:gd name="connsiteY265" fmla="*/ 40085 h 419101"/>
              <a:gd name="connsiteX266" fmla="*/ 193675 w 441326"/>
              <a:gd name="connsiteY266" fmla="*/ 34925 h 419101"/>
              <a:gd name="connsiteX267" fmla="*/ 193941 w 441326"/>
              <a:gd name="connsiteY267" fmla="*/ 29766 h 419101"/>
              <a:gd name="connsiteX268" fmla="*/ 195136 w 441326"/>
              <a:gd name="connsiteY268" fmla="*/ 24871 h 419101"/>
              <a:gd name="connsiteX269" fmla="*/ 196862 w 441326"/>
              <a:gd name="connsiteY269" fmla="*/ 20241 h 419101"/>
              <a:gd name="connsiteX270" fmla="*/ 199253 w 441326"/>
              <a:gd name="connsiteY270" fmla="*/ 15875 h 419101"/>
              <a:gd name="connsiteX271" fmla="*/ 202307 w 441326"/>
              <a:gd name="connsiteY271" fmla="*/ 12039 h 419101"/>
              <a:gd name="connsiteX272" fmla="*/ 205760 w 441326"/>
              <a:gd name="connsiteY272" fmla="*/ 8599 h 419101"/>
              <a:gd name="connsiteX273" fmla="*/ 209611 w 441326"/>
              <a:gd name="connsiteY273" fmla="*/ 5556 h 419101"/>
              <a:gd name="connsiteX274" fmla="*/ 213860 w 441326"/>
              <a:gd name="connsiteY274" fmla="*/ 3175 h 419101"/>
              <a:gd name="connsiteX275" fmla="*/ 218508 w 441326"/>
              <a:gd name="connsiteY275" fmla="*/ 1455 h 419101"/>
              <a:gd name="connsiteX276" fmla="*/ 223421 w 441326"/>
              <a:gd name="connsiteY276" fmla="*/ 264 h 41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</a:cxnLst>
            <a:rect l="l" t="t" r="r" b="b"/>
            <a:pathLst>
              <a:path w="441326" h="419101">
                <a:moveTo>
                  <a:pt x="114300" y="173038"/>
                </a:moveTo>
                <a:lnTo>
                  <a:pt x="334963" y="173038"/>
                </a:lnTo>
                <a:lnTo>
                  <a:pt x="334963" y="205838"/>
                </a:lnTo>
                <a:lnTo>
                  <a:pt x="243860" y="205838"/>
                </a:lnTo>
                <a:lnTo>
                  <a:pt x="243860" y="419101"/>
                </a:lnTo>
                <a:lnTo>
                  <a:pt x="204873" y="419101"/>
                </a:lnTo>
                <a:lnTo>
                  <a:pt x="204873" y="205838"/>
                </a:lnTo>
                <a:lnTo>
                  <a:pt x="114300" y="205838"/>
                </a:lnTo>
                <a:close/>
                <a:moveTo>
                  <a:pt x="389030" y="93663"/>
                </a:moveTo>
                <a:lnTo>
                  <a:pt x="426855" y="93663"/>
                </a:lnTo>
                <a:lnTo>
                  <a:pt x="428726" y="94060"/>
                </a:lnTo>
                <a:lnTo>
                  <a:pt x="430330" y="95118"/>
                </a:lnTo>
                <a:lnTo>
                  <a:pt x="431399" y="96572"/>
                </a:lnTo>
                <a:lnTo>
                  <a:pt x="431800" y="98556"/>
                </a:lnTo>
                <a:lnTo>
                  <a:pt x="431800" y="269937"/>
                </a:lnTo>
                <a:lnTo>
                  <a:pt x="431399" y="271920"/>
                </a:lnTo>
                <a:lnTo>
                  <a:pt x="430330" y="273375"/>
                </a:lnTo>
                <a:lnTo>
                  <a:pt x="428726" y="274565"/>
                </a:lnTo>
                <a:lnTo>
                  <a:pt x="426855" y="274962"/>
                </a:lnTo>
                <a:lnTo>
                  <a:pt x="323940" y="274962"/>
                </a:lnTo>
                <a:lnTo>
                  <a:pt x="323940" y="395563"/>
                </a:lnTo>
                <a:lnTo>
                  <a:pt x="323539" y="399794"/>
                </a:lnTo>
                <a:lnTo>
                  <a:pt x="322470" y="403894"/>
                </a:lnTo>
                <a:lnTo>
                  <a:pt x="320733" y="407464"/>
                </a:lnTo>
                <a:lnTo>
                  <a:pt x="318460" y="410770"/>
                </a:lnTo>
                <a:lnTo>
                  <a:pt x="315520" y="413679"/>
                </a:lnTo>
                <a:lnTo>
                  <a:pt x="312179" y="415928"/>
                </a:lnTo>
                <a:lnTo>
                  <a:pt x="308436" y="417647"/>
                </a:lnTo>
                <a:lnTo>
                  <a:pt x="304293" y="418705"/>
                </a:lnTo>
                <a:lnTo>
                  <a:pt x="299882" y="419101"/>
                </a:lnTo>
                <a:lnTo>
                  <a:pt x="295605" y="418705"/>
                </a:lnTo>
                <a:lnTo>
                  <a:pt x="291596" y="417647"/>
                </a:lnTo>
                <a:lnTo>
                  <a:pt x="287987" y="415928"/>
                </a:lnTo>
                <a:lnTo>
                  <a:pt x="284646" y="413679"/>
                </a:lnTo>
                <a:lnTo>
                  <a:pt x="281705" y="410770"/>
                </a:lnTo>
                <a:lnTo>
                  <a:pt x="279299" y="407464"/>
                </a:lnTo>
                <a:lnTo>
                  <a:pt x="277562" y="403894"/>
                </a:lnTo>
                <a:lnTo>
                  <a:pt x="276493" y="399794"/>
                </a:lnTo>
                <a:lnTo>
                  <a:pt x="276225" y="395563"/>
                </a:lnTo>
                <a:lnTo>
                  <a:pt x="276225" y="232381"/>
                </a:lnTo>
                <a:lnTo>
                  <a:pt x="276626" y="230530"/>
                </a:lnTo>
                <a:lnTo>
                  <a:pt x="277562" y="228943"/>
                </a:lnTo>
                <a:lnTo>
                  <a:pt x="279166" y="228017"/>
                </a:lnTo>
                <a:lnTo>
                  <a:pt x="281171" y="227620"/>
                </a:lnTo>
                <a:lnTo>
                  <a:pt x="384085" y="227620"/>
                </a:lnTo>
                <a:lnTo>
                  <a:pt x="384085" y="98556"/>
                </a:lnTo>
                <a:lnTo>
                  <a:pt x="384486" y="96572"/>
                </a:lnTo>
                <a:lnTo>
                  <a:pt x="385555" y="95118"/>
                </a:lnTo>
                <a:lnTo>
                  <a:pt x="387026" y="94060"/>
                </a:lnTo>
                <a:close/>
                <a:moveTo>
                  <a:pt x="16132" y="93663"/>
                </a:moveTo>
                <a:lnTo>
                  <a:pt x="53374" y="93663"/>
                </a:lnTo>
                <a:lnTo>
                  <a:pt x="55355" y="94192"/>
                </a:lnTo>
                <a:lnTo>
                  <a:pt x="56808" y="95249"/>
                </a:lnTo>
                <a:lnTo>
                  <a:pt x="57996" y="96703"/>
                </a:lnTo>
                <a:lnTo>
                  <a:pt x="58393" y="98686"/>
                </a:lnTo>
                <a:lnTo>
                  <a:pt x="58393" y="227566"/>
                </a:lnTo>
                <a:lnTo>
                  <a:pt x="159951" y="227566"/>
                </a:lnTo>
                <a:lnTo>
                  <a:pt x="161932" y="227963"/>
                </a:lnTo>
                <a:lnTo>
                  <a:pt x="163384" y="229020"/>
                </a:lnTo>
                <a:lnTo>
                  <a:pt x="164573" y="230606"/>
                </a:lnTo>
                <a:lnTo>
                  <a:pt x="164969" y="232457"/>
                </a:lnTo>
                <a:lnTo>
                  <a:pt x="165101" y="395705"/>
                </a:lnTo>
                <a:lnTo>
                  <a:pt x="164705" y="399802"/>
                </a:lnTo>
                <a:lnTo>
                  <a:pt x="163516" y="403900"/>
                </a:lnTo>
                <a:lnTo>
                  <a:pt x="161800" y="407469"/>
                </a:lnTo>
                <a:lnTo>
                  <a:pt x="159422" y="410774"/>
                </a:lnTo>
                <a:lnTo>
                  <a:pt x="156517" y="413682"/>
                </a:lnTo>
                <a:lnTo>
                  <a:pt x="153215" y="415929"/>
                </a:lnTo>
                <a:lnTo>
                  <a:pt x="149518" y="417647"/>
                </a:lnTo>
                <a:lnTo>
                  <a:pt x="145556" y="418705"/>
                </a:lnTo>
                <a:lnTo>
                  <a:pt x="141330" y="419101"/>
                </a:lnTo>
                <a:lnTo>
                  <a:pt x="137103" y="418705"/>
                </a:lnTo>
                <a:lnTo>
                  <a:pt x="133141" y="417647"/>
                </a:lnTo>
                <a:lnTo>
                  <a:pt x="129444" y="415929"/>
                </a:lnTo>
                <a:lnTo>
                  <a:pt x="126142" y="413682"/>
                </a:lnTo>
                <a:lnTo>
                  <a:pt x="123369" y="410774"/>
                </a:lnTo>
                <a:lnTo>
                  <a:pt x="120991" y="407469"/>
                </a:lnTo>
                <a:lnTo>
                  <a:pt x="119275" y="403900"/>
                </a:lnTo>
                <a:lnTo>
                  <a:pt x="118086" y="399802"/>
                </a:lnTo>
                <a:lnTo>
                  <a:pt x="117690" y="395705"/>
                </a:lnTo>
                <a:lnTo>
                  <a:pt x="117690" y="275020"/>
                </a:lnTo>
                <a:lnTo>
                  <a:pt x="16132" y="275020"/>
                </a:lnTo>
                <a:lnTo>
                  <a:pt x="14151" y="274624"/>
                </a:lnTo>
                <a:lnTo>
                  <a:pt x="12698" y="273434"/>
                </a:lnTo>
                <a:lnTo>
                  <a:pt x="11509" y="271980"/>
                </a:lnTo>
                <a:lnTo>
                  <a:pt x="11113" y="269997"/>
                </a:lnTo>
                <a:lnTo>
                  <a:pt x="11113" y="98686"/>
                </a:lnTo>
                <a:lnTo>
                  <a:pt x="11509" y="96703"/>
                </a:lnTo>
                <a:lnTo>
                  <a:pt x="12698" y="95249"/>
                </a:lnTo>
                <a:lnTo>
                  <a:pt x="14151" y="94192"/>
                </a:lnTo>
                <a:close/>
                <a:moveTo>
                  <a:pt x="194051" y="77788"/>
                </a:moveTo>
                <a:lnTo>
                  <a:pt x="263809" y="77788"/>
                </a:lnTo>
                <a:lnTo>
                  <a:pt x="264073" y="77788"/>
                </a:lnTo>
                <a:lnTo>
                  <a:pt x="264864" y="77788"/>
                </a:lnTo>
                <a:lnTo>
                  <a:pt x="266183" y="77788"/>
                </a:lnTo>
                <a:lnTo>
                  <a:pt x="268029" y="77920"/>
                </a:lnTo>
                <a:lnTo>
                  <a:pt x="270007" y="78182"/>
                </a:lnTo>
                <a:lnTo>
                  <a:pt x="272513" y="78576"/>
                </a:lnTo>
                <a:lnTo>
                  <a:pt x="275282" y="78970"/>
                </a:lnTo>
                <a:lnTo>
                  <a:pt x="278315" y="79626"/>
                </a:lnTo>
                <a:lnTo>
                  <a:pt x="281480" y="80545"/>
                </a:lnTo>
                <a:lnTo>
                  <a:pt x="284645" y="81595"/>
                </a:lnTo>
                <a:lnTo>
                  <a:pt x="287941" y="82908"/>
                </a:lnTo>
                <a:lnTo>
                  <a:pt x="291238" y="84483"/>
                </a:lnTo>
                <a:lnTo>
                  <a:pt x="294403" y="86321"/>
                </a:lnTo>
                <a:lnTo>
                  <a:pt x="297304" y="88553"/>
                </a:lnTo>
                <a:lnTo>
                  <a:pt x="300337" y="91179"/>
                </a:lnTo>
                <a:lnTo>
                  <a:pt x="302974" y="94067"/>
                </a:lnTo>
                <a:lnTo>
                  <a:pt x="305480" y="97349"/>
                </a:lnTo>
                <a:lnTo>
                  <a:pt x="307458" y="101156"/>
                </a:lnTo>
                <a:lnTo>
                  <a:pt x="309172" y="105226"/>
                </a:lnTo>
                <a:lnTo>
                  <a:pt x="310359" y="109952"/>
                </a:lnTo>
                <a:lnTo>
                  <a:pt x="311150" y="115203"/>
                </a:lnTo>
                <a:lnTo>
                  <a:pt x="311150" y="163513"/>
                </a:lnTo>
                <a:lnTo>
                  <a:pt x="281875" y="163513"/>
                </a:lnTo>
                <a:lnTo>
                  <a:pt x="281875" y="121110"/>
                </a:lnTo>
                <a:lnTo>
                  <a:pt x="272381" y="121110"/>
                </a:lnTo>
                <a:lnTo>
                  <a:pt x="272381" y="163513"/>
                </a:lnTo>
                <a:lnTo>
                  <a:pt x="184424" y="163513"/>
                </a:lnTo>
                <a:lnTo>
                  <a:pt x="184688" y="121635"/>
                </a:lnTo>
                <a:lnTo>
                  <a:pt x="175325" y="121635"/>
                </a:lnTo>
                <a:lnTo>
                  <a:pt x="175325" y="163513"/>
                </a:lnTo>
                <a:lnTo>
                  <a:pt x="146050" y="163513"/>
                </a:lnTo>
                <a:lnTo>
                  <a:pt x="146050" y="115203"/>
                </a:lnTo>
                <a:lnTo>
                  <a:pt x="146050" y="114809"/>
                </a:lnTo>
                <a:lnTo>
                  <a:pt x="146050" y="114284"/>
                </a:lnTo>
                <a:lnTo>
                  <a:pt x="146050" y="113365"/>
                </a:lnTo>
                <a:lnTo>
                  <a:pt x="146182" y="112052"/>
                </a:lnTo>
                <a:lnTo>
                  <a:pt x="146446" y="110345"/>
                </a:lnTo>
                <a:lnTo>
                  <a:pt x="146710" y="108376"/>
                </a:lnTo>
                <a:lnTo>
                  <a:pt x="147369" y="106407"/>
                </a:lnTo>
                <a:lnTo>
                  <a:pt x="147896" y="104175"/>
                </a:lnTo>
                <a:lnTo>
                  <a:pt x="148819" y="101681"/>
                </a:lnTo>
                <a:lnTo>
                  <a:pt x="149874" y="99187"/>
                </a:lnTo>
                <a:lnTo>
                  <a:pt x="151457" y="96824"/>
                </a:lnTo>
                <a:lnTo>
                  <a:pt x="153039" y="94329"/>
                </a:lnTo>
                <a:lnTo>
                  <a:pt x="155281" y="91704"/>
                </a:lnTo>
                <a:lnTo>
                  <a:pt x="157655" y="89341"/>
                </a:lnTo>
                <a:lnTo>
                  <a:pt x="160424" y="87109"/>
                </a:lnTo>
                <a:lnTo>
                  <a:pt x="163721" y="85009"/>
                </a:lnTo>
                <a:lnTo>
                  <a:pt x="167545" y="82908"/>
                </a:lnTo>
                <a:lnTo>
                  <a:pt x="171765" y="81333"/>
                </a:lnTo>
                <a:lnTo>
                  <a:pt x="176512" y="79889"/>
                </a:lnTo>
                <a:lnTo>
                  <a:pt x="181787" y="78838"/>
                </a:lnTo>
                <a:lnTo>
                  <a:pt x="187589" y="78051"/>
                </a:lnTo>
                <a:close/>
                <a:moveTo>
                  <a:pt x="407195" y="6350"/>
                </a:moveTo>
                <a:lnTo>
                  <a:pt x="412334" y="6744"/>
                </a:lnTo>
                <a:lnTo>
                  <a:pt x="417078" y="7926"/>
                </a:lnTo>
                <a:lnTo>
                  <a:pt x="421691" y="9501"/>
                </a:lnTo>
                <a:lnTo>
                  <a:pt x="425908" y="11864"/>
                </a:lnTo>
                <a:lnTo>
                  <a:pt x="429598" y="14752"/>
                </a:lnTo>
                <a:lnTo>
                  <a:pt x="433024" y="18165"/>
                </a:lnTo>
                <a:lnTo>
                  <a:pt x="435923" y="21841"/>
                </a:lnTo>
                <a:lnTo>
                  <a:pt x="438163" y="26041"/>
                </a:lnTo>
                <a:lnTo>
                  <a:pt x="440008" y="30636"/>
                </a:lnTo>
                <a:lnTo>
                  <a:pt x="441063" y="35362"/>
                </a:lnTo>
                <a:lnTo>
                  <a:pt x="441326" y="40482"/>
                </a:lnTo>
                <a:lnTo>
                  <a:pt x="441063" y="45601"/>
                </a:lnTo>
                <a:lnTo>
                  <a:pt x="440008" y="50327"/>
                </a:lnTo>
                <a:lnTo>
                  <a:pt x="438163" y="54922"/>
                </a:lnTo>
                <a:lnTo>
                  <a:pt x="435923" y="59123"/>
                </a:lnTo>
                <a:lnTo>
                  <a:pt x="433024" y="62798"/>
                </a:lnTo>
                <a:lnTo>
                  <a:pt x="429598" y="66212"/>
                </a:lnTo>
                <a:lnTo>
                  <a:pt x="425908" y="69100"/>
                </a:lnTo>
                <a:lnTo>
                  <a:pt x="421691" y="71463"/>
                </a:lnTo>
                <a:lnTo>
                  <a:pt x="417078" y="73169"/>
                </a:lnTo>
                <a:lnTo>
                  <a:pt x="412334" y="74219"/>
                </a:lnTo>
                <a:lnTo>
                  <a:pt x="407195" y="74613"/>
                </a:lnTo>
                <a:lnTo>
                  <a:pt x="402187" y="74219"/>
                </a:lnTo>
                <a:lnTo>
                  <a:pt x="397443" y="73169"/>
                </a:lnTo>
                <a:lnTo>
                  <a:pt x="392831" y="71463"/>
                </a:lnTo>
                <a:lnTo>
                  <a:pt x="388745" y="69100"/>
                </a:lnTo>
                <a:lnTo>
                  <a:pt x="384924" y="66212"/>
                </a:lnTo>
                <a:lnTo>
                  <a:pt x="381497" y="62798"/>
                </a:lnTo>
                <a:lnTo>
                  <a:pt x="378598" y="59123"/>
                </a:lnTo>
                <a:lnTo>
                  <a:pt x="376226" y="54922"/>
                </a:lnTo>
                <a:lnTo>
                  <a:pt x="374645" y="50327"/>
                </a:lnTo>
                <a:lnTo>
                  <a:pt x="373590" y="45601"/>
                </a:lnTo>
                <a:lnTo>
                  <a:pt x="373063" y="40482"/>
                </a:lnTo>
                <a:lnTo>
                  <a:pt x="373590" y="35362"/>
                </a:lnTo>
                <a:lnTo>
                  <a:pt x="374645" y="30636"/>
                </a:lnTo>
                <a:lnTo>
                  <a:pt x="376226" y="26041"/>
                </a:lnTo>
                <a:lnTo>
                  <a:pt x="378598" y="21841"/>
                </a:lnTo>
                <a:lnTo>
                  <a:pt x="381497" y="18165"/>
                </a:lnTo>
                <a:lnTo>
                  <a:pt x="384924" y="14752"/>
                </a:lnTo>
                <a:lnTo>
                  <a:pt x="388745" y="11864"/>
                </a:lnTo>
                <a:lnTo>
                  <a:pt x="392831" y="9501"/>
                </a:lnTo>
                <a:lnTo>
                  <a:pt x="397443" y="7926"/>
                </a:lnTo>
                <a:lnTo>
                  <a:pt x="402187" y="6744"/>
                </a:lnTo>
                <a:close/>
                <a:moveTo>
                  <a:pt x="34132" y="6350"/>
                </a:moveTo>
                <a:lnTo>
                  <a:pt x="39139" y="6613"/>
                </a:lnTo>
                <a:lnTo>
                  <a:pt x="44015" y="7663"/>
                </a:lnTo>
                <a:lnTo>
                  <a:pt x="48496" y="9501"/>
                </a:lnTo>
                <a:lnTo>
                  <a:pt x="52713" y="11864"/>
                </a:lnTo>
                <a:lnTo>
                  <a:pt x="56403" y="14752"/>
                </a:lnTo>
                <a:lnTo>
                  <a:pt x="59829" y="18165"/>
                </a:lnTo>
                <a:lnTo>
                  <a:pt x="62728" y="21841"/>
                </a:lnTo>
                <a:lnTo>
                  <a:pt x="65100" y="26041"/>
                </a:lnTo>
                <a:lnTo>
                  <a:pt x="66682" y="30636"/>
                </a:lnTo>
                <a:lnTo>
                  <a:pt x="67868" y="35362"/>
                </a:lnTo>
                <a:lnTo>
                  <a:pt x="68263" y="40482"/>
                </a:lnTo>
                <a:lnTo>
                  <a:pt x="67868" y="45470"/>
                </a:lnTo>
                <a:lnTo>
                  <a:pt x="66682" y="50327"/>
                </a:lnTo>
                <a:lnTo>
                  <a:pt x="65100" y="54791"/>
                </a:lnTo>
                <a:lnTo>
                  <a:pt x="62728" y="58992"/>
                </a:lnTo>
                <a:lnTo>
                  <a:pt x="59829" y="62798"/>
                </a:lnTo>
                <a:lnTo>
                  <a:pt x="56403" y="66212"/>
                </a:lnTo>
                <a:lnTo>
                  <a:pt x="52713" y="69100"/>
                </a:lnTo>
                <a:lnTo>
                  <a:pt x="48496" y="71463"/>
                </a:lnTo>
                <a:lnTo>
                  <a:pt x="44015" y="73038"/>
                </a:lnTo>
                <a:lnTo>
                  <a:pt x="39139" y="74219"/>
                </a:lnTo>
                <a:lnTo>
                  <a:pt x="34132" y="74613"/>
                </a:lnTo>
                <a:lnTo>
                  <a:pt x="28992" y="74219"/>
                </a:lnTo>
                <a:lnTo>
                  <a:pt x="24248" y="73038"/>
                </a:lnTo>
                <a:lnTo>
                  <a:pt x="19768" y="71463"/>
                </a:lnTo>
                <a:lnTo>
                  <a:pt x="15551" y="69100"/>
                </a:lnTo>
                <a:lnTo>
                  <a:pt x="11729" y="66212"/>
                </a:lnTo>
                <a:lnTo>
                  <a:pt x="8303" y="62798"/>
                </a:lnTo>
                <a:lnTo>
                  <a:pt x="5535" y="58992"/>
                </a:lnTo>
                <a:lnTo>
                  <a:pt x="3163" y="54791"/>
                </a:lnTo>
                <a:lnTo>
                  <a:pt x="1450" y="50327"/>
                </a:lnTo>
                <a:lnTo>
                  <a:pt x="396" y="45470"/>
                </a:lnTo>
                <a:lnTo>
                  <a:pt x="0" y="40482"/>
                </a:lnTo>
                <a:lnTo>
                  <a:pt x="396" y="35362"/>
                </a:lnTo>
                <a:lnTo>
                  <a:pt x="1450" y="30636"/>
                </a:lnTo>
                <a:lnTo>
                  <a:pt x="3163" y="26041"/>
                </a:lnTo>
                <a:lnTo>
                  <a:pt x="5535" y="21841"/>
                </a:lnTo>
                <a:lnTo>
                  <a:pt x="8303" y="18165"/>
                </a:lnTo>
                <a:lnTo>
                  <a:pt x="11729" y="14752"/>
                </a:lnTo>
                <a:lnTo>
                  <a:pt x="15551" y="11864"/>
                </a:lnTo>
                <a:lnTo>
                  <a:pt x="19768" y="9501"/>
                </a:lnTo>
                <a:lnTo>
                  <a:pt x="24248" y="7663"/>
                </a:lnTo>
                <a:lnTo>
                  <a:pt x="28992" y="6613"/>
                </a:lnTo>
                <a:close/>
                <a:moveTo>
                  <a:pt x="228600" y="0"/>
                </a:moveTo>
                <a:lnTo>
                  <a:pt x="233779" y="264"/>
                </a:lnTo>
                <a:lnTo>
                  <a:pt x="238693" y="1455"/>
                </a:lnTo>
                <a:lnTo>
                  <a:pt x="243340" y="3175"/>
                </a:lnTo>
                <a:lnTo>
                  <a:pt x="247590" y="5556"/>
                </a:lnTo>
                <a:lnTo>
                  <a:pt x="251574" y="8599"/>
                </a:lnTo>
                <a:lnTo>
                  <a:pt x="255026" y="12039"/>
                </a:lnTo>
                <a:lnTo>
                  <a:pt x="257948" y="15875"/>
                </a:lnTo>
                <a:lnTo>
                  <a:pt x="260338" y="20241"/>
                </a:lnTo>
                <a:lnTo>
                  <a:pt x="262065" y="24871"/>
                </a:lnTo>
                <a:lnTo>
                  <a:pt x="263127" y="29766"/>
                </a:lnTo>
                <a:lnTo>
                  <a:pt x="263525" y="34925"/>
                </a:lnTo>
                <a:lnTo>
                  <a:pt x="263127" y="40085"/>
                </a:lnTo>
                <a:lnTo>
                  <a:pt x="262065" y="44979"/>
                </a:lnTo>
                <a:lnTo>
                  <a:pt x="260338" y="49610"/>
                </a:lnTo>
                <a:lnTo>
                  <a:pt x="257948" y="53843"/>
                </a:lnTo>
                <a:lnTo>
                  <a:pt x="255026" y="57812"/>
                </a:lnTo>
                <a:lnTo>
                  <a:pt x="251574" y="61384"/>
                </a:lnTo>
                <a:lnTo>
                  <a:pt x="247590" y="64162"/>
                </a:lnTo>
                <a:lnTo>
                  <a:pt x="243340" y="66543"/>
                </a:lnTo>
                <a:lnTo>
                  <a:pt x="238693" y="68395"/>
                </a:lnTo>
                <a:lnTo>
                  <a:pt x="233779" y="69453"/>
                </a:lnTo>
                <a:lnTo>
                  <a:pt x="228600" y="69850"/>
                </a:lnTo>
                <a:lnTo>
                  <a:pt x="223421" y="69453"/>
                </a:lnTo>
                <a:lnTo>
                  <a:pt x="218508" y="68395"/>
                </a:lnTo>
                <a:lnTo>
                  <a:pt x="213860" y="66543"/>
                </a:lnTo>
                <a:lnTo>
                  <a:pt x="209611" y="64162"/>
                </a:lnTo>
                <a:lnTo>
                  <a:pt x="205760" y="61384"/>
                </a:lnTo>
                <a:lnTo>
                  <a:pt x="202307" y="57812"/>
                </a:lnTo>
                <a:lnTo>
                  <a:pt x="199253" y="53843"/>
                </a:lnTo>
                <a:lnTo>
                  <a:pt x="196862" y="49610"/>
                </a:lnTo>
                <a:lnTo>
                  <a:pt x="195136" y="44979"/>
                </a:lnTo>
                <a:lnTo>
                  <a:pt x="193941" y="40085"/>
                </a:lnTo>
                <a:lnTo>
                  <a:pt x="193675" y="34925"/>
                </a:lnTo>
                <a:lnTo>
                  <a:pt x="193941" y="29766"/>
                </a:lnTo>
                <a:lnTo>
                  <a:pt x="195136" y="24871"/>
                </a:lnTo>
                <a:lnTo>
                  <a:pt x="196862" y="20241"/>
                </a:lnTo>
                <a:lnTo>
                  <a:pt x="199253" y="15875"/>
                </a:lnTo>
                <a:lnTo>
                  <a:pt x="202307" y="12039"/>
                </a:lnTo>
                <a:lnTo>
                  <a:pt x="205760" y="8599"/>
                </a:lnTo>
                <a:lnTo>
                  <a:pt x="209611" y="5556"/>
                </a:lnTo>
                <a:lnTo>
                  <a:pt x="213860" y="3175"/>
                </a:lnTo>
                <a:lnTo>
                  <a:pt x="218508" y="1455"/>
                </a:lnTo>
                <a:lnTo>
                  <a:pt x="223421" y="264"/>
                </a:lnTo>
                <a:close/>
              </a:path>
            </a:pathLst>
          </a:custGeom>
          <a:solidFill>
            <a:srgbClr val="C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143" name="Group 88"/>
          <p:cNvGrpSpPr/>
          <p:nvPr/>
        </p:nvGrpSpPr>
        <p:grpSpPr>
          <a:xfrm>
            <a:off x="513100" y="2194649"/>
            <a:ext cx="252396" cy="252396"/>
            <a:chOff x="5113338" y="5651500"/>
            <a:chExt cx="531813" cy="531812"/>
          </a:xfrm>
          <a:solidFill>
            <a:schemeClr val="bg1"/>
          </a:solidFill>
        </p:grpSpPr>
        <p:sp>
          <p:nvSpPr>
            <p:cNvPr id="144" name="Freeform 699"/>
            <p:cNvSpPr>
              <a:spLocks noEditPoints="1"/>
            </p:cNvSpPr>
            <p:nvPr/>
          </p:nvSpPr>
          <p:spPr bwMode="auto">
            <a:xfrm>
              <a:off x="5275263" y="5815013"/>
              <a:ext cx="207963" cy="206375"/>
            </a:xfrm>
            <a:custGeom>
              <a:avLst/>
              <a:gdLst>
                <a:gd name="T0" fmla="*/ 551 w 1303"/>
                <a:gd name="T1" fmla="*/ 182 h 1303"/>
                <a:gd name="T2" fmla="*/ 411 w 1303"/>
                <a:gd name="T3" fmla="*/ 236 h 1303"/>
                <a:gd name="T4" fmla="*/ 294 w 1303"/>
                <a:gd name="T5" fmla="*/ 331 h 1303"/>
                <a:gd name="T6" fmla="*/ 213 w 1303"/>
                <a:gd name="T7" fmla="*/ 457 h 1303"/>
                <a:gd name="T8" fmla="*/ 174 w 1303"/>
                <a:gd name="T9" fmla="*/ 601 h 1303"/>
                <a:gd name="T10" fmla="*/ 185 w 1303"/>
                <a:gd name="T11" fmla="*/ 761 h 1303"/>
                <a:gd name="T12" fmla="*/ 247 w 1303"/>
                <a:gd name="T13" fmla="*/ 908 h 1303"/>
                <a:gd name="T14" fmla="*/ 352 w 1303"/>
                <a:gd name="T15" fmla="*/ 1025 h 1303"/>
                <a:gd name="T16" fmla="*/ 490 w 1303"/>
                <a:gd name="T17" fmla="*/ 1102 h 1303"/>
                <a:gd name="T18" fmla="*/ 651 w 1303"/>
                <a:gd name="T19" fmla="*/ 1131 h 1303"/>
                <a:gd name="T20" fmla="*/ 804 w 1303"/>
                <a:gd name="T21" fmla="*/ 1107 h 1303"/>
                <a:gd name="T22" fmla="*/ 936 w 1303"/>
                <a:gd name="T23" fmla="*/ 1038 h 1303"/>
                <a:gd name="T24" fmla="*/ 1040 w 1303"/>
                <a:gd name="T25" fmla="*/ 934 h 1303"/>
                <a:gd name="T26" fmla="*/ 1108 w 1303"/>
                <a:gd name="T27" fmla="*/ 800 h 1303"/>
                <a:gd name="T28" fmla="*/ 1131 w 1303"/>
                <a:gd name="T29" fmla="*/ 651 h 1303"/>
                <a:gd name="T30" fmla="*/ 1103 w 1303"/>
                <a:gd name="T31" fmla="*/ 490 h 1303"/>
                <a:gd name="T32" fmla="*/ 1025 w 1303"/>
                <a:gd name="T33" fmla="*/ 352 h 1303"/>
                <a:gd name="T34" fmla="*/ 908 w 1303"/>
                <a:gd name="T35" fmla="*/ 247 h 1303"/>
                <a:gd name="T36" fmla="*/ 762 w 1303"/>
                <a:gd name="T37" fmla="*/ 184 h 1303"/>
                <a:gd name="T38" fmla="*/ 651 w 1303"/>
                <a:gd name="T39" fmla="*/ 0 h 1303"/>
                <a:gd name="T40" fmla="*/ 834 w 1303"/>
                <a:gd name="T41" fmla="*/ 26 h 1303"/>
                <a:gd name="T42" fmla="*/ 997 w 1303"/>
                <a:gd name="T43" fmla="*/ 100 h 1303"/>
                <a:gd name="T44" fmla="*/ 1133 w 1303"/>
                <a:gd name="T45" fmla="*/ 212 h 1303"/>
                <a:gd name="T46" fmla="*/ 1233 w 1303"/>
                <a:gd name="T47" fmla="*/ 358 h 1303"/>
                <a:gd name="T48" fmla="*/ 1291 w 1303"/>
                <a:gd name="T49" fmla="*/ 528 h 1303"/>
                <a:gd name="T50" fmla="*/ 1301 w 1303"/>
                <a:gd name="T51" fmla="*/ 703 h 1303"/>
                <a:gd name="T52" fmla="*/ 1262 w 1303"/>
                <a:gd name="T53" fmla="*/ 880 h 1303"/>
                <a:gd name="T54" fmla="*/ 1175 w 1303"/>
                <a:gd name="T55" fmla="*/ 1038 h 1303"/>
                <a:gd name="T56" fmla="*/ 1048 w 1303"/>
                <a:gd name="T57" fmla="*/ 1169 h 1303"/>
                <a:gd name="T58" fmla="*/ 889 w 1303"/>
                <a:gd name="T59" fmla="*/ 1258 h 1303"/>
                <a:gd name="T60" fmla="*/ 713 w 1303"/>
                <a:gd name="T61" fmla="*/ 1301 h 1303"/>
                <a:gd name="T62" fmla="*/ 528 w 1303"/>
                <a:gd name="T63" fmla="*/ 1291 h 1303"/>
                <a:gd name="T64" fmla="*/ 357 w 1303"/>
                <a:gd name="T65" fmla="*/ 1233 h 1303"/>
                <a:gd name="T66" fmla="*/ 212 w 1303"/>
                <a:gd name="T67" fmla="*/ 1132 h 1303"/>
                <a:gd name="T68" fmla="*/ 99 w 1303"/>
                <a:gd name="T69" fmla="*/ 997 h 1303"/>
                <a:gd name="T70" fmla="*/ 25 w 1303"/>
                <a:gd name="T71" fmla="*/ 834 h 1303"/>
                <a:gd name="T72" fmla="*/ 0 w 1303"/>
                <a:gd name="T73" fmla="*/ 651 h 1303"/>
                <a:gd name="T74" fmla="*/ 24 w 1303"/>
                <a:gd name="T75" fmla="*/ 474 h 1303"/>
                <a:gd name="T76" fmla="*/ 95 w 1303"/>
                <a:gd name="T77" fmla="*/ 313 h 1303"/>
                <a:gd name="T78" fmla="*/ 204 w 1303"/>
                <a:gd name="T79" fmla="*/ 177 h 1303"/>
                <a:gd name="T80" fmla="*/ 337 w 1303"/>
                <a:gd name="T81" fmla="*/ 81 h 1303"/>
                <a:gd name="T82" fmla="*/ 488 w 1303"/>
                <a:gd name="T83" fmla="*/ 21 h 1303"/>
                <a:gd name="T84" fmla="*/ 651 w 1303"/>
                <a:gd name="T85" fmla="*/ 0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03" h="1303">
                  <a:moveTo>
                    <a:pt x="651" y="172"/>
                  </a:moveTo>
                  <a:lnTo>
                    <a:pt x="600" y="175"/>
                  </a:lnTo>
                  <a:lnTo>
                    <a:pt x="551" y="182"/>
                  </a:lnTo>
                  <a:lnTo>
                    <a:pt x="502" y="196"/>
                  </a:lnTo>
                  <a:lnTo>
                    <a:pt x="455" y="214"/>
                  </a:lnTo>
                  <a:lnTo>
                    <a:pt x="411" y="236"/>
                  </a:lnTo>
                  <a:lnTo>
                    <a:pt x="369" y="264"/>
                  </a:lnTo>
                  <a:lnTo>
                    <a:pt x="330" y="296"/>
                  </a:lnTo>
                  <a:lnTo>
                    <a:pt x="294" y="331"/>
                  </a:lnTo>
                  <a:lnTo>
                    <a:pt x="262" y="371"/>
                  </a:lnTo>
                  <a:lnTo>
                    <a:pt x="236" y="413"/>
                  </a:lnTo>
                  <a:lnTo>
                    <a:pt x="213" y="457"/>
                  </a:lnTo>
                  <a:lnTo>
                    <a:pt x="195" y="504"/>
                  </a:lnTo>
                  <a:lnTo>
                    <a:pt x="182" y="552"/>
                  </a:lnTo>
                  <a:lnTo>
                    <a:pt x="174" y="601"/>
                  </a:lnTo>
                  <a:lnTo>
                    <a:pt x="172" y="651"/>
                  </a:lnTo>
                  <a:lnTo>
                    <a:pt x="175" y="707"/>
                  </a:lnTo>
                  <a:lnTo>
                    <a:pt x="185" y="761"/>
                  </a:lnTo>
                  <a:lnTo>
                    <a:pt x="200" y="812"/>
                  </a:lnTo>
                  <a:lnTo>
                    <a:pt x="220" y="862"/>
                  </a:lnTo>
                  <a:lnTo>
                    <a:pt x="247" y="908"/>
                  </a:lnTo>
                  <a:lnTo>
                    <a:pt x="278" y="951"/>
                  </a:lnTo>
                  <a:lnTo>
                    <a:pt x="312" y="990"/>
                  </a:lnTo>
                  <a:lnTo>
                    <a:pt x="352" y="1025"/>
                  </a:lnTo>
                  <a:lnTo>
                    <a:pt x="394" y="1057"/>
                  </a:lnTo>
                  <a:lnTo>
                    <a:pt x="441" y="1082"/>
                  </a:lnTo>
                  <a:lnTo>
                    <a:pt x="490" y="1102"/>
                  </a:lnTo>
                  <a:lnTo>
                    <a:pt x="541" y="1118"/>
                  </a:lnTo>
                  <a:lnTo>
                    <a:pt x="595" y="1128"/>
                  </a:lnTo>
                  <a:lnTo>
                    <a:pt x="651" y="1131"/>
                  </a:lnTo>
                  <a:lnTo>
                    <a:pt x="704" y="1128"/>
                  </a:lnTo>
                  <a:lnTo>
                    <a:pt x="755" y="1120"/>
                  </a:lnTo>
                  <a:lnTo>
                    <a:pt x="804" y="1107"/>
                  </a:lnTo>
                  <a:lnTo>
                    <a:pt x="851" y="1088"/>
                  </a:lnTo>
                  <a:lnTo>
                    <a:pt x="895" y="1066"/>
                  </a:lnTo>
                  <a:lnTo>
                    <a:pt x="936" y="1038"/>
                  </a:lnTo>
                  <a:lnTo>
                    <a:pt x="974" y="1008"/>
                  </a:lnTo>
                  <a:lnTo>
                    <a:pt x="1009" y="972"/>
                  </a:lnTo>
                  <a:lnTo>
                    <a:pt x="1040" y="934"/>
                  </a:lnTo>
                  <a:lnTo>
                    <a:pt x="1067" y="892"/>
                  </a:lnTo>
                  <a:lnTo>
                    <a:pt x="1090" y="847"/>
                  </a:lnTo>
                  <a:lnTo>
                    <a:pt x="1108" y="800"/>
                  </a:lnTo>
                  <a:lnTo>
                    <a:pt x="1121" y="750"/>
                  </a:lnTo>
                  <a:lnTo>
                    <a:pt x="1128" y="698"/>
                  </a:lnTo>
                  <a:lnTo>
                    <a:pt x="1131" y="651"/>
                  </a:lnTo>
                  <a:lnTo>
                    <a:pt x="1127" y="596"/>
                  </a:lnTo>
                  <a:lnTo>
                    <a:pt x="1118" y="542"/>
                  </a:lnTo>
                  <a:lnTo>
                    <a:pt x="1103" y="490"/>
                  </a:lnTo>
                  <a:lnTo>
                    <a:pt x="1083" y="441"/>
                  </a:lnTo>
                  <a:lnTo>
                    <a:pt x="1056" y="395"/>
                  </a:lnTo>
                  <a:lnTo>
                    <a:pt x="1025" y="352"/>
                  </a:lnTo>
                  <a:lnTo>
                    <a:pt x="991" y="313"/>
                  </a:lnTo>
                  <a:lnTo>
                    <a:pt x="951" y="277"/>
                  </a:lnTo>
                  <a:lnTo>
                    <a:pt x="908" y="247"/>
                  </a:lnTo>
                  <a:lnTo>
                    <a:pt x="862" y="221"/>
                  </a:lnTo>
                  <a:lnTo>
                    <a:pt x="813" y="200"/>
                  </a:lnTo>
                  <a:lnTo>
                    <a:pt x="762" y="184"/>
                  </a:lnTo>
                  <a:lnTo>
                    <a:pt x="708" y="175"/>
                  </a:lnTo>
                  <a:lnTo>
                    <a:pt x="651" y="172"/>
                  </a:lnTo>
                  <a:close/>
                  <a:moveTo>
                    <a:pt x="651" y="0"/>
                  </a:moveTo>
                  <a:lnTo>
                    <a:pt x="714" y="3"/>
                  </a:lnTo>
                  <a:lnTo>
                    <a:pt x="775" y="12"/>
                  </a:lnTo>
                  <a:lnTo>
                    <a:pt x="834" y="26"/>
                  </a:lnTo>
                  <a:lnTo>
                    <a:pt x="891" y="46"/>
                  </a:lnTo>
                  <a:lnTo>
                    <a:pt x="946" y="70"/>
                  </a:lnTo>
                  <a:lnTo>
                    <a:pt x="997" y="100"/>
                  </a:lnTo>
                  <a:lnTo>
                    <a:pt x="1046" y="132"/>
                  </a:lnTo>
                  <a:lnTo>
                    <a:pt x="1091" y="170"/>
                  </a:lnTo>
                  <a:lnTo>
                    <a:pt x="1133" y="212"/>
                  </a:lnTo>
                  <a:lnTo>
                    <a:pt x="1170" y="257"/>
                  </a:lnTo>
                  <a:lnTo>
                    <a:pt x="1204" y="306"/>
                  </a:lnTo>
                  <a:lnTo>
                    <a:pt x="1233" y="358"/>
                  </a:lnTo>
                  <a:lnTo>
                    <a:pt x="1257" y="412"/>
                  </a:lnTo>
                  <a:lnTo>
                    <a:pt x="1277" y="468"/>
                  </a:lnTo>
                  <a:lnTo>
                    <a:pt x="1291" y="528"/>
                  </a:lnTo>
                  <a:lnTo>
                    <a:pt x="1300" y="589"/>
                  </a:lnTo>
                  <a:lnTo>
                    <a:pt x="1303" y="651"/>
                  </a:lnTo>
                  <a:lnTo>
                    <a:pt x="1301" y="703"/>
                  </a:lnTo>
                  <a:lnTo>
                    <a:pt x="1294" y="764"/>
                  </a:lnTo>
                  <a:lnTo>
                    <a:pt x="1281" y="823"/>
                  </a:lnTo>
                  <a:lnTo>
                    <a:pt x="1262" y="880"/>
                  </a:lnTo>
                  <a:lnTo>
                    <a:pt x="1238" y="936"/>
                  </a:lnTo>
                  <a:lnTo>
                    <a:pt x="1209" y="988"/>
                  </a:lnTo>
                  <a:lnTo>
                    <a:pt x="1175" y="1038"/>
                  </a:lnTo>
                  <a:lnTo>
                    <a:pt x="1138" y="1085"/>
                  </a:lnTo>
                  <a:lnTo>
                    <a:pt x="1095" y="1129"/>
                  </a:lnTo>
                  <a:lnTo>
                    <a:pt x="1048" y="1169"/>
                  </a:lnTo>
                  <a:lnTo>
                    <a:pt x="998" y="1204"/>
                  </a:lnTo>
                  <a:lnTo>
                    <a:pt x="945" y="1233"/>
                  </a:lnTo>
                  <a:lnTo>
                    <a:pt x="889" y="1258"/>
                  </a:lnTo>
                  <a:lnTo>
                    <a:pt x="832" y="1277"/>
                  </a:lnTo>
                  <a:lnTo>
                    <a:pt x="773" y="1291"/>
                  </a:lnTo>
                  <a:lnTo>
                    <a:pt x="713" y="1301"/>
                  </a:lnTo>
                  <a:lnTo>
                    <a:pt x="651" y="1303"/>
                  </a:lnTo>
                  <a:lnTo>
                    <a:pt x="589" y="1300"/>
                  </a:lnTo>
                  <a:lnTo>
                    <a:pt x="528" y="1291"/>
                  </a:lnTo>
                  <a:lnTo>
                    <a:pt x="469" y="1277"/>
                  </a:lnTo>
                  <a:lnTo>
                    <a:pt x="411" y="1258"/>
                  </a:lnTo>
                  <a:lnTo>
                    <a:pt x="357" y="1233"/>
                  </a:lnTo>
                  <a:lnTo>
                    <a:pt x="306" y="1204"/>
                  </a:lnTo>
                  <a:lnTo>
                    <a:pt x="257" y="1170"/>
                  </a:lnTo>
                  <a:lnTo>
                    <a:pt x="212" y="1132"/>
                  </a:lnTo>
                  <a:lnTo>
                    <a:pt x="170" y="1090"/>
                  </a:lnTo>
                  <a:lnTo>
                    <a:pt x="132" y="1045"/>
                  </a:lnTo>
                  <a:lnTo>
                    <a:pt x="99" y="997"/>
                  </a:lnTo>
                  <a:lnTo>
                    <a:pt x="70" y="945"/>
                  </a:lnTo>
                  <a:lnTo>
                    <a:pt x="46" y="891"/>
                  </a:lnTo>
                  <a:lnTo>
                    <a:pt x="25" y="834"/>
                  </a:lnTo>
                  <a:lnTo>
                    <a:pt x="11" y="775"/>
                  </a:lnTo>
                  <a:lnTo>
                    <a:pt x="3" y="714"/>
                  </a:lnTo>
                  <a:lnTo>
                    <a:pt x="0" y="651"/>
                  </a:lnTo>
                  <a:lnTo>
                    <a:pt x="3" y="592"/>
                  </a:lnTo>
                  <a:lnTo>
                    <a:pt x="11" y="533"/>
                  </a:lnTo>
                  <a:lnTo>
                    <a:pt x="24" y="474"/>
                  </a:lnTo>
                  <a:lnTo>
                    <a:pt x="43" y="419"/>
                  </a:lnTo>
                  <a:lnTo>
                    <a:pt x="66" y="365"/>
                  </a:lnTo>
                  <a:lnTo>
                    <a:pt x="95" y="313"/>
                  </a:lnTo>
                  <a:lnTo>
                    <a:pt x="127" y="263"/>
                  </a:lnTo>
                  <a:lnTo>
                    <a:pt x="166" y="217"/>
                  </a:lnTo>
                  <a:lnTo>
                    <a:pt x="204" y="177"/>
                  </a:lnTo>
                  <a:lnTo>
                    <a:pt x="246" y="142"/>
                  </a:lnTo>
                  <a:lnTo>
                    <a:pt x="290" y="109"/>
                  </a:lnTo>
                  <a:lnTo>
                    <a:pt x="337" y="81"/>
                  </a:lnTo>
                  <a:lnTo>
                    <a:pt x="386" y="57"/>
                  </a:lnTo>
                  <a:lnTo>
                    <a:pt x="436" y="36"/>
                  </a:lnTo>
                  <a:lnTo>
                    <a:pt x="488" y="21"/>
                  </a:lnTo>
                  <a:lnTo>
                    <a:pt x="542" y="9"/>
                  </a:lnTo>
                  <a:lnTo>
                    <a:pt x="596" y="3"/>
                  </a:lnTo>
                  <a:lnTo>
                    <a:pt x="6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700"/>
            <p:cNvSpPr>
              <a:spLocks noEditPoints="1"/>
            </p:cNvSpPr>
            <p:nvPr/>
          </p:nvSpPr>
          <p:spPr bwMode="auto">
            <a:xfrm>
              <a:off x="5113338" y="5651500"/>
              <a:ext cx="531813" cy="531812"/>
            </a:xfrm>
            <a:custGeom>
              <a:avLst/>
              <a:gdLst>
                <a:gd name="T0" fmla="*/ 1285 w 3353"/>
                <a:gd name="T1" fmla="*/ 675 h 3352"/>
                <a:gd name="T2" fmla="*/ 921 w 3353"/>
                <a:gd name="T3" fmla="*/ 910 h 3352"/>
                <a:gd name="T4" fmla="*/ 671 w 3353"/>
                <a:gd name="T5" fmla="*/ 1286 h 3352"/>
                <a:gd name="T6" fmla="*/ 610 w 3353"/>
                <a:gd name="T7" fmla="*/ 1517 h 3352"/>
                <a:gd name="T8" fmla="*/ 678 w 3353"/>
                <a:gd name="T9" fmla="*/ 1523 h 3352"/>
                <a:gd name="T10" fmla="*/ 734 w 3353"/>
                <a:gd name="T11" fmla="*/ 1754 h 3352"/>
                <a:gd name="T12" fmla="*/ 658 w 3353"/>
                <a:gd name="T13" fmla="*/ 1831 h 3352"/>
                <a:gd name="T14" fmla="*/ 607 w 3353"/>
                <a:gd name="T15" fmla="*/ 1837 h 3352"/>
                <a:gd name="T16" fmla="*/ 645 w 3353"/>
                <a:gd name="T17" fmla="*/ 2004 h 3352"/>
                <a:gd name="T18" fmla="*/ 880 w 3353"/>
                <a:gd name="T19" fmla="*/ 2411 h 3352"/>
                <a:gd name="T20" fmla="*/ 1264 w 3353"/>
                <a:gd name="T21" fmla="*/ 2681 h 3352"/>
                <a:gd name="T22" fmla="*/ 1514 w 3353"/>
                <a:gd name="T23" fmla="*/ 2746 h 3352"/>
                <a:gd name="T24" fmla="*/ 1544 w 3353"/>
                <a:gd name="T25" fmla="*/ 2640 h 3352"/>
                <a:gd name="T26" fmla="*/ 1794 w 3353"/>
                <a:gd name="T27" fmla="*/ 2628 h 3352"/>
                <a:gd name="T28" fmla="*/ 1834 w 3353"/>
                <a:gd name="T29" fmla="*/ 2743 h 3352"/>
                <a:gd name="T30" fmla="*/ 2010 w 3353"/>
                <a:gd name="T31" fmla="*/ 2709 h 3352"/>
                <a:gd name="T32" fmla="*/ 2415 w 3353"/>
                <a:gd name="T33" fmla="*/ 2470 h 3352"/>
                <a:gd name="T34" fmla="*/ 2680 w 3353"/>
                <a:gd name="T35" fmla="*/ 2083 h 3352"/>
                <a:gd name="T36" fmla="*/ 2743 w 3353"/>
                <a:gd name="T37" fmla="*/ 1836 h 3352"/>
                <a:gd name="T38" fmla="*/ 2641 w 3353"/>
                <a:gd name="T39" fmla="*/ 1809 h 3352"/>
                <a:gd name="T40" fmla="*/ 2629 w 3353"/>
                <a:gd name="T41" fmla="*/ 1559 h 3352"/>
                <a:gd name="T42" fmla="*/ 2738 w 3353"/>
                <a:gd name="T43" fmla="*/ 1519 h 3352"/>
                <a:gd name="T44" fmla="*/ 2703 w 3353"/>
                <a:gd name="T45" fmla="*/ 1344 h 3352"/>
                <a:gd name="T46" fmla="*/ 2465 w 3353"/>
                <a:gd name="T47" fmla="*/ 945 h 3352"/>
                <a:gd name="T48" fmla="*/ 2084 w 3353"/>
                <a:gd name="T49" fmla="*/ 682 h 3352"/>
                <a:gd name="T50" fmla="*/ 1838 w 3353"/>
                <a:gd name="T51" fmla="*/ 616 h 3352"/>
                <a:gd name="T52" fmla="*/ 1809 w 3353"/>
                <a:gd name="T53" fmla="*/ 712 h 3352"/>
                <a:gd name="T54" fmla="*/ 1559 w 3353"/>
                <a:gd name="T55" fmla="*/ 724 h 3352"/>
                <a:gd name="T56" fmla="*/ 1519 w 3353"/>
                <a:gd name="T57" fmla="*/ 618 h 3352"/>
                <a:gd name="T58" fmla="*/ 1794 w 3353"/>
                <a:gd name="T59" fmla="*/ 10 h 3352"/>
                <a:gd name="T60" fmla="*/ 1834 w 3353"/>
                <a:gd name="T61" fmla="*/ 351 h 3352"/>
                <a:gd name="T62" fmla="*/ 2030 w 3353"/>
                <a:gd name="T63" fmla="*/ 397 h 3352"/>
                <a:gd name="T64" fmla="*/ 2492 w 3353"/>
                <a:gd name="T65" fmla="*/ 629 h 3352"/>
                <a:gd name="T66" fmla="*/ 2829 w 3353"/>
                <a:gd name="T67" fmla="*/ 1014 h 3352"/>
                <a:gd name="T68" fmla="*/ 2997 w 3353"/>
                <a:gd name="T69" fmla="*/ 1509 h 3352"/>
                <a:gd name="T70" fmla="*/ 3004 w 3353"/>
                <a:gd name="T71" fmla="*/ 1520 h 3352"/>
                <a:gd name="T72" fmla="*/ 3342 w 3353"/>
                <a:gd name="T73" fmla="*/ 1559 h 3352"/>
                <a:gd name="T74" fmla="*/ 3330 w 3353"/>
                <a:gd name="T75" fmla="*/ 1809 h 3352"/>
                <a:gd name="T76" fmla="*/ 3003 w 3353"/>
                <a:gd name="T77" fmla="*/ 1832 h 3352"/>
                <a:gd name="T78" fmla="*/ 2986 w 3353"/>
                <a:gd name="T79" fmla="*/ 1931 h 3352"/>
                <a:gd name="T80" fmla="*/ 2788 w 3353"/>
                <a:gd name="T81" fmla="*/ 2418 h 3352"/>
                <a:gd name="T82" fmla="*/ 2423 w 3353"/>
                <a:gd name="T83" fmla="*/ 2786 h 3352"/>
                <a:gd name="T84" fmla="*/ 1938 w 3353"/>
                <a:gd name="T85" fmla="*/ 2989 h 3352"/>
                <a:gd name="T86" fmla="*/ 1832 w 3353"/>
                <a:gd name="T87" fmla="*/ 3274 h 3352"/>
                <a:gd name="T88" fmla="*/ 1755 w 3353"/>
                <a:gd name="T89" fmla="*/ 3352 h 3352"/>
                <a:gd name="T90" fmla="*/ 1524 w 3353"/>
                <a:gd name="T91" fmla="*/ 3295 h 3352"/>
                <a:gd name="T92" fmla="*/ 1514 w 3353"/>
                <a:gd name="T93" fmla="*/ 3007 h 3352"/>
                <a:gd name="T94" fmla="*/ 1244 w 3353"/>
                <a:gd name="T95" fmla="*/ 2943 h 3352"/>
                <a:gd name="T96" fmla="*/ 795 w 3353"/>
                <a:gd name="T97" fmla="*/ 2681 h 3352"/>
                <a:gd name="T98" fmla="*/ 480 w 3353"/>
                <a:gd name="T99" fmla="*/ 2270 h 3352"/>
                <a:gd name="T100" fmla="*/ 353 w 3353"/>
                <a:gd name="T101" fmla="*/ 1843 h 3352"/>
                <a:gd name="T102" fmla="*/ 345 w 3353"/>
                <a:gd name="T103" fmla="*/ 1831 h 3352"/>
                <a:gd name="T104" fmla="*/ 11 w 3353"/>
                <a:gd name="T105" fmla="*/ 1792 h 3352"/>
                <a:gd name="T106" fmla="*/ 22 w 3353"/>
                <a:gd name="T107" fmla="*/ 1543 h 3352"/>
                <a:gd name="T108" fmla="*/ 349 w 3353"/>
                <a:gd name="T109" fmla="*/ 1519 h 3352"/>
                <a:gd name="T110" fmla="*/ 355 w 3353"/>
                <a:gd name="T111" fmla="*/ 1506 h 3352"/>
                <a:gd name="T112" fmla="*/ 529 w 3353"/>
                <a:gd name="T113" fmla="*/ 1005 h 3352"/>
                <a:gd name="T114" fmla="*/ 869 w 3353"/>
                <a:gd name="T115" fmla="*/ 623 h 3352"/>
                <a:gd name="T116" fmla="*/ 1326 w 3353"/>
                <a:gd name="T117" fmla="*/ 397 h 3352"/>
                <a:gd name="T118" fmla="*/ 1519 w 3353"/>
                <a:gd name="T119" fmla="*/ 350 h 3352"/>
                <a:gd name="T120" fmla="*/ 1559 w 3353"/>
                <a:gd name="T121" fmla="*/ 10 h 3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53" h="3352">
                  <a:moveTo>
                    <a:pt x="1510" y="616"/>
                  </a:moveTo>
                  <a:lnTo>
                    <a:pt x="1505" y="616"/>
                  </a:lnTo>
                  <a:lnTo>
                    <a:pt x="1500" y="617"/>
                  </a:lnTo>
                  <a:lnTo>
                    <a:pt x="1426" y="631"/>
                  </a:lnTo>
                  <a:lnTo>
                    <a:pt x="1355" y="652"/>
                  </a:lnTo>
                  <a:lnTo>
                    <a:pt x="1285" y="675"/>
                  </a:lnTo>
                  <a:lnTo>
                    <a:pt x="1218" y="705"/>
                  </a:lnTo>
                  <a:lnTo>
                    <a:pt x="1152" y="737"/>
                  </a:lnTo>
                  <a:lnTo>
                    <a:pt x="1090" y="775"/>
                  </a:lnTo>
                  <a:lnTo>
                    <a:pt x="1031" y="816"/>
                  </a:lnTo>
                  <a:lnTo>
                    <a:pt x="975" y="861"/>
                  </a:lnTo>
                  <a:lnTo>
                    <a:pt x="921" y="910"/>
                  </a:lnTo>
                  <a:lnTo>
                    <a:pt x="871" y="962"/>
                  </a:lnTo>
                  <a:lnTo>
                    <a:pt x="822" y="1020"/>
                  </a:lnTo>
                  <a:lnTo>
                    <a:pt x="778" y="1083"/>
                  </a:lnTo>
                  <a:lnTo>
                    <a:pt x="738" y="1147"/>
                  </a:lnTo>
                  <a:lnTo>
                    <a:pt x="702" y="1215"/>
                  </a:lnTo>
                  <a:lnTo>
                    <a:pt x="671" y="1286"/>
                  </a:lnTo>
                  <a:lnTo>
                    <a:pt x="646" y="1359"/>
                  </a:lnTo>
                  <a:lnTo>
                    <a:pt x="625" y="1434"/>
                  </a:lnTo>
                  <a:lnTo>
                    <a:pt x="610" y="1512"/>
                  </a:lnTo>
                  <a:lnTo>
                    <a:pt x="609" y="1514"/>
                  </a:lnTo>
                  <a:lnTo>
                    <a:pt x="609" y="1515"/>
                  </a:lnTo>
                  <a:lnTo>
                    <a:pt x="610" y="1517"/>
                  </a:lnTo>
                  <a:lnTo>
                    <a:pt x="610" y="1518"/>
                  </a:lnTo>
                  <a:lnTo>
                    <a:pt x="611" y="1519"/>
                  </a:lnTo>
                  <a:lnTo>
                    <a:pt x="613" y="1520"/>
                  </a:lnTo>
                  <a:lnTo>
                    <a:pt x="616" y="1521"/>
                  </a:lnTo>
                  <a:lnTo>
                    <a:pt x="658" y="1521"/>
                  </a:lnTo>
                  <a:lnTo>
                    <a:pt x="678" y="1523"/>
                  </a:lnTo>
                  <a:lnTo>
                    <a:pt x="697" y="1531"/>
                  </a:lnTo>
                  <a:lnTo>
                    <a:pt x="712" y="1543"/>
                  </a:lnTo>
                  <a:lnTo>
                    <a:pt x="724" y="1559"/>
                  </a:lnTo>
                  <a:lnTo>
                    <a:pt x="732" y="1577"/>
                  </a:lnTo>
                  <a:lnTo>
                    <a:pt x="734" y="1597"/>
                  </a:lnTo>
                  <a:lnTo>
                    <a:pt x="734" y="1754"/>
                  </a:lnTo>
                  <a:lnTo>
                    <a:pt x="732" y="1774"/>
                  </a:lnTo>
                  <a:lnTo>
                    <a:pt x="724" y="1792"/>
                  </a:lnTo>
                  <a:lnTo>
                    <a:pt x="712" y="1809"/>
                  </a:lnTo>
                  <a:lnTo>
                    <a:pt x="697" y="1821"/>
                  </a:lnTo>
                  <a:lnTo>
                    <a:pt x="678" y="1828"/>
                  </a:lnTo>
                  <a:lnTo>
                    <a:pt x="658" y="1831"/>
                  </a:lnTo>
                  <a:lnTo>
                    <a:pt x="614" y="1831"/>
                  </a:lnTo>
                  <a:lnTo>
                    <a:pt x="611" y="1831"/>
                  </a:lnTo>
                  <a:lnTo>
                    <a:pt x="609" y="1832"/>
                  </a:lnTo>
                  <a:lnTo>
                    <a:pt x="608" y="1833"/>
                  </a:lnTo>
                  <a:lnTo>
                    <a:pt x="607" y="1835"/>
                  </a:lnTo>
                  <a:lnTo>
                    <a:pt x="607" y="1837"/>
                  </a:lnTo>
                  <a:lnTo>
                    <a:pt x="607" y="1839"/>
                  </a:lnTo>
                  <a:lnTo>
                    <a:pt x="608" y="1841"/>
                  </a:lnTo>
                  <a:lnTo>
                    <a:pt x="608" y="1843"/>
                  </a:lnTo>
                  <a:lnTo>
                    <a:pt x="608" y="1846"/>
                  </a:lnTo>
                  <a:lnTo>
                    <a:pt x="623" y="1925"/>
                  </a:lnTo>
                  <a:lnTo>
                    <a:pt x="645" y="2004"/>
                  </a:lnTo>
                  <a:lnTo>
                    <a:pt x="671" y="2078"/>
                  </a:lnTo>
                  <a:lnTo>
                    <a:pt x="703" y="2152"/>
                  </a:lnTo>
                  <a:lnTo>
                    <a:pt x="741" y="2221"/>
                  </a:lnTo>
                  <a:lnTo>
                    <a:pt x="781" y="2289"/>
                  </a:lnTo>
                  <a:lnTo>
                    <a:pt x="828" y="2352"/>
                  </a:lnTo>
                  <a:lnTo>
                    <a:pt x="880" y="2411"/>
                  </a:lnTo>
                  <a:lnTo>
                    <a:pt x="935" y="2467"/>
                  </a:lnTo>
                  <a:lnTo>
                    <a:pt x="993" y="2520"/>
                  </a:lnTo>
                  <a:lnTo>
                    <a:pt x="1056" y="2566"/>
                  </a:lnTo>
                  <a:lnTo>
                    <a:pt x="1122" y="2609"/>
                  </a:lnTo>
                  <a:lnTo>
                    <a:pt x="1191" y="2647"/>
                  </a:lnTo>
                  <a:lnTo>
                    <a:pt x="1264" y="2681"/>
                  </a:lnTo>
                  <a:lnTo>
                    <a:pt x="1338" y="2708"/>
                  </a:lnTo>
                  <a:lnTo>
                    <a:pt x="1416" y="2731"/>
                  </a:lnTo>
                  <a:lnTo>
                    <a:pt x="1496" y="2747"/>
                  </a:lnTo>
                  <a:lnTo>
                    <a:pt x="1502" y="2748"/>
                  </a:lnTo>
                  <a:lnTo>
                    <a:pt x="1508" y="2748"/>
                  </a:lnTo>
                  <a:lnTo>
                    <a:pt x="1514" y="2746"/>
                  </a:lnTo>
                  <a:lnTo>
                    <a:pt x="1519" y="2743"/>
                  </a:lnTo>
                  <a:lnTo>
                    <a:pt x="1521" y="2737"/>
                  </a:lnTo>
                  <a:lnTo>
                    <a:pt x="1521" y="2694"/>
                  </a:lnTo>
                  <a:lnTo>
                    <a:pt x="1524" y="2674"/>
                  </a:lnTo>
                  <a:lnTo>
                    <a:pt x="1531" y="2655"/>
                  </a:lnTo>
                  <a:lnTo>
                    <a:pt x="1544" y="2640"/>
                  </a:lnTo>
                  <a:lnTo>
                    <a:pt x="1559" y="2628"/>
                  </a:lnTo>
                  <a:lnTo>
                    <a:pt x="1577" y="2620"/>
                  </a:lnTo>
                  <a:lnTo>
                    <a:pt x="1598" y="2617"/>
                  </a:lnTo>
                  <a:lnTo>
                    <a:pt x="1755" y="2617"/>
                  </a:lnTo>
                  <a:lnTo>
                    <a:pt x="1775" y="2620"/>
                  </a:lnTo>
                  <a:lnTo>
                    <a:pt x="1794" y="2628"/>
                  </a:lnTo>
                  <a:lnTo>
                    <a:pt x="1809" y="2640"/>
                  </a:lnTo>
                  <a:lnTo>
                    <a:pt x="1821" y="2655"/>
                  </a:lnTo>
                  <a:lnTo>
                    <a:pt x="1829" y="2674"/>
                  </a:lnTo>
                  <a:lnTo>
                    <a:pt x="1832" y="2694"/>
                  </a:lnTo>
                  <a:lnTo>
                    <a:pt x="1832" y="2737"/>
                  </a:lnTo>
                  <a:lnTo>
                    <a:pt x="1834" y="2743"/>
                  </a:lnTo>
                  <a:lnTo>
                    <a:pt x="1838" y="2747"/>
                  </a:lnTo>
                  <a:lnTo>
                    <a:pt x="1843" y="2748"/>
                  </a:lnTo>
                  <a:lnTo>
                    <a:pt x="1849" y="2748"/>
                  </a:lnTo>
                  <a:lnTo>
                    <a:pt x="1853" y="2748"/>
                  </a:lnTo>
                  <a:lnTo>
                    <a:pt x="1933" y="2732"/>
                  </a:lnTo>
                  <a:lnTo>
                    <a:pt x="2010" y="2709"/>
                  </a:lnTo>
                  <a:lnTo>
                    <a:pt x="2086" y="2682"/>
                  </a:lnTo>
                  <a:lnTo>
                    <a:pt x="2159" y="2649"/>
                  </a:lnTo>
                  <a:lnTo>
                    <a:pt x="2227" y="2611"/>
                  </a:lnTo>
                  <a:lnTo>
                    <a:pt x="2293" y="2569"/>
                  </a:lnTo>
                  <a:lnTo>
                    <a:pt x="2357" y="2522"/>
                  </a:lnTo>
                  <a:lnTo>
                    <a:pt x="2415" y="2470"/>
                  </a:lnTo>
                  <a:lnTo>
                    <a:pt x="2470" y="2414"/>
                  </a:lnTo>
                  <a:lnTo>
                    <a:pt x="2521" y="2355"/>
                  </a:lnTo>
                  <a:lnTo>
                    <a:pt x="2568" y="2292"/>
                  </a:lnTo>
                  <a:lnTo>
                    <a:pt x="2610" y="2225"/>
                  </a:lnTo>
                  <a:lnTo>
                    <a:pt x="2648" y="2156"/>
                  </a:lnTo>
                  <a:lnTo>
                    <a:pt x="2680" y="2083"/>
                  </a:lnTo>
                  <a:lnTo>
                    <a:pt x="2707" y="2008"/>
                  </a:lnTo>
                  <a:lnTo>
                    <a:pt x="2728" y="1930"/>
                  </a:lnTo>
                  <a:lnTo>
                    <a:pt x="2744" y="1851"/>
                  </a:lnTo>
                  <a:lnTo>
                    <a:pt x="2744" y="1846"/>
                  </a:lnTo>
                  <a:lnTo>
                    <a:pt x="2744" y="1840"/>
                  </a:lnTo>
                  <a:lnTo>
                    <a:pt x="2743" y="1836"/>
                  </a:lnTo>
                  <a:lnTo>
                    <a:pt x="2739" y="1832"/>
                  </a:lnTo>
                  <a:lnTo>
                    <a:pt x="2733" y="1831"/>
                  </a:lnTo>
                  <a:lnTo>
                    <a:pt x="2695" y="1831"/>
                  </a:lnTo>
                  <a:lnTo>
                    <a:pt x="2674" y="1828"/>
                  </a:lnTo>
                  <a:lnTo>
                    <a:pt x="2656" y="1821"/>
                  </a:lnTo>
                  <a:lnTo>
                    <a:pt x="2641" y="1809"/>
                  </a:lnTo>
                  <a:lnTo>
                    <a:pt x="2629" y="1792"/>
                  </a:lnTo>
                  <a:lnTo>
                    <a:pt x="2620" y="1774"/>
                  </a:lnTo>
                  <a:lnTo>
                    <a:pt x="2618" y="1754"/>
                  </a:lnTo>
                  <a:lnTo>
                    <a:pt x="2618" y="1597"/>
                  </a:lnTo>
                  <a:lnTo>
                    <a:pt x="2620" y="1577"/>
                  </a:lnTo>
                  <a:lnTo>
                    <a:pt x="2629" y="1559"/>
                  </a:lnTo>
                  <a:lnTo>
                    <a:pt x="2641" y="1543"/>
                  </a:lnTo>
                  <a:lnTo>
                    <a:pt x="2656" y="1531"/>
                  </a:lnTo>
                  <a:lnTo>
                    <a:pt x="2674" y="1523"/>
                  </a:lnTo>
                  <a:lnTo>
                    <a:pt x="2695" y="1521"/>
                  </a:lnTo>
                  <a:lnTo>
                    <a:pt x="2731" y="1521"/>
                  </a:lnTo>
                  <a:lnTo>
                    <a:pt x="2738" y="1519"/>
                  </a:lnTo>
                  <a:lnTo>
                    <a:pt x="2741" y="1515"/>
                  </a:lnTo>
                  <a:lnTo>
                    <a:pt x="2742" y="1510"/>
                  </a:lnTo>
                  <a:lnTo>
                    <a:pt x="2742" y="1504"/>
                  </a:lnTo>
                  <a:lnTo>
                    <a:pt x="2741" y="1499"/>
                  </a:lnTo>
                  <a:lnTo>
                    <a:pt x="2725" y="1421"/>
                  </a:lnTo>
                  <a:lnTo>
                    <a:pt x="2703" y="1344"/>
                  </a:lnTo>
                  <a:lnTo>
                    <a:pt x="2676" y="1271"/>
                  </a:lnTo>
                  <a:lnTo>
                    <a:pt x="2643" y="1199"/>
                  </a:lnTo>
                  <a:lnTo>
                    <a:pt x="2605" y="1131"/>
                  </a:lnTo>
                  <a:lnTo>
                    <a:pt x="2563" y="1065"/>
                  </a:lnTo>
                  <a:lnTo>
                    <a:pt x="2516" y="1003"/>
                  </a:lnTo>
                  <a:lnTo>
                    <a:pt x="2465" y="945"/>
                  </a:lnTo>
                  <a:lnTo>
                    <a:pt x="2411" y="891"/>
                  </a:lnTo>
                  <a:lnTo>
                    <a:pt x="2352" y="840"/>
                  </a:lnTo>
                  <a:lnTo>
                    <a:pt x="2289" y="794"/>
                  </a:lnTo>
                  <a:lnTo>
                    <a:pt x="2224" y="752"/>
                  </a:lnTo>
                  <a:lnTo>
                    <a:pt x="2156" y="714"/>
                  </a:lnTo>
                  <a:lnTo>
                    <a:pt x="2084" y="682"/>
                  </a:lnTo>
                  <a:lnTo>
                    <a:pt x="2009" y="655"/>
                  </a:lnTo>
                  <a:lnTo>
                    <a:pt x="1933" y="633"/>
                  </a:lnTo>
                  <a:lnTo>
                    <a:pt x="1854" y="617"/>
                  </a:lnTo>
                  <a:lnTo>
                    <a:pt x="1849" y="616"/>
                  </a:lnTo>
                  <a:lnTo>
                    <a:pt x="1843" y="616"/>
                  </a:lnTo>
                  <a:lnTo>
                    <a:pt x="1838" y="616"/>
                  </a:lnTo>
                  <a:lnTo>
                    <a:pt x="1834" y="618"/>
                  </a:lnTo>
                  <a:lnTo>
                    <a:pt x="1832" y="622"/>
                  </a:lnTo>
                  <a:lnTo>
                    <a:pt x="1832" y="658"/>
                  </a:lnTo>
                  <a:lnTo>
                    <a:pt x="1829" y="678"/>
                  </a:lnTo>
                  <a:lnTo>
                    <a:pt x="1821" y="697"/>
                  </a:lnTo>
                  <a:lnTo>
                    <a:pt x="1809" y="712"/>
                  </a:lnTo>
                  <a:lnTo>
                    <a:pt x="1794" y="724"/>
                  </a:lnTo>
                  <a:lnTo>
                    <a:pt x="1775" y="731"/>
                  </a:lnTo>
                  <a:lnTo>
                    <a:pt x="1755" y="734"/>
                  </a:lnTo>
                  <a:lnTo>
                    <a:pt x="1598" y="734"/>
                  </a:lnTo>
                  <a:lnTo>
                    <a:pt x="1577" y="731"/>
                  </a:lnTo>
                  <a:lnTo>
                    <a:pt x="1559" y="724"/>
                  </a:lnTo>
                  <a:lnTo>
                    <a:pt x="1544" y="712"/>
                  </a:lnTo>
                  <a:lnTo>
                    <a:pt x="1531" y="697"/>
                  </a:lnTo>
                  <a:lnTo>
                    <a:pt x="1524" y="678"/>
                  </a:lnTo>
                  <a:lnTo>
                    <a:pt x="1521" y="658"/>
                  </a:lnTo>
                  <a:lnTo>
                    <a:pt x="1521" y="622"/>
                  </a:lnTo>
                  <a:lnTo>
                    <a:pt x="1519" y="618"/>
                  </a:lnTo>
                  <a:lnTo>
                    <a:pt x="1516" y="616"/>
                  </a:lnTo>
                  <a:lnTo>
                    <a:pt x="1510" y="616"/>
                  </a:lnTo>
                  <a:close/>
                  <a:moveTo>
                    <a:pt x="1598" y="0"/>
                  </a:moveTo>
                  <a:lnTo>
                    <a:pt x="1755" y="0"/>
                  </a:lnTo>
                  <a:lnTo>
                    <a:pt x="1775" y="3"/>
                  </a:lnTo>
                  <a:lnTo>
                    <a:pt x="1794" y="10"/>
                  </a:lnTo>
                  <a:lnTo>
                    <a:pt x="1809" y="23"/>
                  </a:lnTo>
                  <a:lnTo>
                    <a:pt x="1821" y="38"/>
                  </a:lnTo>
                  <a:lnTo>
                    <a:pt x="1829" y="56"/>
                  </a:lnTo>
                  <a:lnTo>
                    <a:pt x="1832" y="77"/>
                  </a:lnTo>
                  <a:lnTo>
                    <a:pt x="1832" y="344"/>
                  </a:lnTo>
                  <a:lnTo>
                    <a:pt x="1834" y="351"/>
                  </a:lnTo>
                  <a:lnTo>
                    <a:pt x="1838" y="357"/>
                  </a:lnTo>
                  <a:lnTo>
                    <a:pt x="1844" y="360"/>
                  </a:lnTo>
                  <a:lnTo>
                    <a:pt x="1850" y="362"/>
                  </a:lnTo>
                  <a:lnTo>
                    <a:pt x="1855" y="363"/>
                  </a:lnTo>
                  <a:lnTo>
                    <a:pt x="1944" y="377"/>
                  </a:lnTo>
                  <a:lnTo>
                    <a:pt x="2030" y="397"/>
                  </a:lnTo>
                  <a:lnTo>
                    <a:pt x="2114" y="424"/>
                  </a:lnTo>
                  <a:lnTo>
                    <a:pt x="2195" y="455"/>
                  </a:lnTo>
                  <a:lnTo>
                    <a:pt x="2274" y="491"/>
                  </a:lnTo>
                  <a:lnTo>
                    <a:pt x="2350" y="532"/>
                  </a:lnTo>
                  <a:lnTo>
                    <a:pt x="2422" y="578"/>
                  </a:lnTo>
                  <a:lnTo>
                    <a:pt x="2492" y="629"/>
                  </a:lnTo>
                  <a:lnTo>
                    <a:pt x="2558" y="683"/>
                  </a:lnTo>
                  <a:lnTo>
                    <a:pt x="2620" y="743"/>
                  </a:lnTo>
                  <a:lnTo>
                    <a:pt x="2679" y="805"/>
                  </a:lnTo>
                  <a:lnTo>
                    <a:pt x="2734" y="871"/>
                  </a:lnTo>
                  <a:lnTo>
                    <a:pt x="2784" y="941"/>
                  </a:lnTo>
                  <a:lnTo>
                    <a:pt x="2829" y="1014"/>
                  </a:lnTo>
                  <a:lnTo>
                    <a:pt x="2871" y="1090"/>
                  </a:lnTo>
                  <a:lnTo>
                    <a:pt x="2906" y="1168"/>
                  </a:lnTo>
                  <a:lnTo>
                    <a:pt x="2937" y="1250"/>
                  </a:lnTo>
                  <a:lnTo>
                    <a:pt x="2963" y="1334"/>
                  </a:lnTo>
                  <a:lnTo>
                    <a:pt x="2983" y="1421"/>
                  </a:lnTo>
                  <a:lnTo>
                    <a:pt x="2997" y="1509"/>
                  </a:lnTo>
                  <a:lnTo>
                    <a:pt x="2998" y="1511"/>
                  </a:lnTo>
                  <a:lnTo>
                    <a:pt x="2998" y="1513"/>
                  </a:lnTo>
                  <a:lnTo>
                    <a:pt x="2999" y="1515"/>
                  </a:lnTo>
                  <a:lnTo>
                    <a:pt x="3000" y="1517"/>
                  </a:lnTo>
                  <a:lnTo>
                    <a:pt x="3002" y="1519"/>
                  </a:lnTo>
                  <a:lnTo>
                    <a:pt x="3004" y="1520"/>
                  </a:lnTo>
                  <a:lnTo>
                    <a:pt x="3009" y="1521"/>
                  </a:lnTo>
                  <a:lnTo>
                    <a:pt x="3275" y="1521"/>
                  </a:lnTo>
                  <a:lnTo>
                    <a:pt x="3296" y="1523"/>
                  </a:lnTo>
                  <a:lnTo>
                    <a:pt x="3314" y="1531"/>
                  </a:lnTo>
                  <a:lnTo>
                    <a:pt x="3330" y="1543"/>
                  </a:lnTo>
                  <a:lnTo>
                    <a:pt x="3342" y="1559"/>
                  </a:lnTo>
                  <a:lnTo>
                    <a:pt x="3350" y="1577"/>
                  </a:lnTo>
                  <a:lnTo>
                    <a:pt x="3353" y="1597"/>
                  </a:lnTo>
                  <a:lnTo>
                    <a:pt x="3353" y="1754"/>
                  </a:lnTo>
                  <a:lnTo>
                    <a:pt x="3350" y="1774"/>
                  </a:lnTo>
                  <a:lnTo>
                    <a:pt x="3342" y="1792"/>
                  </a:lnTo>
                  <a:lnTo>
                    <a:pt x="3330" y="1809"/>
                  </a:lnTo>
                  <a:lnTo>
                    <a:pt x="3314" y="1821"/>
                  </a:lnTo>
                  <a:lnTo>
                    <a:pt x="3296" y="1828"/>
                  </a:lnTo>
                  <a:lnTo>
                    <a:pt x="3275" y="1831"/>
                  </a:lnTo>
                  <a:lnTo>
                    <a:pt x="3010" y="1831"/>
                  </a:lnTo>
                  <a:lnTo>
                    <a:pt x="3007" y="1831"/>
                  </a:lnTo>
                  <a:lnTo>
                    <a:pt x="3003" y="1832"/>
                  </a:lnTo>
                  <a:lnTo>
                    <a:pt x="3001" y="1834"/>
                  </a:lnTo>
                  <a:lnTo>
                    <a:pt x="3000" y="1836"/>
                  </a:lnTo>
                  <a:lnTo>
                    <a:pt x="3000" y="1837"/>
                  </a:lnTo>
                  <a:lnTo>
                    <a:pt x="2999" y="1839"/>
                  </a:lnTo>
                  <a:lnTo>
                    <a:pt x="2999" y="1841"/>
                  </a:lnTo>
                  <a:lnTo>
                    <a:pt x="2986" y="1931"/>
                  </a:lnTo>
                  <a:lnTo>
                    <a:pt x="2967" y="2019"/>
                  </a:lnTo>
                  <a:lnTo>
                    <a:pt x="2941" y="2104"/>
                  </a:lnTo>
                  <a:lnTo>
                    <a:pt x="2910" y="2187"/>
                  </a:lnTo>
                  <a:lnTo>
                    <a:pt x="2875" y="2267"/>
                  </a:lnTo>
                  <a:lnTo>
                    <a:pt x="2833" y="2344"/>
                  </a:lnTo>
                  <a:lnTo>
                    <a:pt x="2788" y="2418"/>
                  </a:lnTo>
                  <a:lnTo>
                    <a:pt x="2737" y="2489"/>
                  </a:lnTo>
                  <a:lnTo>
                    <a:pt x="2683" y="2556"/>
                  </a:lnTo>
                  <a:lnTo>
                    <a:pt x="2623" y="2620"/>
                  </a:lnTo>
                  <a:lnTo>
                    <a:pt x="2560" y="2680"/>
                  </a:lnTo>
                  <a:lnTo>
                    <a:pt x="2494" y="2735"/>
                  </a:lnTo>
                  <a:lnTo>
                    <a:pt x="2423" y="2786"/>
                  </a:lnTo>
                  <a:lnTo>
                    <a:pt x="2350" y="2832"/>
                  </a:lnTo>
                  <a:lnTo>
                    <a:pt x="2273" y="2874"/>
                  </a:lnTo>
                  <a:lnTo>
                    <a:pt x="2193" y="2911"/>
                  </a:lnTo>
                  <a:lnTo>
                    <a:pt x="2111" y="2942"/>
                  </a:lnTo>
                  <a:lnTo>
                    <a:pt x="2026" y="2969"/>
                  </a:lnTo>
                  <a:lnTo>
                    <a:pt x="1938" y="2989"/>
                  </a:lnTo>
                  <a:lnTo>
                    <a:pt x="1849" y="3004"/>
                  </a:lnTo>
                  <a:lnTo>
                    <a:pt x="1844" y="3005"/>
                  </a:lnTo>
                  <a:lnTo>
                    <a:pt x="1838" y="3007"/>
                  </a:lnTo>
                  <a:lnTo>
                    <a:pt x="1834" y="3010"/>
                  </a:lnTo>
                  <a:lnTo>
                    <a:pt x="1832" y="3015"/>
                  </a:lnTo>
                  <a:lnTo>
                    <a:pt x="1832" y="3274"/>
                  </a:lnTo>
                  <a:lnTo>
                    <a:pt x="1829" y="3295"/>
                  </a:lnTo>
                  <a:lnTo>
                    <a:pt x="1821" y="3313"/>
                  </a:lnTo>
                  <a:lnTo>
                    <a:pt x="1809" y="3328"/>
                  </a:lnTo>
                  <a:lnTo>
                    <a:pt x="1794" y="3341"/>
                  </a:lnTo>
                  <a:lnTo>
                    <a:pt x="1775" y="3349"/>
                  </a:lnTo>
                  <a:lnTo>
                    <a:pt x="1755" y="3352"/>
                  </a:lnTo>
                  <a:lnTo>
                    <a:pt x="1598" y="3352"/>
                  </a:lnTo>
                  <a:lnTo>
                    <a:pt x="1577" y="3349"/>
                  </a:lnTo>
                  <a:lnTo>
                    <a:pt x="1559" y="3341"/>
                  </a:lnTo>
                  <a:lnTo>
                    <a:pt x="1544" y="3328"/>
                  </a:lnTo>
                  <a:lnTo>
                    <a:pt x="1531" y="3313"/>
                  </a:lnTo>
                  <a:lnTo>
                    <a:pt x="1524" y="3295"/>
                  </a:lnTo>
                  <a:lnTo>
                    <a:pt x="1521" y="3274"/>
                  </a:lnTo>
                  <a:lnTo>
                    <a:pt x="1521" y="3015"/>
                  </a:lnTo>
                  <a:lnTo>
                    <a:pt x="1520" y="3012"/>
                  </a:lnTo>
                  <a:lnTo>
                    <a:pt x="1519" y="3010"/>
                  </a:lnTo>
                  <a:lnTo>
                    <a:pt x="1517" y="3008"/>
                  </a:lnTo>
                  <a:lnTo>
                    <a:pt x="1514" y="3007"/>
                  </a:lnTo>
                  <a:lnTo>
                    <a:pt x="1511" y="3005"/>
                  </a:lnTo>
                  <a:lnTo>
                    <a:pt x="1509" y="3005"/>
                  </a:lnTo>
                  <a:lnTo>
                    <a:pt x="1506" y="3004"/>
                  </a:lnTo>
                  <a:lnTo>
                    <a:pt x="1417" y="2989"/>
                  </a:lnTo>
                  <a:lnTo>
                    <a:pt x="1329" y="2969"/>
                  </a:lnTo>
                  <a:lnTo>
                    <a:pt x="1244" y="2943"/>
                  </a:lnTo>
                  <a:lnTo>
                    <a:pt x="1162" y="2912"/>
                  </a:lnTo>
                  <a:lnTo>
                    <a:pt x="1082" y="2875"/>
                  </a:lnTo>
                  <a:lnTo>
                    <a:pt x="1005" y="2834"/>
                  </a:lnTo>
                  <a:lnTo>
                    <a:pt x="932" y="2787"/>
                  </a:lnTo>
                  <a:lnTo>
                    <a:pt x="861" y="2736"/>
                  </a:lnTo>
                  <a:lnTo>
                    <a:pt x="795" y="2681"/>
                  </a:lnTo>
                  <a:lnTo>
                    <a:pt x="731" y="2622"/>
                  </a:lnTo>
                  <a:lnTo>
                    <a:pt x="672" y="2558"/>
                  </a:lnTo>
                  <a:lnTo>
                    <a:pt x="618" y="2492"/>
                  </a:lnTo>
                  <a:lnTo>
                    <a:pt x="567" y="2420"/>
                  </a:lnTo>
                  <a:lnTo>
                    <a:pt x="521" y="2347"/>
                  </a:lnTo>
                  <a:lnTo>
                    <a:pt x="480" y="2270"/>
                  </a:lnTo>
                  <a:lnTo>
                    <a:pt x="444" y="2190"/>
                  </a:lnTo>
                  <a:lnTo>
                    <a:pt x="413" y="2108"/>
                  </a:lnTo>
                  <a:lnTo>
                    <a:pt x="387" y="2022"/>
                  </a:lnTo>
                  <a:lnTo>
                    <a:pt x="368" y="1935"/>
                  </a:lnTo>
                  <a:lnTo>
                    <a:pt x="353" y="1846"/>
                  </a:lnTo>
                  <a:lnTo>
                    <a:pt x="353" y="1843"/>
                  </a:lnTo>
                  <a:lnTo>
                    <a:pt x="353" y="1841"/>
                  </a:lnTo>
                  <a:lnTo>
                    <a:pt x="352" y="1838"/>
                  </a:lnTo>
                  <a:lnTo>
                    <a:pt x="351" y="1836"/>
                  </a:lnTo>
                  <a:lnTo>
                    <a:pt x="350" y="1834"/>
                  </a:lnTo>
                  <a:lnTo>
                    <a:pt x="348" y="1832"/>
                  </a:lnTo>
                  <a:lnTo>
                    <a:pt x="345" y="1831"/>
                  </a:lnTo>
                  <a:lnTo>
                    <a:pt x="342" y="1831"/>
                  </a:lnTo>
                  <a:lnTo>
                    <a:pt x="78" y="1831"/>
                  </a:lnTo>
                  <a:lnTo>
                    <a:pt x="57" y="1828"/>
                  </a:lnTo>
                  <a:lnTo>
                    <a:pt x="39" y="1821"/>
                  </a:lnTo>
                  <a:lnTo>
                    <a:pt x="22" y="1809"/>
                  </a:lnTo>
                  <a:lnTo>
                    <a:pt x="11" y="1792"/>
                  </a:lnTo>
                  <a:lnTo>
                    <a:pt x="3" y="1774"/>
                  </a:lnTo>
                  <a:lnTo>
                    <a:pt x="0" y="1754"/>
                  </a:lnTo>
                  <a:lnTo>
                    <a:pt x="0" y="1597"/>
                  </a:lnTo>
                  <a:lnTo>
                    <a:pt x="3" y="1577"/>
                  </a:lnTo>
                  <a:lnTo>
                    <a:pt x="11" y="1559"/>
                  </a:lnTo>
                  <a:lnTo>
                    <a:pt x="22" y="1543"/>
                  </a:lnTo>
                  <a:lnTo>
                    <a:pt x="39" y="1531"/>
                  </a:lnTo>
                  <a:lnTo>
                    <a:pt x="57" y="1523"/>
                  </a:lnTo>
                  <a:lnTo>
                    <a:pt x="78" y="1521"/>
                  </a:lnTo>
                  <a:lnTo>
                    <a:pt x="343" y="1521"/>
                  </a:lnTo>
                  <a:lnTo>
                    <a:pt x="347" y="1520"/>
                  </a:lnTo>
                  <a:lnTo>
                    <a:pt x="349" y="1519"/>
                  </a:lnTo>
                  <a:lnTo>
                    <a:pt x="351" y="1517"/>
                  </a:lnTo>
                  <a:lnTo>
                    <a:pt x="352" y="1515"/>
                  </a:lnTo>
                  <a:lnTo>
                    <a:pt x="353" y="1513"/>
                  </a:lnTo>
                  <a:lnTo>
                    <a:pt x="354" y="1511"/>
                  </a:lnTo>
                  <a:lnTo>
                    <a:pt x="355" y="1509"/>
                  </a:lnTo>
                  <a:lnTo>
                    <a:pt x="355" y="1506"/>
                  </a:lnTo>
                  <a:lnTo>
                    <a:pt x="371" y="1417"/>
                  </a:lnTo>
                  <a:lnTo>
                    <a:pt x="391" y="1330"/>
                  </a:lnTo>
                  <a:lnTo>
                    <a:pt x="418" y="1244"/>
                  </a:lnTo>
                  <a:lnTo>
                    <a:pt x="449" y="1161"/>
                  </a:lnTo>
                  <a:lnTo>
                    <a:pt x="486" y="1082"/>
                  </a:lnTo>
                  <a:lnTo>
                    <a:pt x="529" y="1005"/>
                  </a:lnTo>
                  <a:lnTo>
                    <a:pt x="576" y="932"/>
                  </a:lnTo>
                  <a:lnTo>
                    <a:pt x="627" y="861"/>
                  </a:lnTo>
                  <a:lnTo>
                    <a:pt x="683" y="795"/>
                  </a:lnTo>
                  <a:lnTo>
                    <a:pt x="742" y="733"/>
                  </a:lnTo>
                  <a:lnTo>
                    <a:pt x="803" y="676"/>
                  </a:lnTo>
                  <a:lnTo>
                    <a:pt x="869" y="623"/>
                  </a:lnTo>
                  <a:lnTo>
                    <a:pt x="938" y="573"/>
                  </a:lnTo>
                  <a:lnTo>
                    <a:pt x="1009" y="529"/>
                  </a:lnTo>
                  <a:lnTo>
                    <a:pt x="1085" y="488"/>
                  </a:lnTo>
                  <a:lnTo>
                    <a:pt x="1163" y="453"/>
                  </a:lnTo>
                  <a:lnTo>
                    <a:pt x="1243" y="422"/>
                  </a:lnTo>
                  <a:lnTo>
                    <a:pt x="1326" y="397"/>
                  </a:lnTo>
                  <a:lnTo>
                    <a:pt x="1411" y="377"/>
                  </a:lnTo>
                  <a:lnTo>
                    <a:pt x="1498" y="363"/>
                  </a:lnTo>
                  <a:lnTo>
                    <a:pt x="1503" y="362"/>
                  </a:lnTo>
                  <a:lnTo>
                    <a:pt x="1509" y="359"/>
                  </a:lnTo>
                  <a:lnTo>
                    <a:pt x="1515" y="356"/>
                  </a:lnTo>
                  <a:lnTo>
                    <a:pt x="1519" y="350"/>
                  </a:lnTo>
                  <a:lnTo>
                    <a:pt x="1521" y="344"/>
                  </a:lnTo>
                  <a:lnTo>
                    <a:pt x="1521" y="77"/>
                  </a:lnTo>
                  <a:lnTo>
                    <a:pt x="1524" y="56"/>
                  </a:lnTo>
                  <a:lnTo>
                    <a:pt x="1531" y="38"/>
                  </a:lnTo>
                  <a:lnTo>
                    <a:pt x="1544" y="23"/>
                  </a:lnTo>
                  <a:lnTo>
                    <a:pt x="1559" y="10"/>
                  </a:lnTo>
                  <a:lnTo>
                    <a:pt x="1577" y="3"/>
                  </a:lnTo>
                  <a:lnTo>
                    <a:pt x="15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6" name="Group 88"/>
          <p:cNvGrpSpPr/>
          <p:nvPr/>
        </p:nvGrpSpPr>
        <p:grpSpPr>
          <a:xfrm>
            <a:off x="462740" y="4827953"/>
            <a:ext cx="252396" cy="252396"/>
            <a:chOff x="5113338" y="5651500"/>
            <a:chExt cx="531813" cy="531812"/>
          </a:xfrm>
          <a:solidFill>
            <a:schemeClr val="bg1"/>
          </a:solidFill>
        </p:grpSpPr>
        <p:sp>
          <p:nvSpPr>
            <p:cNvPr id="147" name="Freeform 699"/>
            <p:cNvSpPr>
              <a:spLocks noEditPoints="1"/>
            </p:cNvSpPr>
            <p:nvPr/>
          </p:nvSpPr>
          <p:spPr bwMode="auto">
            <a:xfrm>
              <a:off x="5275263" y="5815013"/>
              <a:ext cx="207963" cy="206375"/>
            </a:xfrm>
            <a:custGeom>
              <a:avLst/>
              <a:gdLst>
                <a:gd name="T0" fmla="*/ 551 w 1303"/>
                <a:gd name="T1" fmla="*/ 182 h 1303"/>
                <a:gd name="T2" fmla="*/ 411 w 1303"/>
                <a:gd name="T3" fmla="*/ 236 h 1303"/>
                <a:gd name="T4" fmla="*/ 294 w 1303"/>
                <a:gd name="T5" fmla="*/ 331 h 1303"/>
                <a:gd name="T6" fmla="*/ 213 w 1303"/>
                <a:gd name="T7" fmla="*/ 457 h 1303"/>
                <a:gd name="T8" fmla="*/ 174 w 1303"/>
                <a:gd name="T9" fmla="*/ 601 h 1303"/>
                <a:gd name="T10" fmla="*/ 185 w 1303"/>
                <a:gd name="T11" fmla="*/ 761 h 1303"/>
                <a:gd name="T12" fmla="*/ 247 w 1303"/>
                <a:gd name="T13" fmla="*/ 908 h 1303"/>
                <a:gd name="T14" fmla="*/ 352 w 1303"/>
                <a:gd name="T15" fmla="*/ 1025 h 1303"/>
                <a:gd name="T16" fmla="*/ 490 w 1303"/>
                <a:gd name="T17" fmla="*/ 1102 h 1303"/>
                <a:gd name="T18" fmla="*/ 651 w 1303"/>
                <a:gd name="T19" fmla="*/ 1131 h 1303"/>
                <a:gd name="T20" fmla="*/ 804 w 1303"/>
                <a:gd name="T21" fmla="*/ 1107 h 1303"/>
                <a:gd name="T22" fmla="*/ 936 w 1303"/>
                <a:gd name="T23" fmla="*/ 1038 h 1303"/>
                <a:gd name="T24" fmla="*/ 1040 w 1303"/>
                <a:gd name="T25" fmla="*/ 934 h 1303"/>
                <a:gd name="T26" fmla="*/ 1108 w 1303"/>
                <a:gd name="T27" fmla="*/ 800 h 1303"/>
                <a:gd name="T28" fmla="*/ 1131 w 1303"/>
                <a:gd name="T29" fmla="*/ 651 h 1303"/>
                <a:gd name="T30" fmla="*/ 1103 w 1303"/>
                <a:gd name="T31" fmla="*/ 490 h 1303"/>
                <a:gd name="T32" fmla="*/ 1025 w 1303"/>
                <a:gd name="T33" fmla="*/ 352 h 1303"/>
                <a:gd name="T34" fmla="*/ 908 w 1303"/>
                <a:gd name="T35" fmla="*/ 247 h 1303"/>
                <a:gd name="T36" fmla="*/ 762 w 1303"/>
                <a:gd name="T37" fmla="*/ 184 h 1303"/>
                <a:gd name="T38" fmla="*/ 651 w 1303"/>
                <a:gd name="T39" fmla="*/ 0 h 1303"/>
                <a:gd name="T40" fmla="*/ 834 w 1303"/>
                <a:gd name="T41" fmla="*/ 26 h 1303"/>
                <a:gd name="T42" fmla="*/ 997 w 1303"/>
                <a:gd name="T43" fmla="*/ 100 h 1303"/>
                <a:gd name="T44" fmla="*/ 1133 w 1303"/>
                <a:gd name="T45" fmla="*/ 212 h 1303"/>
                <a:gd name="T46" fmla="*/ 1233 w 1303"/>
                <a:gd name="T47" fmla="*/ 358 h 1303"/>
                <a:gd name="T48" fmla="*/ 1291 w 1303"/>
                <a:gd name="T49" fmla="*/ 528 h 1303"/>
                <a:gd name="T50" fmla="*/ 1301 w 1303"/>
                <a:gd name="T51" fmla="*/ 703 h 1303"/>
                <a:gd name="T52" fmla="*/ 1262 w 1303"/>
                <a:gd name="T53" fmla="*/ 880 h 1303"/>
                <a:gd name="T54" fmla="*/ 1175 w 1303"/>
                <a:gd name="T55" fmla="*/ 1038 h 1303"/>
                <a:gd name="T56" fmla="*/ 1048 w 1303"/>
                <a:gd name="T57" fmla="*/ 1169 h 1303"/>
                <a:gd name="T58" fmla="*/ 889 w 1303"/>
                <a:gd name="T59" fmla="*/ 1258 h 1303"/>
                <a:gd name="T60" fmla="*/ 713 w 1303"/>
                <a:gd name="T61" fmla="*/ 1301 h 1303"/>
                <a:gd name="T62" fmla="*/ 528 w 1303"/>
                <a:gd name="T63" fmla="*/ 1291 h 1303"/>
                <a:gd name="T64" fmla="*/ 357 w 1303"/>
                <a:gd name="T65" fmla="*/ 1233 h 1303"/>
                <a:gd name="T66" fmla="*/ 212 w 1303"/>
                <a:gd name="T67" fmla="*/ 1132 h 1303"/>
                <a:gd name="T68" fmla="*/ 99 w 1303"/>
                <a:gd name="T69" fmla="*/ 997 h 1303"/>
                <a:gd name="T70" fmla="*/ 25 w 1303"/>
                <a:gd name="T71" fmla="*/ 834 h 1303"/>
                <a:gd name="T72" fmla="*/ 0 w 1303"/>
                <a:gd name="T73" fmla="*/ 651 h 1303"/>
                <a:gd name="T74" fmla="*/ 24 w 1303"/>
                <a:gd name="T75" fmla="*/ 474 h 1303"/>
                <a:gd name="T76" fmla="*/ 95 w 1303"/>
                <a:gd name="T77" fmla="*/ 313 h 1303"/>
                <a:gd name="T78" fmla="*/ 204 w 1303"/>
                <a:gd name="T79" fmla="*/ 177 h 1303"/>
                <a:gd name="T80" fmla="*/ 337 w 1303"/>
                <a:gd name="T81" fmla="*/ 81 h 1303"/>
                <a:gd name="T82" fmla="*/ 488 w 1303"/>
                <a:gd name="T83" fmla="*/ 21 h 1303"/>
                <a:gd name="T84" fmla="*/ 651 w 1303"/>
                <a:gd name="T85" fmla="*/ 0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03" h="1303">
                  <a:moveTo>
                    <a:pt x="651" y="172"/>
                  </a:moveTo>
                  <a:lnTo>
                    <a:pt x="600" y="175"/>
                  </a:lnTo>
                  <a:lnTo>
                    <a:pt x="551" y="182"/>
                  </a:lnTo>
                  <a:lnTo>
                    <a:pt x="502" y="196"/>
                  </a:lnTo>
                  <a:lnTo>
                    <a:pt x="455" y="214"/>
                  </a:lnTo>
                  <a:lnTo>
                    <a:pt x="411" y="236"/>
                  </a:lnTo>
                  <a:lnTo>
                    <a:pt x="369" y="264"/>
                  </a:lnTo>
                  <a:lnTo>
                    <a:pt x="330" y="296"/>
                  </a:lnTo>
                  <a:lnTo>
                    <a:pt x="294" y="331"/>
                  </a:lnTo>
                  <a:lnTo>
                    <a:pt x="262" y="371"/>
                  </a:lnTo>
                  <a:lnTo>
                    <a:pt x="236" y="413"/>
                  </a:lnTo>
                  <a:lnTo>
                    <a:pt x="213" y="457"/>
                  </a:lnTo>
                  <a:lnTo>
                    <a:pt x="195" y="504"/>
                  </a:lnTo>
                  <a:lnTo>
                    <a:pt x="182" y="552"/>
                  </a:lnTo>
                  <a:lnTo>
                    <a:pt x="174" y="601"/>
                  </a:lnTo>
                  <a:lnTo>
                    <a:pt x="172" y="651"/>
                  </a:lnTo>
                  <a:lnTo>
                    <a:pt x="175" y="707"/>
                  </a:lnTo>
                  <a:lnTo>
                    <a:pt x="185" y="761"/>
                  </a:lnTo>
                  <a:lnTo>
                    <a:pt x="200" y="812"/>
                  </a:lnTo>
                  <a:lnTo>
                    <a:pt x="220" y="862"/>
                  </a:lnTo>
                  <a:lnTo>
                    <a:pt x="247" y="908"/>
                  </a:lnTo>
                  <a:lnTo>
                    <a:pt x="278" y="951"/>
                  </a:lnTo>
                  <a:lnTo>
                    <a:pt x="312" y="990"/>
                  </a:lnTo>
                  <a:lnTo>
                    <a:pt x="352" y="1025"/>
                  </a:lnTo>
                  <a:lnTo>
                    <a:pt x="394" y="1057"/>
                  </a:lnTo>
                  <a:lnTo>
                    <a:pt x="441" y="1082"/>
                  </a:lnTo>
                  <a:lnTo>
                    <a:pt x="490" y="1102"/>
                  </a:lnTo>
                  <a:lnTo>
                    <a:pt x="541" y="1118"/>
                  </a:lnTo>
                  <a:lnTo>
                    <a:pt x="595" y="1128"/>
                  </a:lnTo>
                  <a:lnTo>
                    <a:pt x="651" y="1131"/>
                  </a:lnTo>
                  <a:lnTo>
                    <a:pt x="704" y="1128"/>
                  </a:lnTo>
                  <a:lnTo>
                    <a:pt x="755" y="1120"/>
                  </a:lnTo>
                  <a:lnTo>
                    <a:pt x="804" y="1107"/>
                  </a:lnTo>
                  <a:lnTo>
                    <a:pt x="851" y="1088"/>
                  </a:lnTo>
                  <a:lnTo>
                    <a:pt x="895" y="1066"/>
                  </a:lnTo>
                  <a:lnTo>
                    <a:pt x="936" y="1038"/>
                  </a:lnTo>
                  <a:lnTo>
                    <a:pt x="974" y="1008"/>
                  </a:lnTo>
                  <a:lnTo>
                    <a:pt x="1009" y="972"/>
                  </a:lnTo>
                  <a:lnTo>
                    <a:pt x="1040" y="934"/>
                  </a:lnTo>
                  <a:lnTo>
                    <a:pt x="1067" y="892"/>
                  </a:lnTo>
                  <a:lnTo>
                    <a:pt x="1090" y="847"/>
                  </a:lnTo>
                  <a:lnTo>
                    <a:pt x="1108" y="800"/>
                  </a:lnTo>
                  <a:lnTo>
                    <a:pt x="1121" y="750"/>
                  </a:lnTo>
                  <a:lnTo>
                    <a:pt x="1128" y="698"/>
                  </a:lnTo>
                  <a:lnTo>
                    <a:pt x="1131" y="651"/>
                  </a:lnTo>
                  <a:lnTo>
                    <a:pt x="1127" y="596"/>
                  </a:lnTo>
                  <a:lnTo>
                    <a:pt x="1118" y="542"/>
                  </a:lnTo>
                  <a:lnTo>
                    <a:pt x="1103" y="490"/>
                  </a:lnTo>
                  <a:lnTo>
                    <a:pt x="1083" y="441"/>
                  </a:lnTo>
                  <a:lnTo>
                    <a:pt x="1056" y="395"/>
                  </a:lnTo>
                  <a:lnTo>
                    <a:pt x="1025" y="352"/>
                  </a:lnTo>
                  <a:lnTo>
                    <a:pt x="991" y="313"/>
                  </a:lnTo>
                  <a:lnTo>
                    <a:pt x="951" y="277"/>
                  </a:lnTo>
                  <a:lnTo>
                    <a:pt x="908" y="247"/>
                  </a:lnTo>
                  <a:lnTo>
                    <a:pt x="862" y="221"/>
                  </a:lnTo>
                  <a:lnTo>
                    <a:pt x="813" y="200"/>
                  </a:lnTo>
                  <a:lnTo>
                    <a:pt x="762" y="184"/>
                  </a:lnTo>
                  <a:lnTo>
                    <a:pt x="708" y="175"/>
                  </a:lnTo>
                  <a:lnTo>
                    <a:pt x="651" y="172"/>
                  </a:lnTo>
                  <a:close/>
                  <a:moveTo>
                    <a:pt x="651" y="0"/>
                  </a:moveTo>
                  <a:lnTo>
                    <a:pt x="714" y="3"/>
                  </a:lnTo>
                  <a:lnTo>
                    <a:pt x="775" y="12"/>
                  </a:lnTo>
                  <a:lnTo>
                    <a:pt x="834" y="26"/>
                  </a:lnTo>
                  <a:lnTo>
                    <a:pt x="891" y="46"/>
                  </a:lnTo>
                  <a:lnTo>
                    <a:pt x="946" y="70"/>
                  </a:lnTo>
                  <a:lnTo>
                    <a:pt x="997" y="100"/>
                  </a:lnTo>
                  <a:lnTo>
                    <a:pt x="1046" y="132"/>
                  </a:lnTo>
                  <a:lnTo>
                    <a:pt x="1091" y="170"/>
                  </a:lnTo>
                  <a:lnTo>
                    <a:pt x="1133" y="212"/>
                  </a:lnTo>
                  <a:lnTo>
                    <a:pt x="1170" y="257"/>
                  </a:lnTo>
                  <a:lnTo>
                    <a:pt x="1204" y="306"/>
                  </a:lnTo>
                  <a:lnTo>
                    <a:pt x="1233" y="358"/>
                  </a:lnTo>
                  <a:lnTo>
                    <a:pt x="1257" y="412"/>
                  </a:lnTo>
                  <a:lnTo>
                    <a:pt x="1277" y="468"/>
                  </a:lnTo>
                  <a:lnTo>
                    <a:pt x="1291" y="528"/>
                  </a:lnTo>
                  <a:lnTo>
                    <a:pt x="1300" y="589"/>
                  </a:lnTo>
                  <a:lnTo>
                    <a:pt x="1303" y="651"/>
                  </a:lnTo>
                  <a:lnTo>
                    <a:pt x="1301" y="703"/>
                  </a:lnTo>
                  <a:lnTo>
                    <a:pt x="1294" y="764"/>
                  </a:lnTo>
                  <a:lnTo>
                    <a:pt x="1281" y="823"/>
                  </a:lnTo>
                  <a:lnTo>
                    <a:pt x="1262" y="880"/>
                  </a:lnTo>
                  <a:lnTo>
                    <a:pt x="1238" y="936"/>
                  </a:lnTo>
                  <a:lnTo>
                    <a:pt x="1209" y="988"/>
                  </a:lnTo>
                  <a:lnTo>
                    <a:pt x="1175" y="1038"/>
                  </a:lnTo>
                  <a:lnTo>
                    <a:pt x="1138" y="1085"/>
                  </a:lnTo>
                  <a:lnTo>
                    <a:pt x="1095" y="1129"/>
                  </a:lnTo>
                  <a:lnTo>
                    <a:pt x="1048" y="1169"/>
                  </a:lnTo>
                  <a:lnTo>
                    <a:pt x="998" y="1204"/>
                  </a:lnTo>
                  <a:lnTo>
                    <a:pt x="945" y="1233"/>
                  </a:lnTo>
                  <a:lnTo>
                    <a:pt x="889" y="1258"/>
                  </a:lnTo>
                  <a:lnTo>
                    <a:pt x="832" y="1277"/>
                  </a:lnTo>
                  <a:lnTo>
                    <a:pt x="773" y="1291"/>
                  </a:lnTo>
                  <a:lnTo>
                    <a:pt x="713" y="1301"/>
                  </a:lnTo>
                  <a:lnTo>
                    <a:pt x="651" y="1303"/>
                  </a:lnTo>
                  <a:lnTo>
                    <a:pt x="589" y="1300"/>
                  </a:lnTo>
                  <a:lnTo>
                    <a:pt x="528" y="1291"/>
                  </a:lnTo>
                  <a:lnTo>
                    <a:pt x="469" y="1277"/>
                  </a:lnTo>
                  <a:lnTo>
                    <a:pt x="411" y="1258"/>
                  </a:lnTo>
                  <a:lnTo>
                    <a:pt x="357" y="1233"/>
                  </a:lnTo>
                  <a:lnTo>
                    <a:pt x="306" y="1204"/>
                  </a:lnTo>
                  <a:lnTo>
                    <a:pt x="257" y="1170"/>
                  </a:lnTo>
                  <a:lnTo>
                    <a:pt x="212" y="1132"/>
                  </a:lnTo>
                  <a:lnTo>
                    <a:pt x="170" y="1090"/>
                  </a:lnTo>
                  <a:lnTo>
                    <a:pt x="132" y="1045"/>
                  </a:lnTo>
                  <a:lnTo>
                    <a:pt x="99" y="997"/>
                  </a:lnTo>
                  <a:lnTo>
                    <a:pt x="70" y="945"/>
                  </a:lnTo>
                  <a:lnTo>
                    <a:pt x="46" y="891"/>
                  </a:lnTo>
                  <a:lnTo>
                    <a:pt x="25" y="834"/>
                  </a:lnTo>
                  <a:lnTo>
                    <a:pt x="11" y="775"/>
                  </a:lnTo>
                  <a:lnTo>
                    <a:pt x="3" y="714"/>
                  </a:lnTo>
                  <a:lnTo>
                    <a:pt x="0" y="651"/>
                  </a:lnTo>
                  <a:lnTo>
                    <a:pt x="3" y="592"/>
                  </a:lnTo>
                  <a:lnTo>
                    <a:pt x="11" y="533"/>
                  </a:lnTo>
                  <a:lnTo>
                    <a:pt x="24" y="474"/>
                  </a:lnTo>
                  <a:lnTo>
                    <a:pt x="43" y="419"/>
                  </a:lnTo>
                  <a:lnTo>
                    <a:pt x="66" y="365"/>
                  </a:lnTo>
                  <a:lnTo>
                    <a:pt x="95" y="313"/>
                  </a:lnTo>
                  <a:lnTo>
                    <a:pt x="127" y="263"/>
                  </a:lnTo>
                  <a:lnTo>
                    <a:pt x="166" y="217"/>
                  </a:lnTo>
                  <a:lnTo>
                    <a:pt x="204" y="177"/>
                  </a:lnTo>
                  <a:lnTo>
                    <a:pt x="246" y="142"/>
                  </a:lnTo>
                  <a:lnTo>
                    <a:pt x="290" y="109"/>
                  </a:lnTo>
                  <a:lnTo>
                    <a:pt x="337" y="81"/>
                  </a:lnTo>
                  <a:lnTo>
                    <a:pt x="386" y="57"/>
                  </a:lnTo>
                  <a:lnTo>
                    <a:pt x="436" y="36"/>
                  </a:lnTo>
                  <a:lnTo>
                    <a:pt x="488" y="21"/>
                  </a:lnTo>
                  <a:lnTo>
                    <a:pt x="542" y="9"/>
                  </a:lnTo>
                  <a:lnTo>
                    <a:pt x="596" y="3"/>
                  </a:lnTo>
                  <a:lnTo>
                    <a:pt x="6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700"/>
            <p:cNvSpPr>
              <a:spLocks noEditPoints="1"/>
            </p:cNvSpPr>
            <p:nvPr/>
          </p:nvSpPr>
          <p:spPr bwMode="auto">
            <a:xfrm>
              <a:off x="5113338" y="5651500"/>
              <a:ext cx="531813" cy="531812"/>
            </a:xfrm>
            <a:custGeom>
              <a:avLst/>
              <a:gdLst>
                <a:gd name="T0" fmla="*/ 1285 w 3353"/>
                <a:gd name="T1" fmla="*/ 675 h 3352"/>
                <a:gd name="T2" fmla="*/ 921 w 3353"/>
                <a:gd name="T3" fmla="*/ 910 h 3352"/>
                <a:gd name="T4" fmla="*/ 671 w 3353"/>
                <a:gd name="T5" fmla="*/ 1286 h 3352"/>
                <a:gd name="T6" fmla="*/ 610 w 3353"/>
                <a:gd name="T7" fmla="*/ 1517 h 3352"/>
                <a:gd name="T8" fmla="*/ 678 w 3353"/>
                <a:gd name="T9" fmla="*/ 1523 h 3352"/>
                <a:gd name="T10" fmla="*/ 734 w 3353"/>
                <a:gd name="T11" fmla="*/ 1754 h 3352"/>
                <a:gd name="T12" fmla="*/ 658 w 3353"/>
                <a:gd name="T13" fmla="*/ 1831 h 3352"/>
                <a:gd name="T14" fmla="*/ 607 w 3353"/>
                <a:gd name="T15" fmla="*/ 1837 h 3352"/>
                <a:gd name="T16" fmla="*/ 645 w 3353"/>
                <a:gd name="T17" fmla="*/ 2004 h 3352"/>
                <a:gd name="T18" fmla="*/ 880 w 3353"/>
                <a:gd name="T19" fmla="*/ 2411 h 3352"/>
                <a:gd name="T20" fmla="*/ 1264 w 3353"/>
                <a:gd name="T21" fmla="*/ 2681 h 3352"/>
                <a:gd name="T22" fmla="*/ 1514 w 3353"/>
                <a:gd name="T23" fmla="*/ 2746 h 3352"/>
                <a:gd name="T24" fmla="*/ 1544 w 3353"/>
                <a:gd name="T25" fmla="*/ 2640 h 3352"/>
                <a:gd name="T26" fmla="*/ 1794 w 3353"/>
                <a:gd name="T27" fmla="*/ 2628 h 3352"/>
                <a:gd name="T28" fmla="*/ 1834 w 3353"/>
                <a:gd name="T29" fmla="*/ 2743 h 3352"/>
                <a:gd name="T30" fmla="*/ 2010 w 3353"/>
                <a:gd name="T31" fmla="*/ 2709 h 3352"/>
                <a:gd name="T32" fmla="*/ 2415 w 3353"/>
                <a:gd name="T33" fmla="*/ 2470 h 3352"/>
                <a:gd name="T34" fmla="*/ 2680 w 3353"/>
                <a:gd name="T35" fmla="*/ 2083 h 3352"/>
                <a:gd name="T36" fmla="*/ 2743 w 3353"/>
                <a:gd name="T37" fmla="*/ 1836 h 3352"/>
                <a:gd name="T38" fmla="*/ 2641 w 3353"/>
                <a:gd name="T39" fmla="*/ 1809 h 3352"/>
                <a:gd name="T40" fmla="*/ 2629 w 3353"/>
                <a:gd name="T41" fmla="*/ 1559 h 3352"/>
                <a:gd name="T42" fmla="*/ 2738 w 3353"/>
                <a:gd name="T43" fmla="*/ 1519 h 3352"/>
                <a:gd name="T44" fmla="*/ 2703 w 3353"/>
                <a:gd name="T45" fmla="*/ 1344 h 3352"/>
                <a:gd name="T46" fmla="*/ 2465 w 3353"/>
                <a:gd name="T47" fmla="*/ 945 h 3352"/>
                <a:gd name="T48" fmla="*/ 2084 w 3353"/>
                <a:gd name="T49" fmla="*/ 682 h 3352"/>
                <a:gd name="T50" fmla="*/ 1838 w 3353"/>
                <a:gd name="T51" fmla="*/ 616 h 3352"/>
                <a:gd name="T52" fmla="*/ 1809 w 3353"/>
                <a:gd name="T53" fmla="*/ 712 h 3352"/>
                <a:gd name="T54" fmla="*/ 1559 w 3353"/>
                <a:gd name="T55" fmla="*/ 724 h 3352"/>
                <a:gd name="T56" fmla="*/ 1519 w 3353"/>
                <a:gd name="T57" fmla="*/ 618 h 3352"/>
                <a:gd name="T58" fmla="*/ 1794 w 3353"/>
                <a:gd name="T59" fmla="*/ 10 h 3352"/>
                <a:gd name="T60" fmla="*/ 1834 w 3353"/>
                <a:gd name="T61" fmla="*/ 351 h 3352"/>
                <a:gd name="T62" fmla="*/ 2030 w 3353"/>
                <a:gd name="T63" fmla="*/ 397 h 3352"/>
                <a:gd name="T64" fmla="*/ 2492 w 3353"/>
                <a:gd name="T65" fmla="*/ 629 h 3352"/>
                <a:gd name="T66" fmla="*/ 2829 w 3353"/>
                <a:gd name="T67" fmla="*/ 1014 h 3352"/>
                <a:gd name="T68" fmla="*/ 2997 w 3353"/>
                <a:gd name="T69" fmla="*/ 1509 h 3352"/>
                <a:gd name="T70" fmla="*/ 3004 w 3353"/>
                <a:gd name="T71" fmla="*/ 1520 h 3352"/>
                <a:gd name="T72" fmla="*/ 3342 w 3353"/>
                <a:gd name="T73" fmla="*/ 1559 h 3352"/>
                <a:gd name="T74" fmla="*/ 3330 w 3353"/>
                <a:gd name="T75" fmla="*/ 1809 h 3352"/>
                <a:gd name="T76" fmla="*/ 3003 w 3353"/>
                <a:gd name="T77" fmla="*/ 1832 h 3352"/>
                <a:gd name="T78" fmla="*/ 2986 w 3353"/>
                <a:gd name="T79" fmla="*/ 1931 h 3352"/>
                <a:gd name="T80" fmla="*/ 2788 w 3353"/>
                <a:gd name="T81" fmla="*/ 2418 h 3352"/>
                <a:gd name="T82" fmla="*/ 2423 w 3353"/>
                <a:gd name="T83" fmla="*/ 2786 h 3352"/>
                <a:gd name="T84" fmla="*/ 1938 w 3353"/>
                <a:gd name="T85" fmla="*/ 2989 h 3352"/>
                <a:gd name="T86" fmla="*/ 1832 w 3353"/>
                <a:gd name="T87" fmla="*/ 3274 h 3352"/>
                <a:gd name="T88" fmla="*/ 1755 w 3353"/>
                <a:gd name="T89" fmla="*/ 3352 h 3352"/>
                <a:gd name="T90" fmla="*/ 1524 w 3353"/>
                <a:gd name="T91" fmla="*/ 3295 h 3352"/>
                <a:gd name="T92" fmla="*/ 1514 w 3353"/>
                <a:gd name="T93" fmla="*/ 3007 h 3352"/>
                <a:gd name="T94" fmla="*/ 1244 w 3353"/>
                <a:gd name="T95" fmla="*/ 2943 h 3352"/>
                <a:gd name="T96" fmla="*/ 795 w 3353"/>
                <a:gd name="T97" fmla="*/ 2681 h 3352"/>
                <a:gd name="T98" fmla="*/ 480 w 3353"/>
                <a:gd name="T99" fmla="*/ 2270 h 3352"/>
                <a:gd name="T100" fmla="*/ 353 w 3353"/>
                <a:gd name="T101" fmla="*/ 1843 h 3352"/>
                <a:gd name="T102" fmla="*/ 345 w 3353"/>
                <a:gd name="T103" fmla="*/ 1831 h 3352"/>
                <a:gd name="T104" fmla="*/ 11 w 3353"/>
                <a:gd name="T105" fmla="*/ 1792 h 3352"/>
                <a:gd name="T106" fmla="*/ 22 w 3353"/>
                <a:gd name="T107" fmla="*/ 1543 h 3352"/>
                <a:gd name="T108" fmla="*/ 349 w 3353"/>
                <a:gd name="T109" fmla="*/ 1519 h 3352"/>
                <a:gd name="T110" fmla="*/ 355 w 3353"/>
                <a:gd name="T111" fmla="*/ 1506 h 3352"/>
                <a:gd name="T112" fmla="*/ 529 w 3353"/>
                <a:gd name="T113" fmla="*/ 1005 h 3352"/>
                <a:gd name="T114" fmla="*/ 869 w 3353"/>
                <a:gd name="T115" fmla="*/ 623 h 3352"/>
                <a:gd name="T116" fmla="*/ 1326 w 3353"/>
                <a:gd name="T117" fmla="*/ 397 h 3352"/>
                <a:gd name="T118" fmla="*/ 1519 w 3353"/>
                <a:gd name="T119" fmla="*/ 350 h 3352"/>
                <a:gd name="T120" fmla="*/ 1559 w 3353"/>
                <a:gd name="T121" fmla="*/ 10 h 3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53" h="3352">
                  <a:moveTo>
                    <a:pt x="1510" y="616"/>
                  </a:moveTo>
                  <a:lnTo>
                    <a:pt x="1505" y="616"/>
                  </a:lnTo>
                  <a:lnTo>
                    <a:pt x="1500" y="617"/>
                  </a:lnTo>
                  <a:lnTo>
                    <a:pt x="1426" y="631"/>
                  </a:lnTo>
                  <a:lnTo>
                    <a:pt x="1355" y="652"/>
                  </a:lnTo>
                  <a:lnTo>
                    <a:pt x="1285" y="675"/>
                  </a:lnTo>
                  <a:lnTo>
                    <a:pt x="1218" y="705"/>
                  </a:lnTo>
                  <a:lnTo>
                    <a:pt x="1152" y="737"/>
                  </a:lnTo>
                  <a:lnTo>
                    <a:pt x="1090" y="775"/>
                  </a:lnTo>
                  <a:lnTo>
                    <a:pt x="1031" y="816"/>
                  </a:lnTo>
                  <a:lnTo>
                    <a:pt x="975" y="861"/>
                  </a:lnTo>
                  <a:lnTo>
                    <a:pt x="921" y="910"/>
                  </a:lnTo>
                  <a:lnTo>
                    <a:pt x="871" y="962"/>
                  </a:lnTo>
                  <a:lnTo>
                    <a:pt x="822" y="1020"/>
                  </a:lnTo>
                  <a:lnTo>
                    <a:pt x="778" y="1083"/>
                  </a:lnTo>
                  <a:lnTo>
                    <a:pt x="738" y="1147"/>
                  </a:lnTo>
                  <a:lnTo>
                    <a:pt x="702" y="1215"/>
                  </a:lnTo>
                  <a:lnTo>
                    <a:pt x="671" y="1286"/>
                  </a:lnTo>
                  <a:lnTo>
                    <a:pt x="646" y="1359"/>
                  </a:lnTo>
                  <a:lnTo>
                    <a:pt x="625" y="1434"/>
                  </a:lnTo>
                  <a:lnTo>
                    <a:pt x="610" y="1512"/>
                  </a:lnTo>
                  <a:lnTo>
                    <a:pt x="609" y="1514"/>
                  </a:lnTo>
                  <a:lnTo>
                    <a:pt x="609" y="1515"/>
                  </a:lnTo>
                  <a:lnTo>
                    <a:pt x="610" y="1517"/>
                  </a:lnTo>
                  <a:lnTo>
                    <a:pt x="610" y="1518"/>
                  </a:lnTo>
                  <a:lnTo>
                    <a:pt x="611" y="1519"/>
                  </a:lnTo>
                  <a:lnTo>
                    <a:pt x="613" y="1520"/>
                  </a:lnTo>
                  <a:lnTo>
                    <a:pt x="616" y="1521"/>
                  </a:lnTo>
                  <a:lnTo>
                    <a:pt x="658" y="1521"/>
                  </a:lnTo>
                  <a:lnTo>
                    <a:pt x="678" y="1523"/>
                  </a:lnTo>
                  <a:lnTo>
                    <a:pt x="697" y="1531"/>
                  </a:lnTo>
                  <a:lnTo>
                    <a:pt x="712" y="1543"/>
                  </a:lnTo>
                  <a:lnTo>
                    <a:pt x="724" y="1559"/>
                  </a:lnTo>
                  <a:lnTo>
                    <a:pt x="732" y="1577"/>
                  </a:lnTo>
                  <a:lnTo>
                    <a:pt x="734" y="1597"/>
                  </a:lnTo>
                  <a:lnTo>
                    <a:pt x="734" y="1754"/>
                  </a:lnTo>
                  <a:lnTo>
                    <a:pt x="732" y="1774"/>
                  </a:lnTo>
                  <a:lnTo>
                    <a:pt x="724" y="1792"/>
                  </a:lnTo>
                  <a:lnTo>
                    <a:pt x="712" y="1809"/>
                  </a:lnTo>
                  <a:lnTo>
                    <a:pt x="697" y="1821"/>
                  </a:lnTo>
                  <a:lnTo>
                    <a:pt x="678" y="1828"/>
                  </a:lnTo>
                  <a:lnTo>
                    <a:pt x="658" y="1831"/>
                  </a:lnTo>
                  <a:lnTo>
                    <a:pt x="614" y="1831"/>
                  </a:lnTo>
                  <a:lnTo>
                    <a:pt x="611" y="1831"/>
                  </a:lnTo>
                  <a:lnTo>
                    <a:pt x="609" y="1832"/>
                  </a:lnTo>
                  <a:lnTo>
                    <a:pt x="608" y="1833"/>
                  </a:lnTo>
                  <a:lnTo>
                    <a:pt x="607" y="1835"/>
                  </a:lnTo>
                  <a:lnTo>
                    <a:pt x="607" y="1837"/>
                  </a:lnTo>
                  <a:lnTo>
                    <a:pt x="607" y="1839"/>
                  </a:lnTo>
                  <a:lnTo>
                    <a:pt x="608" y="1841"/>
                  </a:lnTo>
                  <a:lnTo>
                    <a:pt x="608" y="1843"/>
                  </a:lnTo>
                  <a:lnTo>
                    <a:pt x="608" y="1846"/>
                  </a:lnTo>
                  <a:lnTo>
                    <a:pt x="623" y="1925"/>
                  </a:lnTo>
                  <a:lnTo>
                    <a:pt x="645" y="2004"/>
                  </a:lnTo>
                  <a:lnTo>
                    <a:pt x="671" y="2078"/>
                  </a:lnTo>
                  <a:lnTo>
                    <a:pt x="703" y="2152"/>
                  </a:lnTo>
                  <a:lnTo>
                    <a:pt x="741" y="2221"/>
                  </a:lnTo>
                  <a:lnTo>
                    <a:pt x="781" y="2289"/>
                  </a:lnTo>
                  <a:lnTo>
                    <a:pt x="828" y="2352"/>
                  </a:lnTo>
                  <a:lnTo>
                    <a:pt x="880" y="2411"/>
                  </a:lnTo>
                  <a:lnTo>
                    <a:pt x="935" y="2467"/>
                  </a:lnTo>
                  <a:lnTo>
                    <a:pt x="993" y="2520"/>
                  </a:lnTo>
                  <a:lnTo>
                    <a:pt x="1056" y="2566"/>
                  </a:lnTo>
                  <a:lnTo>
                    <a:pt x="1122" y="2609"/>
                  </a:lnTo>
                  <a:lnTo>
                    <a:pt x="1191" y="2647"/>
                  </a:lnTo>
                  <a:lnTo>
                    <a:pt x="1264" y="2681"/>
                  </a:lnTo>
                  <a:lnTo>
                    <a:pt x="1338" y="2708"/>
                  </a:lnTo>
                  <a:lnTo>
                    <a:pt x="1416" y="2731"/>
                  </a:lnTo>
                  <a:lnTo>
                    <a:pt x="1496" y="2747"/>
                  </a:lnTo>
                  <a:lnTo>
                    <a:pt x="1502" y="2748"/>
                  </a:lnTo>
                  <a:lnTo>
                    <a:pt x="1508" y="2748"/>
                  </a:lnTo>
                  <a:lnTo>
                    <a:pt x="1514" y="2746"/>
                  </a:lnTo>
                  <a:lnTo>
                    <a:pt x="1519" y="2743"/>
                  </a:lnTo>
                  <a:lnTo>
                    <a:pt x="1521" y="2737"/>
                  </a:lnTo>
                  <a:lnTo>
                    <a:pt x="1521" y="2694"/>
                  </a:lnTo>
                  <a:lnTo>
                    <a:pt x="1524" y="2674"/>
                  </a:lnTo>
                  <a:lnTo>
                    <a:pt x="1531" y="2655"/>
                  </a:lnTo>
                  <a:lnTo>
                    <a:pt x="1544" y="2640"/>
                  </a:lnTo>
                  <a:lnTo>
                    <a:pt x="1559" y="2628"/>
                  </a:lnTo>
                  <a:lnTo>
                    <a:pt x="1577" y="2620"/>
                  </a:lnTo>
                  <a:lnTo>
                    <a:pt x="1598" y="2617"/>
                  </a:lnTo>
                  <a:lnTo>
                    <a:pt x="1755" y="2617"/>
                  </a:lnTo>
                  <a:lnTo>
                    <a:pt x="1775" y="2620"/>
                  </a:lnTo>
                  <a:lnTo>
                    <a:pt x="1794" y="2628"/>
                  </a:lnTo>
                  <a:lnTo>
                    <a:pt x="1809" y="2640"/>
                  </a:lnTo>
                  <a:lnTo>
                    <a:pt x="1821" y="2655"/>
                  </a:lnTo>
                  <a:lnTo>
                    <a:pt x="1829" y="2674"/>
                  </a:lnTo>
                  <a:lnTo>
                    <a:pt x="1832" y="2694"/>
                  </a:lnTo>
                  <a:lnTo>
                    <a:pt x="1832" y="2737"/>
                  </a:lnTo>
                  <a:lnTo>
                    <a:pt x="1834" y="2743"/>
                  </a:lnTo>
                  <a:lnTo>
                    <a:pt x="1838" y="2747"/>
                  </a:lnTo>
                  <a:lnTo>
                    <a:pt x="1843" y="2748"/>
                  </a:lnTo>
                  <a:lnTo>
                    <a:pt x="1849" y="2748"/>
                  </a:lnTo>
                  <a:lnTo>
                    <a:pt x="1853" y="2748"/>
                  </a:lnTo>
                  <a:lnTo>
                    <a:pt x="1933" y="2732"/>
                  </a:lnTo>
                  <a:lnTo>
                    <a:pt x="2010" y="2709"/>
                  </a:lnTo>
                  <a:lnTo>
                    <a:pt x="2086" y="2682"/>
                  </a:lnTo>
                  <a:lnTo>
                    <a:pt x="2159" y="2649"/>
                  </a:lnTo>
                  <a:lnTo>
                    <a:pt x="2227" y="2611"/>
                  </a:lnTo>
                  <a:lnTo>
                    <a:pt x="2293" y="2569"/>
                  </a:lnTo>
                  <a:lnTo>
                    <a:pt x="2357" y="2522"/>
                  </a:lnTo>
                  <a:lnTo>
                    <a:pt x="2415" y="2470"/>
                  </a:lnTo>
                  <a:lnTo>
                    <a:pt x="2470" y="2414"/>
                  </a:lnTo>
                  <a:lnTo>
                    <a:pt x="2521" y="2355"/>
                  </a:lnTo>
                  <a:lnTo>
                    <a:pt x="2568" y="2292"/>
                  </a:lnTo>
                  <a:lnTo>
                    <a:pt x="2610" y="2225"/>
                  </a:lnTo>
                  <a:lnTo>
                    <a:pt x="2648" y="2156"/>
                  </a:lnTo>
                  <a:lnTo>
                    <a:pt x="2680" y="2083"/>
                  </a:lnTo>
                  <a:lnTo>
                    <a:pt x="2707" y="2008"/>
                  </a:lnTo>
                  <a:lnTo>
                    <a:pt x="2728" y="1930"/>
                  </a:lnTo>
                  <a:lnTo>
                    <a:pt x="2744" y="1851"/>
                  </a:lnTo>
                  <a:lnTo>
                    <a:pt x="2744" y="1846"/>
                  </a:lnTo>
                  <a:lnTo>
                    <a:pt x="2744" y="1840"/>
                  </a:lnTo>
                  <a:lnTo>
                    <a:pt x="2743" y="1836"/>
                  </a:lnTo>
                  <a:lnTo>
                    <a:pt x="2739" y="1832"/>
                  </a:lnTo>
                  <a:lnTo>
                    <a:pt x="2733" y="1831"/>
                  </a:lnTo>
                  <a:lnTo>
                    <a:pt x="2695" y="1831"/>
                  </a:lnTo>
                  <a:lnTo>
                    <a:pt x="2674" y="1828"/>
                  </a:lnTo>
                  <a:lnTo>
                    <a:pt x="2656" y="1821"/>
                  </a:lnTo>
                  <a:lnTo>
                    <a:pt x="2641" y="1809"/>
                  </a:lnTo>
                  <a:lnTo>
                    <a:pt x="2629" y="1792"/>
                  </a:lnTo>
                  <a:lnTo>
                    <a:pt x="2620" y="1774"/>
                  </a:lnTo>
                  <a:lnTo>
                    <a:pt x="2618" y="1754"/>
                  </a:lnTo>
                  <a:lnTo>
                    <a:pt x="2618" y="1597"/>
                  </a:lnTo>
                  <a:lnTo>
                    <a:pt x="2620" y="1577"/>
                  </a:lnTo>
                  <a:lnTo>
                    <a:pt x="2629" y="1559"/>
                  </a:lnTo>
                  <a:lnTo>
                    <a:pt x="2641" y="1543"/>
                  </a:lnTo>
                  <a:lnTo>
                    <a:pt x="2656" y="1531"/>
                  </a:lnTo>
                  <a:lnTo>
                    <a:pt x="2674" y="1523"/>
                  </a:lnTo>
                  <a:lnTo>
                    <a:pt x="2695" y="1521"/>
                  </a:lnTo>
                  <a:lnTo>
                    <a:pt x="2731" y="1521"/>
                  </a:lnTo>
                  <a:lnTo>
                    <a:pt x="2738" y="1519"/>
                  </a:lnTo>
                  <a:lnTo>
                    <a:pt x="2741" y="1515"/>
                  </a:lnTo>
                  <a:lnTo>
                    <a:pt x="2742" y="1510"/>
                  </a:lnTo>
                  <a:lnTo>
                    <a:pt x="2742" y="1504"/>
                  </a:lnTo>
                  <a:lnTo>
                    <a:pt x="2741" y="1499"/>
                  </a:lnTo>
                  <a:lnTo>
                    <a:pt x="2725" y="1421"/>
                  </a:lnTo>
                  <a:lnTo>
                    <a:pt x="2703" y="1344"/>
                  </a:lnTo>
                  <a:lnTo>
                    <a:pt x="2676" y="1271"/>
                  </a:lnTo>
                  <a:lnTo>
                    <a:pt x="2643" y="1199"/>
                  </a:lnTo>
                  <a:lnTo>
                    <a:pt x="2605" y="1131"/>
                  </a:lnTo>
                  <a:lnTo>
                    <a:pt x="2563" y="1065"/>
                  </a:lnTo>
                  <a:lnTo>
                    <a:pt x="2516" y="1003"/>
                  </a:lnTo>
                  <a:lnTo>
                    <a:pt x="2465" y="945"/>
                  </a:lnTo>
                  <a:lnTo>
                    <a:pt x="2411" y="891"/>
                  </a:lnTo>
                  <a:lnTo>
                    <a:pt x="2352" y="840"/>
                  </a:lnTo>
                  <a:lnTo>
                    <a:pt x="2289" y="794"/>
                  </a:lnTo>
                  <a:lnTo>
                    <a:pt x="2224" y="752"/>
                  </a:lnTo>
                  <a:lnTo>
                    <a:pt x="2156" y="714"/>
                  </a:lnTo>
                  <a:lnTo>
                    <a:pt x="2084" y="682"/>
                  </a:lnTo>
                  <a:lnTo>
                    <a:pt x="2009" y="655"/>
                  </a:lnTo>
                  <a:lnTo>
                    <a:pt x="1933" y="633"/>
                  </a:lnTo>
                  <a:lnTo>
                    <a:pt x="1854" y="617"/>
                  </a:lnTo>
                  <a:lnTo>
                    <a:pt x="1849" y="616"/>
                  </a:lnTo>
                  <a:lnTo>
                    <a:pt x="1843" y="616"/>
                  </a:lnTo>
                  <a:lnTo>
                    <a:pt x="1838" y="616"/>
                  </a:lnTo>
                  <a:lnTo>
                    <a:pt x="1834" y="618"/>
                  </a:lnTo>
                  <a:lnTo>
                    <a:pt x="1832" y="622"/>
                  </a:lnTo>
                  <a:lnTo>
                    <a:pt x="1832" y="658"/>
                  </a:lnTo>
                  <a:lnTo>
                    <a:pt x="1829" y="678"/>
                  </a:lnTo>
                  <a:lnTo>
                    <a:pt x="1821" y="697"/>
                  </a:lnTo>
                  <a:lnTo>
                    <a:pt x="1809" y="712"/>
                  </a:lnTo>
                  <a:lnTo>
                    <a:pt x="1794" y="724"/>
                  </a:lnTo>
                  <a:lnTo>
                    <a:pt x="1775" y="731"/>
                  </a:lnTo>
                  <a:lnTo>
                    <a:pt x="1755" y="734"/>
                  </a:lnTo>
                  <a:lnTo>
                    <a:pt x="1598" y="734"/>
                  </a:lnTo>
                  <a:lnTo>
                    <a:pt x="1577" y="731"/>
                  </a:lnTo>
                  <a:lnTo>
                    <a:pt x="1559" y="724"/>
                  </a:lnTo>
                  <a:lnTo>
                    <a:pt x="1544" y="712"/>
                  </a:lnTo>
                  <a:lnTo>
                    <a:pt x="1531" y="697"/>
                  </a:lnTo>
                  <a:lnTo>
                    <a:pt x="1524" y="678"/>
                  </a:lnTo>
                  <a:lnTo>
                    <a:pt x="1521" y="658"/>
                  </a:lnTo>
                  <a:lnTo>
                    <a:pt x="1521" y="622"/>
                  </a:lnTo>
                  <a:lnTo>
                    <a:pt x="1519" y="618"/>
                  </a:lnTo>
                  <a:lnTo>
                    <a:pt x="1516" y="616"/>
                  </a:lnTo>
                  <a:lnTo>
                    <a:pt x="1510" y="616"/>
                  </a:lnTo>
                  <a:close/>
                  <a:moveTo>
                    <a:pt x="1598" y="0"/>
                  </a:moveTo>
                  <a:lnTo>
                    <a:pt x="1755" y="0"/>
                  </a:lnTo>
                  <a:lnTo>
                    <a:pt x="1775" y="3"/>
                  </a:lnTo>
                  <a:lnTo>
                    <a:pt x="1794" y="10"/>
                  </a:lnTo>
                  <a:lnTo>
                    <a:pt x="1809" y="23"/>
                  </a:lnTo>
                  <a:lnTo>
                    <a:pt x="1821" y="38"/>
                  </a:lnTo>
                  <a:lnTo>
                    <a:pt x="1829" y="56"/>
                  </a:lnTo>
                  <a:lnTo>
                    <a:pt x="1832" y="77"/>
                  </a:lnTo>
                  <a:lnTo>
                    <a:pt x="1832" y="344"/>
                  </a:lnTo>
                  <a:lnTo>
                    <a:pt x="1834" y="351"/>
                  </a:lnTo>
                  <a:lnTo>
                    <a:pt x="1838" y="357"/>
                  </a:lnTo>
                  <a:lnTo>
                    <a:pt x="1844" y="360"/>
                  </a:lnTo>
                  <a:lnTo>
                    <a:pt x="1850" y="362"/>
                  </a:lnTo>
                  <a:lnTo>
                    <a:pt x="1855" y="363"/>
                  </a:lnTo>
                  <a:lnTo>
                    <a:pt x="1944" y="377"/>
                  </a:lnTo>
                  <a:lnTo>
                    <a:pt x="2030" y="397"/>
                  </a:lnTo>
                  <a:lnTo>
                    <a:pt x="2114" y="424"/>
                  </a:lnTo>
                  <a:lnTo>
                    <a:pt x="2195" y="455"/>
                  </a:lnTo>
                  <a:lnTo>
                    <a:pt x="2274" y="491"/>
                  </a:lnTo>
                  <a:lnTo>
                    <a:pt x="2350" y="532"/>
                  </a:lnTo>
                  <a:lnTo>
                    <a:pt x="2422" y="578"/>
                  </a:lnTo>
                  <a:lnTo>
                    <a:pt x="2492" y="629"/>
                  </a:lnTo>
                  <a:lnTo>
                    <a:pt x="2558" y="683"/>
                  </a:lnTo>
                  <a:lnTo>
                    <a:pt x="2620" y="743"/>
                  </a:lnTo>
                  <a:lnTo>
                    <a:pt x="2679" y="805"/>
                  </a:lnTo>
                  <a:lnTo>
                    <a:pt x="2734" y="871"/>
                  </a:lnTo>
                  <a:lnTo>
                    <a:pt x="2784" y="941"/>
                  </a:lnTo>
                  <a:lnTo>
                    <a:pt x="2829" y="1014"/>
                  </a:lnTo>
                  <a:lnTo>
                    <a:pt x="2871" y="1090"/>
                  </a:lnTo>
                  <a:lnTo>
                    <a:pt x="2906" y="1168"/>
                  </a:lnTo>
                  <a:lnTo>
                    <a:pt x="2937" y="1250"/>
                  </a:lnTo>
                  <a:lnTo>
                    <a:pt x="2963" y="1334"/>
                  </a:lnTo>
                  <a:lnTo>
                    <a:pt x="2983" y="1421"/>
                  </a:lnTo>
                  <a:lnTo>
                    <a:pt x="2997" y="1509"/>
                  </a:lnTo>
                  <a:lnTo>
                    <a:pt x="2998" y="1511"/>
                  </a:lnTo>
                  <a:lnTo>
                    <a:pt x="2998" y="1513"/>
                  </a:lnTo>
                  <a:lnTo>
                    <a:pt x="2999" y="1515"/>
                  </a:lnTo>
                  <a:lnTo>
                    <a:pt x="3000" y="1517"/>
                  </a:lnTo>
                  <a:lnTo>
                    <a:pt x="3002" y="1519"/>
                  </a:lnTo>
                  <a:lnTo>
                    <a:pt x="3004" y="1520"/>
                  </a:lnTo>
                  <a:lnTo>
                    <a:pt x="3009" y="1521"/>
                  </a:lnTo>
                  <a:lnTo>
                    <a:pt x="3275" y="1521"/>
                  </a:lnTo>
                  <a:lnTo>
                    <a:pt x="3296" y="1523"/>
                  </a:lnTo>
                  <a:lnTo>
                    <a:pt x="3314" y="1531"/>
                  </a:lnTo>
                  <a:lnTo>
                    <a:pt x="3330" y="1543"/>
                  </a:lnTo>
                  <a:lnTo>
                    <a:pt x="3342" y="1559"/>
                  </a:lnTo>
                  <a:lnTo>
                    <a:pt x="3350" y="1577"/>
                  </a:lnTo>
                  <a:lnTo>
                    <a:pt x="3353" y="1597"/>
                  </a:lnTo>
                  <a:lnTo>
                    <a:pt x="3353" y="1754"/>
                  </a:lnTo>
                  <a:lnTo>
                    <a:pt x="3350" y="1774"/>
                  </a:lnTo>
                  <a:lnTo>
                    <a:pt x="3342" y="1792"/>
                  </a:lnTo>
                  <a:lnTo>
                    <a:pt x="3330" y="1809"/>
                  </a:lnTo>
                  <a:lnTo>
                    <a:pt x="3314" y="1821"/>
                  </a:lnTo>
                  <a:lnTo>
                    <a:pt x="3296" y="1828"/>
                  </a:lnTo>
                  <a:lnTo>
                    <a:pt x="3275" y="1831"/>
                  </a:lnTo>
                  <a:lnTo>
                    <a:pt x="3010" y="1831"/>
                  </a:lnTo>
                  <a:lnTo>
                    <a:pt x="3007" y="1831"/>
                  </a:lnTo>
                  <a:lnTo>
                    <a:pt x="3003" y="1832"/>
                  </a:lnTo>
                  <a:lnTo>
                    <a:pt x="3001" y="1834"/>
                  </a:lnTo>
                  <a:lnTo>
                    <a:pt x="3000" y="1836"/>
                  </a:lnTo>
                  <a:lnTo>
                    <a:pt x="3000" y="1837"/>
                  </a:lnTo>
                  <a:lnTo>
                    <a:pt x="2999" y="1839"/>
                  </a:lnTo>
                  <a:lnTo>
                    <a:pt x="2999" y="1841"/>
                  </a:lnTo>
                  <a:lnTo>
                    <a:pt x="2986" y="1931"/>
                  </a:lnTo>
                  <a:lnTo>
                    <a:pt x="2967" y="2019"/>
                  </a:lnTo>
                  <a:lnTo>
                    <a:pt x="2941" y="2104"/>
                  </a:lnTo>
                  <a:lnTo>
                    <a:pt x="2910" y="2187"/>
                  </a:lnTo>
                  <a:lnTo>
                    <a:pt x="2875" y="2267"/>
                  </a:lnTo>
                  <a:lnTo>
                    <a:pt x="2833" y="2344"/>
                  </a:lnTo>
                  <a:lnTo>
                    <a:pt x="2788" y="2418"/>
                  </a:lnTo>
                  <a:lnTo>
                    <a:pt x="2737" y="2489"/>
                  </a:lnTo>
                  <a:lnTo>
                    <a:pt x="2683" y="2556"/>
                  </a:lnTo>
                  <a:lnTo>
                    <a:pt x="2623" y="2620"/>
                  </a:lnTo>
                  <a:lnTo>
                    <a:pt x="2560" y="2680"/>
                  </a:lnTo>
                  <a:lnTo>
                    <a:pt x="2494" y="2735"/>
                  </a:lnTo>
                  <a:lnTo>
                    <a:pt x="2423" y="2786"/>
                  </a:lnTo>
                  <a:lnTo>
                    <a:pt x="2350" y="2832"/>
                  </a:lnTo>
                  <a:lnTo>
                    <a:pt x="2273" y="2874"/>
                  </a:lnTo>
                  <a:lnTo>
                    <a:pt x="2193" y="2911"/>
                  </a:lnTo>
                  <a:lnTo>
                    <a:pt x="2111" y="2942"/>
                  </a:lnTo>
                  <a:lnTo>
                    <a:pt x="2026" y="2969"/>
                  </a:lnTo>
                  <a:lnTo>
                    <a:pt x="1938" y="2989"/>
                  </a:lnTo>
                  <a:lnTo>
                    <a:pt x="1849" y="3004"/>
                  </a:lnTo>
                  <a:lnTo>
                    <a:pt x="1844" y="3005"/>
                  </a:lnTo>
                  <a:lnTo>
                    <a:pt x="1838" y="3007"/>
                  </a:lnTo>
                  <a:lnTo>
                    <a:pt x="1834" y="3010"/>
                  </a:lnTo>
                  <a:lnTo>
                    <a:pt x="1832" y="3015"/>
                  </a:lnTo>
                  <a:lnTo>
                    <a:pt x="1832" y="3274"/>
                  </a:lnTo>
                  <a:lnTo>
                    <a:pt x="1829" y="3295"/>
                  </a:lnTo>
                  <a:lnTo>
                    <a:pt x="1821" y="3313"/>
                  </a:lnTo>
                  <a:lnTo>
                    <a:pt x="1809" y="3328"/>
                  </a:lnTo>
                  <a:lnTo>
                    <a:pt x="1794" y="3341"/>
                  </a:lnTo>
                  <a:lnTo>
                    <a:pt x="1775" y="3349"/>
                  </a:lnTo>
                  <a:lnTo>
                    <a:pt x="1755" y="3352"/>
                  </a:lnTo>
                  <a:lnTo>
                    <a:pt x="1598" y="3352"/>
                  </a:lnTo>
                  <a:lnTo>
                    <a:pt x="1577" y="3349"/>
                  </a:lnTo>
                  <a:lnTo>
                    <a:pt x="1559" y="3341"/>
                  </a:lnTo>
                  <a:lnTo>
                    <a:pt x="1544" y="3328"/>
                  </a:lnTo>
                  <a:lnTo>
                    <a:pt x="1531" y="3313"/>
                  </a:lnTo>
                  <a:lnTo>
                    <a:pt x="1524" y="3295"/>
                  </a:lnTo>
                  <a:lnTo>
                    <a:pt x="1521" y="3274"/>
                  </a:lnTo>
                  <a:lnTo>
                    <a:pt x="1521" y="3015"/>
                  </a:lnTo>
                  <a:lnTo>
                    <a:pt x="1520" y="3012"/>
                  </a:lnTo>
                  <a:lnTo>
                    <a:pt x="1519" y="3010"/>
                  </a:lnTo>
                  <a:lnTo>
                    <a:pt x="1517" y="3008"/>
                  </a:lnTo>
                  <a:lnTo>
                    <a:pt x="1514" y="3007"/>
                  </a:lnTo>
                  <a:lnTo>
                    <a:pt x="1511" y="3005"/>
                  </a:lnTo>
                  <a:lnTo>
                    <a:pt x="1509" y="3005"/>
                  </a:lnTo>
                  <a:lnTo>
                    <a:pt x="1506" y="3004"/>
                  </a:lnTo>
                  <a:lnTo>
                    <a:pt x="1417" y="2989"/>
                  </a:lnTo>
                  <a:lnTo>
                    <a:pt x="1329" y="2969"/>
                  </a:lnTo>
                  <a:lnTo>
                    <a:pt x="1244" y="2943"/>
                  </a:lnTo>
                  <a:lnTo>
                    <a:pt x="1162" y="2912"/>
                  </a:lnTo>
                  <a:lnTo>
                    <a:pt x="1082" y="2875"/>
                  </a:lnTo>
                  <a:lnTo>
                    <a:pt x="1005" y="2834"/>
                  </a:lnTo>
                  <a:lnTo>
                    <a:pt x="932" y="2787"/>
                  </a:lnTo>
                  <a:lnTo>
                    <a:pt x="861" y="2736"/>
                  </a:lnTo>
                  <a:lnTo>
                    <a:pt x="795" y="2681"/>
                  </a:lnTo>
                  <a:lnTo>
                    <a:pt x="731" y="2622"/>
                  </a:lnTo>
                  <a:lnTo>
                    <a:pt x="672" y="2558"/>
                  </a:lnTo>
                  <a:lnTo>
                    <a:pt x="618" y="2492"/>
                  </a:lnTo>
                  <a:lnTo>
                    <a:pt x="567" y="2420"/>
                  </a:lnTo>
                  <a:lnTo>
                    <a:pt x="521" y="2347"/>
                  </a:lnTo>
                  <a:lnTo>
                    <a:pt x="480" y="2270"/>
                  </a:lnTo>
                  <a:lnTo>
                    <a:pt x="444" y="2190"/>
                  </a:lnTo>
                  <a:lnTo>
                    <a:pt x="413" y="2108"/>
                  </a:lnTo>
                  <a:lnTo>
                    <a:pt x="387" y="2022"/>
                  </a:lnTo>
                  <a:lnTo>
                    <a:pt x="368" y="1935"/>
                  </a:lnTo>
                  <a:lnTo>
                    <a:pt x="353" y="1846"/>
                  </a:lnTo>
                  <a:lnTo>
                    <a:pt x="353" y="1843"/>
                  </a:lnTo>
                  <a:lnTo>
                    <a:pt x="353" y="1841"/>
                  </a:lnTo>
                  <a:lnTo>
                    <a:pt x="352" y="1838"/>
                  </a:lnTo>
                  <a:lnTo>
                    <a:pt x="351" y="1836"/>
                  </a:lnTo>
                  <a:lnTo>
                    <a:pt x="350" y="1834"/>
                  </a:lnTo>
                  <a:lnTo>
                    <a:pt x="348" y="1832"/>
                  </a:lnTo>
                  <a:lnTo>
                    <a:pt x="345" y="1831"/>
                  </a:lnTo>
                  <a:lnTo>
                    <a:pt x="342" y="1831"/>
                  </a:lnTo>
                  <a:lnTo>
                    <a:pt x="78" y="1831"/>
                  </a:lnTo>
                  <a:lnTo>
                    <a:pt x="57" y="1828"/>
                  </a:lnTo>
                  <a:lnTo>
                    <a:pt x="39" y="1821"/>
                  </a:lnTo>
                  <a:lnTo>
                    <a:pt x="22" y="1809"/>
                  </a:lnTo>
                  <a:lnTo>
                    <a:pt x="11" y="1792"/>
                  </a:lnTo>
                  <a:lnTo>
                    <a:pt x="3" y="1774"/>
                  </a:lnTo>
                  <a:lnTo>
                    <a:pt x="0" y="1754"/>
                  </a:lnTo>
                  <a:lnTo>
                    <a:pt x="0" y="1597"/>
                  </a:lnTo>
                  <a:lnTo>
                    <a:pt x="3" y="1577"/>
                  </a:lnTo>
                  <a:lnTo>
                    <a:pt x="11" y="1559"/>
                  </a:lnTo>
                  <a:lnTo>
                    <a:pt x="22" y="1543"/>
                  </a:lnTo>
                  <a:lnTo>
                    <a:pt x="39" y="1531"/>
                  </a:lnTo>
                  <a:lnTo>
                    <a:pt x="57" y="1523"/>
                  </a:lnTo>
                  <a:lnTo>
                    <a:pt x="78" y="1521"/>
                  </a:lnTo>
                  <a:lnTo>
                    <a:pt x="343" y="1521"/>
                  </a:lnTo>
                  <a:lnTo>
                    <a:pt x="347" y="1520"/>
                  </a:lnTo>
                  <a:lnTo>
                    <a:pt x="349" y="1519"/>
                  </a:lnTo>
                  <a:lnTo>
                    <a:pt x="351" y="1517"/>
                  </a:lnTo>
                  <a:lnTo>
                    <a:pt x="352" y="1515"/>
                  </a:lnTo>
                  <a:lnTo>
                    <a:pt x="353" y="1513"/>
                  </a:lnTo>
                  <a:lnTo>
                    <a:pt x="354" y="1511"/>
                  </a:lnTo>
                  <a:lnTo>
                    <a:pt x="355" y="1509"/>
                  </a:lnTo>
                  <a:lnTo>
                    <a:pt x="355" y="1506"/>
                  </a:lnTo>
                  <a:lnTo>
                    <a:pt x="371" y="1417"/>
                  </a:lnTo>
                  <a:lnTo>
                    <a:pt x="391" y="1330"/>
                  </a:lnTo>
                  <a:lnTo>
                    <a:pt x="418" y="1244"/>
                  </a:lnTo>
                  <a:lnTo>
                    <a:pt x="449" y="1161"/>
                  </a:lnTo>
                  <a:lnTo>
                    <a:pt x="486" y="1082"/>
                  </a:lnTo>
                  <a:lnTo>
                    <a:pt x="529" y="1005"/>
                  </a:lnTo>
                  <a:lnTo>
                    <a:pt x="576" y="932"/>
                  </a:lnTo>
                  <a:lnTo>
                    <a:pt x="627" y="861"/>
                  </a:lnTo>
                  <a:lnTo>
                    <a:pt x="683" y="795"/>
                  </a:lnTo>
                  <a:lnTo>
                    <a:pt x="742" y="733"/>
                  </a:lnTo>
                  <a:lnTo>
                    <a:pt x="803" y="676"/>
                  </a:lnTo>
                  <a:lnTo>
                    <a:pt x="869" y="623"/>
                  </a:lnTo>
                  <a:lnTo>
                    <a:pt x="938" y="573"/>
                  </a:lnTo>
                  <a:lnTo>
                    <a:pt x="1009" y="529"/>
                  </a:lnTo>
                  <a:lnTo>
                    <a:pt x="1085" y="488"/>
                  </a:lnTo>
                  <a:lnTo>
                    <a:pt x="1163" y="453"/>
                  </a:lnTo>
                  <a:lnTo>
                    <a:pt x="1243" y="422"/>
                  </a:lnTo>
                  <a:lnTo>
                    <a:pt x="1326" y="397"/>
                  </a:lnTo>
                  <a:lnTo>
                    <a:pt x="1411" y="377"/>
                  </a:lnTo>
                  <a:lnTo>
                    <a:pt x="1498" y="363"/>
                  </a:lnTo>
                  <a:lnTo>
                    <a:pt x="1503" y="362"/>
                  </a:lnTo>
                  <a:lnTo>
                    <a:pt x="1509" y="359"/>
                  </a:lnTo>
                  <a:lnTo>
                    <a:pt x="1515" y="356"/>
                  </a:lnTo>
                  <a:lnTo>
                    <a:pt x="1519" y="350"/>
                  </a:lnTo>
                  <a:lnTo>
                    <a:pt x="1521" y="344"/>
                  </a:lnTo>
                  <a:lnTo>
                    <a:pt x="1521" y="77"/>
                  </a:lnTo>
                  <a:lnTo>
                    <a:pt x="1524" y="56"/>
                  </a:lnTo>
                  <a:lnTo>
                    <a:pt x="1531" y="38"/>
                  </a:lnTo>
                  <a:lnTo>
                    <a:pt x="1544" y="23"/>
                  </a:lnTo>
                  <a:lnTo>
                    <a:pt x="1559" y="10"/>
                  </a:lnTo>
                  <a:lnTo>
                    <a:pt x="1577" y="3"/>
                  </a:lnTo>
                  <a:lnTo>
                    <a:pt x="15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56" name="Прямая соединительная линия 155"/>
          <p:cNvCxnSpPr/>
          <p:nvPr/>
        </p:nvCxnSpPr>
        <p:spPr>
          <a:xfrm>
            <a:off x="732781" y="4951099"/>
            <a:ext cx="2994412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3" name="Группа 232"/>
          <p:cNvGrpSpPr/>
          <p:nvPr/>
        </p:nvGrpSpPr>
        <p:grpSpPr>
          <a:xfrm>
            <a:off x="2260475" y="4717311"/>
            <a:ext cx="416706" cy="452388"/>
            <a:chOff x="2362845" y="4710529"/>
            <a:chExt cx="519112" cy="563563"/>
          </a:xfrm>
          <a:solidFill>
            <a:srgbClr val="00B050"/>
          </a:solidFill>
        </p:grpSpPr>
        <p:grpSp>
          <p:nvGrpSpPr>
            <p:cNvPr id="234" name="Group 516"/>
            <p:cNvGrpSpPr/>
            <p:nvPr/>
          </p:nvGrpSpPr>
          <p:grpSpPr>
            <a:xfrm>
              <a:off x="2362845" y="4710529"/>
              <a:ext cx="519112" cy="563563"/>
              <a:chOff x="7237413" y="4229100"/>
              <a:chExt cx="519112" cy="563563"/>
            </a:xfrm>
            <a:grpFill/>
          </p:grpSpPr>
          <p:sp>
            <p:nvSpPr>
              <p:cNvPr id="236" name="Freeform 463"/>
              <p:cNvSpPr>
                <a:spLocks noEditPoints="1"/>
              </p:cNvSpPr>
              <p:nvPr/>
            </p:nvSpPr>
            <p:spPr bwMode="auto">
              <a:xfrm>
                <a:off x="7383463" y="4425950"/>
                <a:ext cx="150812" cy="150813"/>
              </a:xfrm>
              <a:custGeom>
                <a:avLst/>
                <a:gdLst>
                  <a:gd name="T0" fmla="*/ 323 w 946"/>
                  <a:gd name="T1" fmla="*/ 322 h 946"/>
                  <a:gd name="T2" fmla="*/ 661 w 946"/>
                  <a:gd name="T3" fmla="*/ 790 h 946"/>
                  <a:gd name="T4" fmla="*/ 675 w 946"/>
                  <a:gd name="T5" fmla="*/ 804 h 946"/>
                  <a:gd name="T6" fmla="*/ 691 w 946"/>
                  <a:gd name="T7" fmla="*/ 816 h 946"/>
                  <a:gd name="T8" fmla="*/ 709 w 946"/>
                  <a:gd name="T9" fmla="*/ 824 h 946"/>
                  <a:gd name="T10" fmla="*/ 728 w 946"/>
                  <a:gd name="T11" fmla="*/ 828 h 946"/>
                  <a:gd name="T12" fmla="*/ 749 w 946"/>
                  <a:gd name="T13" fmla="*/ 827 h 946"/>
                  <a:gd name="T14" fmla="*/ 768 w 946"/>
                  <a:gd name="T15" fmla="*/ 822 h 946"/>
                  <a:gd name="T16" fmla="*/ 786 w 946"/>
                  <a:gd name="T17" fmla="*/ 813 h 946"/>
                  <a:gd name="T18" fmla="*/ 802 w 946"/>
                  <a:gd name="T19" fmla="*/ 801 h 946"/>
                  <a:gd name="T20" fmla="*/ 814 w 946"/>
                  <a:gd name="T21" fmla="*/ 785 h 946"/>
                  <a:gd name="T22" fmla="*/ 823 w 946"/>
                  <a:gd name="T23" fmla="*/ 768 h 946"/>
                  <a:gd name="T24" fmla="*/ 828 w 946"/>
                  <a:gd name="T25" fmla="*/ 748 h 946"/>
                  <a:gd name="T26" fmla="*/ 828 w 946"/>
                  <a:gd name="T27" fmla="*/ 728 h 946"/>
                  <a:gd name="T28" fmla="*/ 824 w 946"/>
                  <a:gd name="T29" fmla="*/ 708 h 946"/>
                  <a:gd name="T30" fmla="*/ 817 w 946"/>
                  <a:gd name="T31" fmla="*/ 690 h 946"/>
                  <a:gd name="T32" fmla="*/ 805 w 946"/>
                  <a:gd name="T33" fmla="*/ 674 h 946"/>
                  <a:gd name="T34" fmla="*/ 790 w 946"/>
                  <a:gd name="T35" fmla="*/ 660 h 946"/>
                  <a:gd name="T36" fmla="*/ 323 w 946"/>
                  <a:gd name="T37" fmla="*/ 322 h 946"/>
                  <a:gd name="T38" fmla="*/ 62 w 946"/>
                  <a:gd name="T39" fmla="*/ 0 h 946"/>
                  <a:gd name="T40" fmla="*/ 78 w 946"/>
                  <a:gd name="T41" fmla="*/ 3 h 946"/>
                  <a:gd name="T42" fmla="*/ 93 w 946"/>
                  <a:gd name="T43" fmla="*/ 11 h 946"/>
                  <a:gd name="T44" fmla="*/ 860 w 946"/>
                  <a:gd name="T45" fmla="*/ 564 h 946"/>
                  <a:gd name="T46" fmla="*/ 883 w 946"/>
                  <a:gd name="T47" fmla="*/ 585 h 946"/>
                  <a:gd name="T48" fmla="*/ 904 w 946"/>
                  <a:gd name="T49" fmla="*/ 607 h 946"/>
                  <a:gd name="T50" fmla="*/ 920 w 946"/>
                  <a:gd name="T51" fmla="*/ 632 h 946"/>
                  <a:gd name="T52" fmla="*/ 933 w 946"/>
                  <a:gd name="T53" fmla="*/ 660 h 946"/>
                  <a:gd name="T54" fmla="*/ 942 w 946"/>
                  <a:gd name="T55" fmla="*/ 689 h 946"/>
                  <a:gd name="T56" fmla="*/ 946 w 946"/>
                  <a:gd name="T57" fmla="*/ 719 h 946"/>
                  <a:gd name="T58" fmla="*/ 946 w 946"/>
                  <a:gd name="T59" fmla="*/ 749 h 946"/>
                  <a:gd name="T60" fmla="*/ 942 w 946"/>
                  <a:gd name="T61" fmla="*/ 779 h 946"/>
                  <a:gd name="T62" fmla="*/ 934 w 946"/>
                  <a:gd name="T63" fmla="*/ 808 h 946"/>
                  <a:gd name="T64" fmla="*/ 921 w 946"/>
                  <a:gd name="T65" fmla="*/ 835 h 946"/>
                  <a:gd name="T66" fmla="*/ 905 w 946"/>
                  <a:gd name="T67" fmla="*/ 861 h 946"/>
                  <a:gd name="T68" fmla="*/ 885 w 946"/>
                  <a:gd name="T69" fmla="*/ 885 h 946"/>
                  <a:gd name="T70" fmla="*/ 860 w 946"/>
                  <a:gd name="T71" fmla="*/ 906 h 946"/>
                  <a:gd name="T72" fmla="*/ 832 w 946"/>
                  <a:gd name="T73" fmla="*/ 924 h 946"/>
                  <a:gd name="T74" fmla="*/ 801 w 946"/>
                  <a:gd name="T75" fmla="*/ 935 h 946"/>
                  <a:gd name="T76" fmla="*/ 769 w 946"/>
                  <a:gd name="T77" fmla="*/ 944 h 946"/>
                  <a:gd name="T78" fmla="*/ 736 w 946"/>
                  <a:gd name="T79" fmla="*/ 946 h 946"/>
                  <a:gd name="T80" fmla="*/ 720 w 946"/>
                  <a:gd name="T81" fmla="*/ 946 h 946"/>
                  <a:gd name="T82" fmla="*/ 689 w 946"/>
                  <a:gd name="T83" fmla="*/ 941 h 946"/>
                  <a:gd name="T84" fmla="*/ 661 w 946"/>
                  <a:gd name="T85" fmla="*/ 932 h 946"/>
                  <a:gd name="T86" fmla="*/ 633 w 946"/>
                  <a:gd name="T87" fmla="*/ 919 h 946"/>
                  <a:gd name="T88" fmla="*/ 608 w 946"/>
                  <a:gd name="T89" fmla="*/ 903 h 946"/>
                  <a:gd name="T90" fmla="*/ 585 w 946"/>
                  <a:gd name="T91" fmla="*/ 883 h 946"/>
                  <a:gd name="T92" fmla="*/ 565 w 946"/>
                  <a:gd name="T93" fmla="*/ 859 h 946"/>
                  <a:gd name="T94" fmla="*/ 10 w 946"/>
                  <a:gd name="T95" fmla="*/ 93 h 946"/>
                  <a:gd name="T96" fmla="*/ 3 w 946"/>
                  <a:gd name="T97" fmla="*/ 78 h 946"/>
                  <a:gd name="T98" fmla="*/ 0 w 946"/>
                  <a:gd name="T99" fmla="*/ 62 h 946"/>
                  <a:gd name="T100" fmla="*/ 1 w 946"/>
                  <a:gd name="T101" fmla="*/ 46 h 946"/>
                  <a:gd name="T102" fmla="*/ 6 w 946"/>
                  <a:gd name="T103" fmla="*/ 31 h 946"/>
                  <a:gd name="T104" fmla="*/ 17 w 946"/>
                  <a:gd name="T105" fmla="*/ 17 h 946"/>
                  <a:gd name="T106" fmla="*/ 31 w 946"/>
                  <a:gd name="T107" fmla="*/ 7 h 946"/>
                  <a:gd name="T108" fmla="*/ 46 w 946"/>
                  <a:gd name="T109" fmla="*/ 1 h 946"/>
                  <a:gd name="T110" fmla="*/ 62 w 946"/>
                  <a:gd name="T111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46" h="946">
                    <a:moveTo>
                      <a:pt x="323" y="322"/>
                    </a:moveTo>
                    <a:lnTo>
                      <a:pt x="661" y="790"/>
                    </a:lnTo>
                    <a:lnTo>
                      <a:pt x="675" y="804"/>
                    </a:lnTo>
                    <a:lnTo>
                      <a:pt x="691" y="816"/>
                    </a:lnTo>
                    <a:lnTo>
                      <a:pt x="709" y="824"/>
                    </a:lnTo>
                    <a:lnTo>
                      <a:pt x="728" y="828"/>
                    </a:lnTo>
                    <a:lnTo>
                      <a:pt x="749" y="827"/>
                    </a:lnTo>
                    <a:lnTo>
                      <a:pt x="768" y="822"/>
                    </a:lnTo>
                    <a:lnTo>
                      <a:pt x="786" y="813"/>
                    </a:lnTo>
                    <a:lnTo>
                      <a:pt x="802" y="801"/>
                    </a:lnTo>
                    <a:lnTo>
                      <a:pt x="814" y="785"/>
                    </a:lnTo>
                    <a:lnTo>
                      <a:pt x="823" y="768"/>
                    </a:lnTo>
                    <a:lnTo>
                      <a:pt x="828" y="748"/>
                    </a:lnTo>
                    <a:lnTo>
                      <a:pt x="828" y="728"/>
                    </a:lnTo>
                    <a:lnTo>
                      <a:pt x="824" y="708"/>
                    </a:lnTo>
                    <a:lnTo>
                      <a:pt x="817" y="690"/>
                    </a:lnTo>
                    <a:lnTo>
                      <a:pt x="805" y="674"/>
                    </a:lnTo>
                    <a:lnTo>
                      <a:pt x="790" y="660"/>
                    </a:lnTo>
                    <a:lnTo>
                      <a:pt x="323" y="322"/>
                    </a:lnTo>
                    <a:close/>
                    <a:moveTo>
                      <a:pt x="62" y="0"/>
                    </a:moveTo>
                    <a:lnTo>
                      <a:pt x="78" y="3"/>
                    </a:lnTo>
                    <a:lnTo>
                      <a:pt x="93" y="11"/>
                    </a:lnTo>
                    <a:lnTo>
                      <a:pt x="860" y="564"/>
                    </a:lnTo>
                    <a:lnTo>
                      <a:pt x="883" y="585"/>
                    </a:lnTo>
                    <a:lnTo>
                      <a:pt x="904" y="607"/>
                    </a:lnTo>
                    <a:lnTo>
                      <a:pt x="920" y="632"/>
                    </a:lnTo>
                    <a:lnTo>
                      <a:pt x="933" y="660"/>
                    </a:lnTo>
                    <a:lnTo>
                      <a:pt x="942" y="689"/>
                    </a:lnTo>
                    <a:lnTo>
                      <a:pt x="946" y="719"/>
                    </a:lnTo>
                    <a:lnTo>
                      <a:pt x="946" y="749"/>
                    </a:lnTo>
                    <a:lnTo>
                      <a:pt x="942" y="779"/>
                    </a:lnTo>
                    <a:lnTo>
                      <a:pt x="934" y="808"/>
                    </a:lnTo>
                    <a:lnTo>
                      <a:pt x="921" y="835"/>
                    </a:lnTo>
                    <a:lnTo>
                      <a:pt x="905" y="861"/>
                    </a:lnTo>
                    <a:lnTo>
                      <a:pt x="885" y="885"/>
                    </a:lnTo>
                    <a:lnTo>
                      <a:pt x="860" y="906"/>
                    </a:lnTo>
                    <a:lnTo>
                      <a:pt x="832" y="924"/>
                    </a:lnTo>
                    <a:lnTo>
                      <a:pt x="801" y="935"/>
                    </a:lnTo>
                    <a:lnTo>
                      <a:pt x="769" y="944"/>
                    </a:lnTo>
                    <a:lnTo>
                      <a:pt x="736" y="946"/>
                    </a:lnTo>
                    <a:lnTo>
                      <a:pt x="720" y="946"/>
                    </a:lnTo>
                    <a:lnTo>
                      <a:pt x="689" y="941"/>
                    </a:lnTo>
                    <a:lnTo>
                      <a:pt x="661" y="932"/>
                    </a:lnTo>
                    <a:lnTo>
                      <a:pt x="633" y="919"/>
                    </a:lnTo>
                    <a:lnTo>
                      <a:pt x="608" y="903"/>
                    </a:lnTo>
                    <a:lnTo>
                      <a:pt x="585" y="883"/>
                    </a:lnTo>
                    <a:lnTo>
                      <a:pt x="565" y="859"/>
                    </a:lnTo>
                    <a:lnTo>
                      <a:pt x="10" y="93"/>
                    </a:lnTo>
                    <a:lnTo>
                      <a:pt x="3" y="78"/>
                    </a:lnTo>
                    <a:lnTo>
                      <a:pt x="0" y="62"/>
                    </a:lnTo>
                    <a:lnTo>
                      <a:pt x="1" y="46"/>
                    </a:lnTo>
                    <a:lnTo>
                      <a:pt x="6" y="31"/>
                    </a:lnTo>
                    <a:lnTo>
                      <a:pt x="17" y="17"/>
                    </a:lnTo>
                    <a:lnTo>
                      <a:pt x="31" y="7"/>
                    </a:lnTo>
                    <a:lnTo>
                      <a:pt x="46" y="1"/>
                    </a:lnTo>
                    <a:lnTo>
                      <a:pt x="6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37" name="Freeform 464"/>
              <p:cNvSpPr>
                <a:spLocks noEditPoints="1"/>
              </p:cNvSpPr>
              <p:nvPr/>
            </p:nvSpPr>
            <p:spPr bwMode="auto">
              <a:xfrm>
                <a:off x="7237413" y="4229100"/>
                <a:ext cx="519112" cy="563563"/>
              </a:xfrm>
              <a:custGeom>
                <a:avLst/>
                <a:gdLst>
                  <a:gd name="T0" fmla="*/ 1572 w 3266"/>
                  <a:gd name="T1" fmla="*/ 475 h 3550"/>
                  <a:gd name="T2" fmla="*/ 1310 w 3266"/>
                  <a:gd name="T3" fmla="*/ 688 h 3550"/>
                  <a:gd name="T4" fmla="*/ 1025 w 3266"/>
                  <a:gd name="T5" fmla="*/ 605 h 3550"/>
                  <a:gd name="T6" fmla="*/ 937 w 3266"/>
                  <a:gd name="T7" fmla="*/ 832 h 3550"/>
                  <a:gd name="T8" fmla="*/ 729 w 3266"/>
                  <a:gd name="T9" fmla="*/ 991 h 3550"/>
                  <a:gd name="T10" fmla="*/ 488 w 3266"/>
                  <a:gd name="T11" fmla="*/ 1018 h 3550"/>
                  <a:gd name="T12" fmla="*/ 482 w 3266"/>
                  <a:gd name="T13" fmla="*/ 1323 h 3550"/>
                  <a:gd name="T14" fmla="*/ 360 w 3266"/>
                  <a:gd name="T15" fmla="*/ 1559 h 3550"/>
                  <a:gd name="T16" fmla="*/ 302 w 3266"/>
                  <a:gd name="T17" fmla="*/ 1658 h 3550"/>
                  <a:gd name="T18" fmla="*/ 327 w 3266"/>
                  <a:gd name="T19" fmla="*/ 1971 h 3550"/>
                  <a:gd name="T20" fmla="*/ 334 w 3266"/>
                  <a:gd name="T21" fmla="*/ 2247 h 3550"/>
                  <a:gd name="T22" fmla="*/ 220 w 3266"/>
                  <a:gd name="T23" fmla="*/ 2392 h 3550"/>
                  <a:gd name="T24" fmla="*/ 511 w 3266"/>
                  <a:gd name="T25" fmla="*/ 2618 h 3550"/>
                  <a:gd name="T26" fmla="*/ 641 w 3266"/>
                  <a:gd name="T27" fmla="*/ 2864 h 3550"/>
                  <a:gd name="T28" fmla="*/ 712 w 3266"/>
                  <a:gd name="T29" fmla="*/ 2956 h 3550"/>
                  <a:gd name="T30" fmla="*/ 982 w 3266"/>
                  <a:gd name="T31" fmla="*/ 3080 h 3550"/>
                  <a:gd name="T32" fmla="*/ 1223 w 3266"/>
                  <a:gd name="T33" fmla="*/ 3252 h 3550"/>
                  <a:gd name="T34" fmla="*/ 1339 w 3266"/>
                  <a:gd name="T35" fmla="*/ 3266 h 3550"/>
                  <a:gd name="T36" fmla="*/ 1633 w 3266"/>
                  <a:gd name="T37" fmla="*/ 3254 h 3550"/>
                  <a:gd name="T38" fmla="*/ 1926 w 3266"/>
                  <a:gd name="T39" fmla="*/ 3266 h 3550"/>
                  <a:gd name="T40" fmla="*/ 2042 w 3266"/>
                  <a:gd name="T41" fmla="*/ 3252 h 3550"/>
                  <a:gd name="T42" fmla="*/ 2285 w 3266"/>
                  <a:gd name="T43" fmla="*/ 3080 h 3550"/>
                  <a:gd name="T44" fmla="*/ 2555 w 3266"/>
                  <a:gd name="T45" fmla="*/ 2956 h 3550"/>
                  <a:gd name="T46" fmla="*/ 2625 w 3266"/>
                  <a:gd name="T47" fmla="*/ 2864 h 3550"/>
                  <a:gd name="T48" fmla="*/ 2755 w 3266"/>
                  <a:gd name="T49" fmla="*/ 2618 h 3550"/>
                  <a:gd name="T50" fmla="*/ 3047 w 3266"/>
                  <a:gd name="T51" fmla="*/ 2392 h 3550"/>
                  <a:gd name="T52" fmla="*/ 2933 w 3266"/>
                  <a:gd name="T53" fmla="*/ 2247 h 3550"/>
                  <a:gd name="T54" fmla="*/ 2939 w 3266"/>
                  <a:gd name="T55" fmla="*/ 1971 h 3550"/>
                  <a:gd name="T56" fmla="*/ 2964 w 3266"/>
                  <a:gd name="T57" fmla="*/ 1658 h 3550"/>
                  <a:gd name="T58" fmla="*/ 2907 w 3266"/>
                  <a:gd name="T59" fmla="*/ 1559 h 3550"/>
                  <a:gd name="T60" fmla="*/ 2783 w 3266"/>
                  <a:gd name="T61" fmla="*/ 1323 h 3550"/>
                  <a:gd name="T62" fmla="*/ 2779 w 3266"/>
                  <a:gd name="T63" fmla="*/ 1018 h 3550"/>
                  <a:gd name="T64" fmla="*/ 2536 w 3266"/>
                  <a:gd name="T65" fmla="*/ 991 h 3550"/>
                  <a:gd name="T66" fmla="*/ 2329 w 3266"/>
                  <a:gd name="T67" fmla="*/ 832 h 3550"/>
                  <a:gd name="T68" fmla="*/ 2241 w 3266"/>
                  <a:gd name="T69" fmla="*/ 605 h 3550"/>
                  <a:gd name="T70" fmla="*/ 1955 w 3266"/>
                  <a:gd name="T71" fmla="*/ 688 h 3550"/>
                  <a:gd name="T72" fmla="*/ 1695 w 3266"/>
                  <a:gd name="T73" fmla="*/ 475 h 3550"/>
                  <a:gd name="T74" fmla="*/ 1577 w 3266"/>
                  <a:gd name="T75" fmla="*/ 610 h 3550"/>
                  <a:gd name="T76" fmla="*/ 1355 w 3266"/>
                  <a:gd name="T77" fmla="*/ 175 h 3550"/>
                  <a:gd name="T78" fmla="*/ 1921 w 3266"/>
                  <a:gd name="T79" fmla="*/ 169 h 3550"/>
                  <a:gd name="T80" fmla="*/ 1957 w 3266"/>
                  <a:gd name="T81" fmla="*/ 12 h 3550"/>
                  <a:gd name="T82" fmla="*/ 1982 w 3266"/>
                  <a:gd name="T83" fmla="*/ 270 h 3550"/>
                  <a:gd name="T84" fmla="*/ 2048 w 3266"/>
                  <a:gd name="T85" fmla="*/ 410 h 3550"/>
                  <a:gd name="T86" fmla="*/ 2584 w 3266"/>
                  <a:gd name="T87" fmla="*/ 669 h 3550"/>
                  <a:gd name="T88" fmla="*/ 2918 w 3266"/>
                  <a:gd name="T89" fmla="*/ 1003 h 3550"/>
                  <a:gd name="T90" fmla="*/ 3177 w 3266"/>
                  <a:gd name="T91" fmla="*/ 1538 h 3550"/>
                  <a:gd name="T92" fmla="*/ 3211 w 3266"/>
                  <a:gd name="T93" fmla="*/ 2204 h 3550"/>
                  <a:gd name="T94" fmla="*/ 3019 w 3266"/>
                  <a:gd name="T95" fmla="*/ 2750 h 3550"/>
                  <a:gd name="T96" fmla="*/ 2763 w 3266"/>
                  <a:gd name="T97" fmla="*/ 3083 h 3550"/>
                  <a:gd name="T98" fmla="*/ 2427 w 3266"/>
                  <a:gd name="T99" fmla="*/ 3338 h 3550"/>
                  <a:gd name="T100" fmla="*/ 1802 w 3266"/>
                  <a:gd name="T101" fmla="*/ 3541 h 3550"/>
                  <a:gd name="T102" fmla="*/ 1061 w 3266"/>
                  <a:gd name="T103" fmla="*/ 3444 h 3550"/>
                  <a:gd name="T104" fmla="*/ 565 w 3266"/>
                  <a:gd name="T105" fmla="*/ 3141 h 3550"/>
                  <a:gd name="T106" fmla="*/ 295 w 3266"/>
                  <a:gd name="T107" fmla="*/ 2825 h 3550"/>
                  <a:gd name="T108" fmla="*/ 89 w 3266"/>
                  <a:gd name="T109" fmla="*/ 2367 h 3550"/>
                  <a:gd name="T110" fmla="*/ 54 w 3266"/>
                  <a:gd name="T111" fmla="*/ 1701 h 3550"/>
                  <a:gd name="T112" fmla="*/ 248 w 3266"/>
                  <a:gd name="T113" fmla="*/ 1155 h 3550"/>
                  <a:gd name="T114" fmla="*/ 252 w 3266"/>
                  <a:gd name="T115" fmla="*/ 321 h 3550"/>
                  <a:gd name="T116" fmla="*/ 838 w 3266"/>
                  <a:gd name="T117" fmla="*/ 568 h 3550"/>
                  <a:gd name="T118" fmla="*/ 1456 w 3266"/>
                  <a:gd name="T119" fmla="*/ 296 h 3550"/>
                  <a:gd name="T120" fmla="*/ 1231 w 3266"/>
                  <a:gd name="T121" fmla="*/ 90 h 3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266" h="3550">
                    <a:moveTo>
                      <a:pt x="3014" y="488"/>
                    </a:moveTo>
                    <a:lnTo>
                      <a:pt x="2930" y="572"/>
                    </a:lnTo>
                    <a:lnTo>
                      <a:pt x="3014" y="655"/>
                    </a:lnTo>
                    <a:lnTo>
                      <a:pt x="3098" y="572"/>
                    </a:lnTo>
                    <a:lnTo>
                      <a:pt x="3014" y="488"/>
                    </a:lnTo>
                    <a:close/>
                    <a:moveTo>
                      <a:pt x="252" y="488"/>
                    </a:moveTo>
                    <a:lnTo>
                      <a:pt x="168" y="572"/>
                    </a:lnTo>
                    <a:lnTo>
                      <a:pt x="252" y="655"/>
                    </a:lnTo>
                    <a:lnTo>
                      <a:pt x="335" y="572"/>
                    </a:lnTo>
                    <a:lnTo>
                      <a:pt x="252" y="488"/>
                    </a:lnTo>
                    <a:close/>
                    <a:moveTo>
                      <a:pt x="1572" y="475"/>
                    </a:moveTo>
                    <a:lnTo>
                      <a:pt x="1547" y="477"/>
                    </a:lnTo>
                    <a:lnTo>
                      <a:pt x="1520" y="478"/>
                    </a:lnTo>
                    <a:lnTo>
                      <a:pt x="1448" y="485"/>
                    </a:lnTo>
                    <a:lnTo>
                      <a:pt x="1378" y="496"/>
                    </a:lnTo>
                    <a:lnTo>
                      <a:pt x="1308" y="510"/>
                    </a:lnTo>
                    <a:lnTo>
                      <a:pt x="1337" y="623"/>
                    </a:lnTo>
                    <a:lnTo>
                      <a:pt x="1339" y="639"/>
                    </a:lnTo>
                    <a:lnTo>
                      <a:pt x="1338" y="654"/>
                    </a:lnTo>
                    <a:lnTo>
                      <a:pt x="1332" y="668"/>
                    </a:lnTo>
                    <a:lnTo>
                      <a:pt x="1323" y="680"/>
                    </a:lnTo>
                    <a:lnTo>
                      <a:pt x="1310" y="688"/>
                    </a:lnTo>
                    <a:lnTo>
                      <a:pt x="1296" y="695"/>
                    </a:lnTo>
                    <a:lnTo>
                      <a:pt x="1289" y="697"/>
                    </a:lnTo>
                    <a:lnTo>
                      <a:pt x="1280" y="697"/>
                    </a:lnTo>
                    <a:lnTo>
                      <a:pt x="1265" y="695"/>
                    </a:lnTo>
                    <a:lnTo>
                      <a:pt x="1251" y="690"/>
                    </a:lnTo>
                    <a:lnTo>
                      <a:pt x="1239" y="680"/>
                    </a:lnTo>
                    <a:lnTo>
                      <a:pt x="1229" y="668"/>
                    </a:lnTo>
                    <a:lnTo>
                      <a:pt x="1223" y="653"/>
                    </a:lnTo>
                    <a:lnTo>
                      <a:pt x="1193" y="540"/>
                    </a:lnTo>
                    <a:lnTo>
                      <a:pt x="1108" y="569"/>
                    </a:lnTo>
                    <a:lnTo>
                      <a:pt x="1025" y="605"/>
                    </a:lnTo>
                    <a:lnTo>
                      <a:pt x="945" y="643"/>
                    </a:lnTo>
                    <a:lnTo>
                      <a:pt x="1003" y="744"/>
                    </a:lnTo>
                    <a:lnTo>
                      <a:pt x="1010" y="759"/>
                    </a:lnTo>
                    <a:lnTo>
                      <a:pt x="1011" y="775"/>
                    </a:lnTo>
                    <a:lnTo>
                      <a:pt x="1009" y="790"/>
                    </a:lnTo>
                    <a:lnTo>
                      <a:pt x="1003" y="804"/>
                    </a:lnTo>
                    <a:lnTo>
                      <a:pt x="995" y="815"/>
                    </a:lnTo>
                    <a:lnTo>
                      <a:pt x="982" y="825"/>
                    </a:lnTo>
                    <a:lnTo>
                      <a:pt x="967" y="832"/>
                    </a:lnTo>
                    <a:lnTo>
                      <a:pt x="952" y="834"/>
                    </a:lnTo>
                    <a:lnTo>
                      <a:pt x="937" y="832"/>
                    </a:lnTo>
                    <a:lnTo>
                      <a:pt x="923" y="825"/>
                    </a:lnTo>
                    <a:lnTo>
                      <a:pt x="911" y="817"/>
                    </a:lnTo>
                    <a:lnTo>
                      <a:pt x="901" y="804"/>
                    </a:lnTo>
                    <a:lnTo>
                      <a:pt x="843" y="702"/>
                    </a:lnTo>
                    <a:lnTo>
                      <a:pt x="769" y="753"/>
                    </a:lnTo>
                    <a:lnTo>
                      <a:pt x="698" y="808"/>
                    </a:lnTo>
                    <a:lnTo>
                      <a:pt x="630" y="866"/>
                    </a:lnTo>
                    <a:lnTo>
                      <a:pt x="712" y="949"/>
                    </a:lnTo>
                    <a:lnTo>
                      <a:pt x="721" y="961"/>
                    </a:lnTo>
                    <a:lnTo>
                      <a:pt x="728" y="976"/>
                    </a:lnTo>
                    <a:lnTo>
                      <a:pt x="729" y="991"/>
                    </a:lnTo>
                    <a:lnTo>
                      <a:pt x="728" y="1005"/>
                    </a:lnTo>
                    <a:lnTo>
                      <a:pt x="721" y="1020"/>
                    </a:lnTo>
                    <a:lnTo>
                      <a:pt x="712" y="1033"/>
                    </a:lnTo>
                    <a:lnTo>
                      <a:pt x="700" y="1041"/>
                    </a:lnTo>
                    <a:lnTo>
                      <a:pt x="685" y="1048"/>
                    </a:lnTo>
                    <a:lnTo>
                      <a:pt x="670" y="1050"/>
                    </a:lnTo>
                    <a:lnTo>
                      <a:pt x="655" y="1048"/>
                    </a:lnTo>
                    <a:lnTo>
                      <a:pt x="641" y="1041"/>
                    </a:lnTo>
                    <a:lnTo>
                      <a:pt x="628" y="1033"/>
                    </a:lnTo>
                    <a:lnTo>
                      <a:pt x="546" y="950"/>
                    </a:lnTo>
                    <a:lnTo>
                      <a:pt x="488" y="1018"/>
                    </a:lnTo>
                    <a:lnTo>
                      <a:pt x="433" y="1089"/>
                    </a:lnTo>
                    <a:lnTo>
                      <a:pt x="382" y="1163"/>
                    </a:lnTo>
                    <a:lnTo>
                      <a:pt x="483" y="1221"/>
                    </a:lnTo>
                    <a:lnTo>
                      <a:pt x="496" y="1231"/>
                    </a:lnTo>
                    <a:lnTo>
                      <a:pt x="505" y="1243"/>
                    </a:lnTo>
                    <a:lnTo>
                      <a:pt x="510" y="1256"/>
                    </a:lnTo>
                    <a:lnTo>
                      <a:pt x="512" y="1272"/>
                    </a:lnTo>
                    <a:lnTo>
                      <a:pt x="511" y="1287"/>
                    </a:lnTo>
                    <a:lnTo>
                      <a:pt x="505" y="1302"/>
                    </a:lnTo>
                    <a:lnTo>
                      <a:pt x="495" y="1315"/>
                    </a:lnTo>
                    <a:lnTo>
                      <a:pt x="482" y="1323"/>
                    </a:lnTo>
                    <a:lnTo>
                      <a:pt x="468" y="1330"/>
                    </a:lnTo>
                    <a:lnTo>
                      <a:pt x="453" y="1332"/>
                    </a:lnTo>
                    <a:lnTo>
                      <a:pt x="438" y="1330"/>
                    </a:lnTo>
                    <a:lnTo>
                      <a:pt x="424" y="1323"/>
                    </a:lnTo>
                    <a:lnTo>
                      <a:pt x="323" y="1265"/>
                    </a:lnTo>
                    <a:lnTo>
                      <a:pt x="284" y="1345"/>
                    </a:lnTo>
                    <a:lnTo>
                      <a:pt x="249" y="1428"/>
                    </a:lnTo>
                    <a:lnTo>
                      <a:pt x="220" y="1513"/>
                    </a:lnTo>
                    <a:lnTo>
                      <a:pt x="333" y="1544"/>
                    </a:lnTo>
                    <a:lnTo>
                      <a:pt x="348" y="1549"/>
                    </a:lnTo>
                    <a:lnTo>
                      <a:pt x="360" y="1559"/>
                    </a:lnTo>
                    <a:lnTo>
                      <a:pt x="369" y="1571"/>
                    </a:lnTo>
                    <a:lnTo>
                      <a:pt x="375" y="1585"/>
                    </a:lnTo>
                    <a:lnTo>
                      <a:pt x="377" y="1600"/>
                    </a:lnTo>
                    <a:lnTo>
                      <a:pt x="375" y="1616"/>
                    </a:lnTo>
                    <a:lnTo>
                      <a:pt x="368" y="1630"/>
                    </a:lnTo>
                    <a:lnTo>
                      <a:pt x="360" y="1643"/>
                    </a:lnTo>
                    <a:lnTo>
                      <a:pt x="347" y="1651"/>
                    </a:lnTo>
                    <a:lnTo>
                      <a:pt x="333" y="1658"/>
                    </a:lnTo>
                    <a:lnTo>
                      <a:pt x="318" y="1660"/>
                    </a:lnTo>
                    <a:lnTo>
                      <a:pt x="310" y="1659"/>
                    </a:lnTo>
                    <a:lnTo>
                      <a:pt x="302" y="1658"/>
                    </a:lnTo>
                    <a:lnTo>
                      <a:pt x="189" y="1628"/>
                    </a:lnTo>
                    <a:lnTo>
                      <a:pt x="172" y="1715"/>
                    </a:lnTo>
                    <a:lnTo>
                      <a:pt x="160" y="1803"/>
                    </a:lnTo>
                    <a:lnTo>
                      <a:pt x="154" y="1893"/>
                    </a:lnTo>
                    <a:lnTo>
                      <a:pt x="271" y="1893"/>
                    </a:lnTo>
                    <a:lnTo>
                      <a:pt x="290" y="1897"/>
                    </a:lnTo>
                    <a:lnTo>
                      <a:pt x="306" y="1905"/>
                    </a:lnTo>
                    <a:lnTo>
                      <a:pt x="319" y="1918"/>
                    </a:lnTo>
                    <a:lnTo>
                      <a:pt x="327" y="1934"/>
                    </a:lnTo>
                    <a:lnTo>
                      <a:pt x="330" y="1953"/>
                    </a:lnTo>
                    <a:lnTo>
                      <a:pt x="327" y="1971"/>
                    </a:lnTo>
                    <a:lnTo>
                      <a:pt x="319" y="1987"/>
                    </a:lnTo>
                    <a:lnTo>
                      <a:pt x="306" y="2000"/>
                    </a:lnTo>
                    <a:lnTo>
                      <a:pt x="290" y="2008"/>
                    </a:lnTo>
                    <a:lnTo>
                      <a:pt x="271" y="2012"/>
                    </a:lnTo>
                    <a:lnTo>
                      <a:pt x="154" y="2012"/>
                    </a:lnTo>
                    <a:lnTo>
                      <a:pt x="160" y="2102"/>
                    </a:lnTo>
                    <a:lnTo>
                      <a:pt x="172" y="2190"/>
                    </a:lnTo>
                    <a:lnTo>
                      <a:pt x="189" y="2277"/>
                    </a:lnTo>
                    <a:lnTo>
                      <a:pt x="302" y="2247"/>
                    </a:lnTo>
                    <a:lnTo>
                      <a:pt x="318" y="2245"/>
                    </a:lnTo>
                    <a:lnTo>
                      <a:pt x="334" y="2247"/>
                    </a:lnTo>
                    <a:lnTo>
                      <a:pt x="348" y="2254"/>
                    </a:lnTo>
                    <a:lnTo>
                      <a:pt x="360" y="2262"/>
                    </a:lnTo>
                    <a:lnTo>
                      <a:pt x="368" y="2275"/>
                    </a:lnTo>
                    <a:lnTo>
                      <a:pt x="375" y="2289"/>
                    </a:lnTo>
                    <a:lnTo>
                      <a:pt x="377" y="2305"/>
                    </a:lnTo>
                    <a:lnTo>
                      <a:pt x="375" y="2320"/>
                    </a:lnTo>
                    <a:lnTo>
                      <a:pt x="369" y="2334"/>
                    </a:lnTo>
                    <a:lnTo>
                      <a:pt x="360" y="2346"/>
                    </a:lnTo>
                    <a:lnTo>
                      <a:pt x="348" y="2356"/>
                    </a:lnTo>
                    <a:lnTo>
                      <a:pt x="333" y="2361"/>
                    </a:lnTo>
                    <a:lnTo>
                      <a:pt x="220" y="2392"/>
                    </a:lnTo>
                    <a:lnTo>
                      <a:pt x="249" y="2477"/>
                    </a:lnTo>
                    <a:lnTo>
                      <a:pt x="284" y="2560"/>
                    </a:lnTo>
                    <a:lnTo>
                      <a:pt x="323" y="2640"/>
                    </a:lnTo>
                    <a:lnTo>
                      <a:pt x="424" y="2582"/>
                    </a:lnTo>
                    <a:lnTo>
                      <a:pt x="438" y="2575"/>
                    </a:lnTo>
                    <a:lnTo>
                      <a:pt x="454" y="2573"/>
                    </a:lnTo>
                    <a:lnTo>
                      <a:pt x="469" y="2575"/>
                    </a:lnTo>
                    <a:lnTo>
                      <a:pt x="483" y="2582"/>
                    </a:lnTo>
                    <a:lnTo>
                      <a:pt x="495" y="2590"/>
                    </a:lnTo>
                    <a:lnTo>
                      <a:pt x="505" y="2603"/>
                    </a:lnTo>
                    <a:lnTo>
                      <a:pt x="511" y="2618"/>
                    </a:lnTo>
                    <a:lnTo>
                      <a:pt x="512" y="2633"/>
                    </a:lnTo>
                    <a:lnTo>
                      <a:pt x="511" y="2649"/>
                    </a:lnTo>
                    <a:lnTo>
                      <a:pt x="505" y="2663"/>
                    </a:lnTo>
                    <a:lnTo>
                      <a:pt x="496" y="2674"/>
                    </a:lnTo>
                    <a:lnTo>
                      <a:pt x="483" y="2684"/>
                    </a:lnTo>
                    <a:lnTo>
                      <a:pt x="382" y="2742"/>
                    </a:lnTo>
                    <a:lnTo>
                      <a:pt x="433" y="2816"/>
                    </a:lnTo>
                    <a:lnTo>
                      <a:pt x="488" y="2887"/>
                    </a:lnTo>
                    <a:lnTo>
                      <a:pt x="546" y="2955"/>
                    </a:lnTo>
                    <a:lnTo>
                      <a:pt x="628" y="2873"/>
                    </a:lnTo>
                    <a:lnTo>
                      <a:pt x="641" y="2864"/>
                    </a:lnTo>
                    <a:lnTo>
                      <a:pt x="655" y="2857"/>
                    </a:lnTo>
                    <a:lnTo>
                      <a:pt x="670" y="2855"/>
                    </a:lnTo>
                    <a:lnTo>
                      <a:pt x="685" y="2857"/>
                    </a:lnTo>
                    <a:lnTo>
                      <a:pt x="700" y="2864"/>
                    </a:lnTo>
                    <a:lnTo>
                      <a:pt x="712" y="2873"/>
                    </a:lnTo>
                    <a:lnTo>
                      <a:pt x="721" y="2885"/>
                    </a:lnTo>
                    <a:lnTo>
                      <a:pt x="728" y="2899"/>
                    </a:lnTo>
                    <a:lnTo>
                      <a:pt x="729" y="2914"/>
                    </a:lnTo>
                    <a:lnTo>
                      <a:pt x="728" y="2929"/>
                    </a:lnTo>
                    <a:lnTo>
                      <a:pt x="721" y="2944"/>
                    </a:lnTo>
                    <a:lnTo>
                      <a:pt x="712" y="2956"/>
                    </a:lnTo>
                    <a:lnTo>
                      <a:pt x="630" y="3039"/>
                    </a:lnTo>
                    <a:lnTo>
                      <a:pt x="698" y="3097"/>
                    </a:lnTo>
                    <a:lnTo>
                      <a:pt x="769" y="3152"/>
                    </a:lnTo>
                    <a:lnTo>
                      <a:pt x="843" y="3203"/>
                    </a:lnTo>
                    <a:lnTo>
                      <a:pt x="901" y="3101"/>
                    </a:lnTo>
                    <a:lnTo>
                      <a:pt x="911" y="3089"/>
                    </a:lnTo>
                    <a:lnTo>
                      <a:pt x="923" y="3080"/>
                    </a:lnTo>
                    <a:lnTo>
                      <a:pt x="937" y="3073"/>
                    </a:lnTo>
                    <a:lnTo>
                      <a:pt x="952" y="3071"/>
                    </a:lnTo>
                    <a:lnTo>
                      <a:pt x="967" y="3073"/>
                    </a:lnTo>
                    <a:lnTo>
                      <a:pt x="982" y="3080"/>
                    </a:lnTo>
                    <a:lnTo>
                      <a:pt x="995" y="3090"/>
                    </a:lnTo>
                    <a:lnTo>
                      <a:pt x="1003" y="3101"/>
                    </a:lnTo>
                    <a:lnTo>
                      <a:pt x="1009" y="3115"/>
                    </a:lnTo>
                    <a:lnTo>
                      <a:pt x="1011" y="3130"/>
                    </a:lnTo>
                    <a:lnTo>
                      <a:pt x="1010" y="3146"/>
                    </a:lnTo>
                    <a:lnTo>
                      <a:pt x="1003" y="3161"/>
                    </a:lnTo>
                    <a:lnTo>
                      <a:pt x="945" y="3262"/>
                    </a:lnTo>
                    <a:lnTo>
                      <a:pt x="1025" y="3300"/>
                    </a:lnTo>
                    <a:lnTo>
                      <a:pt x="1108" y="3335"/>
                    </a:lnTo>
                    <a:lnTo>
                      <a:pt x="1193" y="3365"/>
                    </a:lnTo>
                    <a:lnTo>
                      <a:pt x="1223" y="3252"/>
                    </a:lnTo>
                    <a:lnTo>
                      <a:pt x="1229" y="3237"/>
                    </a:lnTo>
                    <a:lnTo>
                      <a:pt x="1239" y="3225"/>
                    </a:lnTo>
                    <a:lnTo>
                      <a:pt x="1251" y="3215"/>
                    </a:lnTo>
                    <a:lnTo>
                      <a:pt x="1265" y="3210"/>
                    </a:lnTo>
                    <a:lnTo>
                      <a:pt x="1280" y="3208"/>
                    </a:lnTo>
                    <a:lnTo>
                      <a:pt x="1296" y="3210"/>
                    </a:lnTo>
                    <a:lnTo>
                      <a:pt x="1310" y="3217"/>
                    </a:lnTo>
                    <a:lnTo>
                      <a:pt x="1323" y="3225"/>
                    </a:lnTo>
                    <a:lnTo>
                      <a:pt x="1332" y="3237"/>
                    </a:lnTo>
                    <a:lnTo>
                      <a:pt x="1338" y="3251"/>
                    </a:lnTo>
                    <a:lnTo>
                      <a:pt x="1339" y="3266"/>
                    </a:lnTo>
                    <a:lnTo>
                      <a:pt x="1337" y="3282"/>
                    </a:lnTo>
                    <a:lnTo>
                      <a:pt x="1308" y="3395"/>
                    </a:lnTo>
                    <a:lnTo>
                      <a:pt x="1394" y="3412"/>
                    </a:lnTo>
                    <a:lnTo>
                      <a:pt x="1484" y="3424"/>
                    </a:lnTo>
                    <a:lnTo>
                      <a:pt x="1574" y="3431"/>
                    </a:lnTo>
                    <a:lnTo>
                      <a:pt x="1574" y="3313"/>
                    </a:lnTo>
                    <a:lnTo>
                      <a:pt x="1577" y="3295"/>
                    </a:lnTo>
                    <a:lnTo>
                      <a:pt x="1586" y="3279"/>
                    </a:lnTo>
                    <a:lnTo>
                      <a:pt x="1598" y="3266"/>
                    </a:lnTo>
                    <a:lnTo>
                      <a:pt x="1615" y="3257"/>
                    </a:lnTo>
                    <a:lnTo>
                      <a:pt x="1633" y="3254"/>
                    </a:lnTo>
                    <a:lnTo>
                      <a:pt x="1651" y="3257"/>
                    </a:lnTo>
                    <a:lnTo>
                      <a:pt x="1668" y="3266"/>
                    </a:lnTo>
                    <a:lnTo>
                      <a:pt x="1681" y="3279"/>
                    </a:lnTo>
                    <a:lnTo>
                      <a:pt x="1689" y="3295"/>
                    </a:lnTo>
                    <a:lnTo>
                      <a:pt x="1692" y="3313"/>
                    </a:lnTo>
                    <a:lnTo>
                      <a:pt x="1692" y="3431"/>
                    </a:lnTo>
                    <a:lnTo>
                      <a:pt x="1783" y="3424"/>
                    </a:lnTo>
                    <a:lnTo>
                      <a:pt x="1871" y="3412"/>
                    </a:lnTo>
                    <a:lnTo>
                      <a:pt x="1958" y="3395"/>
                    </a:lnTo>
                    <a:lnTo>
                      <a:pt x="1928" y="3282"/>
                    </a:lnTo>
                    <a:lnTo>
                      <a:pt x="1926" y="3266"/>
                    </a:lnTo>
                    <a:lnTo>
                      <a:pt x="1928" y="3251"/>
                    </a:lnTo>
                    <a:lnTo>
                      <a:pt x="1935" y="3237"/>
                    </a:lnTo>
                    <a:lnTo>
                      <a:pt x="1943" y="3225"/>
                    </a:lnTo>
                    <a:lnTo>
                      <a:pt x="1955" y="3217"/>
                    </a:lnTo>
                    <a:lnTo>
                      <a:pt x="1970" y="3210"/>
                    </a:lnTo>
                    <a:lnTo>
                      <a:pt x="1986" y="3208"/>
                    </a:lnTo>
                    <a:lnTo>
                      <a:pt x="2001" y="3210"/>
                    </a:lnTo>
                    <a:lnTo>
                      <a:pt x="2015" y="3215"/>
                    </a:lnTo>
                    <a:lnTo>
                      <a:pt x="2027" y="3225"/>
                    </a:lnTo>
                    <a:lnTo>
                      <a:pt x="2037" y="3237"/>
                    </a:lnTo>
                    <a:lnTo>
                      <a:pt x="2042" y="3252"/>
                    </a:lnTo>
                    <a:lnTo>
                      <a:pt x="2074" y="3365"/>
                    </a:lnTo>
                    <a:lnTo>
                      <a:pt x="2159" y="3335"/>
                    </a:lnTo>
                    <a:lnTo>
                      <a:pt x="2241" y="3300"/>
                    </a:lnTo>
                    <a:lnTo>
                      <a:pt x="2321" y="3262"/>
                    </a:lnTo>
                    <a:lnTo>
                      <a:pt x="2263" y="3161"/>
                    </a:lnTo>
                    <a:lnTo>
                      <a:pt x="2257" y="3146"/>
                    </a:lnTo>
                    <a:lnTo>
                      <a:pt x="2254" y="3130"/>
                    </a:lnTo>
                    <a:lnTo>
                      <a:pt x="2257" y="3115"/>
                    </a:lnTo>
                    <a:lnTo>
                      <a:pt x="2263" y="3101"/>
                    </a:lnTo>
                    <a:lnTo>
                      <a:pt x="2272" y="3090"/>
                    </a:lnTo>
                    <a:lnTo>
                      <a:pt x="2285" y="3080"/>
                    </a:lnTo>
                    <a:lnTo>
                      <a:pt x="2300" y="3073"/>
                    </a:lnTo>
                    <a:lnTo>
                      <a:pt x="2315" y="3071"/>
                    </a:lnTo>
                    <a:lnTo>
                      <a:pt x="2330" y="3073"/>
                    </a:lnTo>
                    <a:lnTo>
                      <a:pt x="2344" y="3080"/>
                    </a:lnTo>
                    <a:lnTo>
                      <a:pt x="2356" y="3089"/>
                    </a:lnTo>
                    <a:lnTo>
                      <a:pt x="2365" y="3101"/>
                    </a:lnTo>
                    <a:lnTo>
                      <a:pt x="2423" y="3203"/>
                    </a:lnTo>
                    <a:lnTo>
                      <a:pt x="2498" y="3152"/>
                    </a:lnTo>
                    <a:lnTo>
                      <a:pt x="2569" y="3097"/>
                    </a:lnTo>
                    <a:lnTo>
                      <a:pt x="2637" y="3039"/>
                    </a:lnTo>
                    <a:lnTo>
                      <a:pt x="2555" y="2956"/>
                    </a:lnTo>
                    <a:lnTo>
                      <a:pt x="2545" y="2944"/>
                    </a:lnTo>
                    <a:lnTo>
                      <a:pt x="2539" y="2929"/>
                    </a:lnTo>
                    <a:lnTo>
                      <a:pt x="2536" y="2914"/>
                    </a:lnTo>
                    <a:lnTo>
                      <a:pt x="2539" y="2899"/>
                    </a:lnTo>
                    <a:lnTo>
                      <a:pt x="2545" y="2885"/>
                    </a:lnTo>
                    <a:lnTo>
                      <a:pt x="2555" y="2873"/>
                    </a:lnTo>
                    <a:lnTo>
                      <a:pt x="2567" y="2864"/>
                    </a:lnTo>
                    <a:lnTo>
                      <a:pt x="2581" y="2857"/>
                    </a:lnTo>
                    <a:lnTo>
                      <a:pt x="2596" y="2855"/>
                    </a:lnTo>
                    <a:lnTo>
                      <a:pt x="2611" y="2857"/>
                    </a:lnTo>
                    <a:lnTo>
                      <a:pt x="2625" y="2864"/>
                    </a:lnTo>
                    <a:lnTo>
                      <a:pt x="2638" y="2873"/>
                    </a:lnTo>
                    <a:lnTo>
                      <a:pt x="2721" y="2955"/>
                    </a:lnTo>
                    <a:lnTo>
                      <a:pt x="2779" y="2887"/>
                    </a:lnTo>
                    <a:lnTo>
                      <a:pt x="2834" y="2816"/>
                    </a:lnTo>
                    <a:lnTo>
                      <a:pt x="2883" y="2742"/>
                    </a:lnTo>
                    <a:lnTo>
                      <a:pt x="2783" y="2684"/>
                    </a:lnTo>
                    <a:lnTo>
                      <a:pt x="2770" y="2674"/>
                    </a:lnTo>
                    <a:lnTo>
                      <a:pt x="2761" y="2663"/>
                    </a:lnTo>
                    <a:lnTo>
                      <a:pt x="2755" y="2649"/>
                    </a:lnTo>
                    <a:lnTo>
                      <a:pt x="2753" y="2633"/>
                    </a:lnTo>
                    <a:lnTo>
                      <a:pt x="2755" y="2618"/>
                    </a:lnTo>
                    <a:lnTo>
                      <a:pt x="2761" y="2603"/>
                    </a:lnTo>
                    <a:lnTo>
                      <a:pt x="2771" y="2590"/>
                    </a:lnTo>
                    <a:lnTo>
                      <a:pt x="2783" y="2582"/>
                    </a:lnTo>
                    <a:lnTo>
                      <a:pt x="2797" y="2575"/>
                    </a:lnTo>
                    <a:lnTo>
                      <a:pt x="2812" y="2573"/>
                    </a:lnTo>
                    <a:lnTo>
                      <a:pt x="2827" y="2575"/>
                    </a:lnTo>
                    <a:lnTo>
                      <a:pt x="2842" y="2582"/>
                    </a:lnTo>
                    <a:lnTo>
                      <a:pt x="2943" y="2640"/>
                    </a:lnTo>
                    <a:lnTo>
                      <a:pt x="2982" y="2560"/>
                    </a:lnTo>
                    <a:lnTo>
                      <a:pt x="3017" y="2477"/>
                    </a:lnTo>
                    <a:lnTo>
                      <a:pt x="3047" y="2392"/>
                    </a:lnTo>
                    <a:lnTo>
                      <a:pt x="2934" y="2361"/>
                    </a:lnTo>
                    <a:lnTo>
                      <a:pt x="2919" y="2356"/>
                    </a:lnTo>
                    <a:lnTo>
                      <a:pt x="2907" y="2346"/>
                    </a:lnTo>
                    <a:lnTo>
                      <a:pt x="2897" y="2334"/>
                    </a:lnTo>
                    <a:lnTo>
                      <a:pt x="2892" y="2320"/>
                    </a:lnTo>
                    <a:lnTo>
                      <a:pt x="2890" y="2305"/>
                    </a:lnTo>
                    <a:lnTo>
                      <a:pt x="2892" y="2289"/>
                    </a:lnTo>
                    <a:lnTo>
                      <a:pt x="2897" y="2275"/>
                    </a:lnTo>
                    <a:lnTo>
                      <a:pt x="2907" y="2262"/>
                    </a:lnTo>
                    <a:lnTo>
                      <a:pt x="2919" y="2254"/>
                    </a:lnTo>
                    <a:lnTo>
                      <a:pt x="2933" y="2247"/>
                    </a:lnTo>
                    <a:lnTo>
                      <a:pt x="2948" y="2245"/>
                    </a:lnTo>
                    <a:lnTo>
                      <a:pt x="2964" y="2247"/>
                    </a:lnTo>
                    <a:lnTo>
                      <a:pt x="3077" y="2278"/>
                    </a:lnTo>
                    <a:lnTo>
                      <a:pt x="3094" y="2190"/>
                    </a:lnTo>
                    <a:lnTo>
                      <a:pt x="3106" y="2102"/>
                    </a:lnTo>
                    <a:lnTo>
                      <a:pt x="3112" y="2012"/>
                    </a:lnTo>
                    <a:lnTo>
                      <a:pt x="2995" y="2012"/>
                    </a:lnTo>
                    <a:lnTo>
                      <a:pt x="2976" y="2008"/>
                    </a:lnTo>
                    <a:lnTo>
                      <a:pt x="2960" y="2000"/>
                    </a:lnTo>
                    <a:lnTo>
                      <a:pt x="2947" y="1987"/>
                    </a:lnTo>
                    <a:lnTo>
                      <a:pt x="2939" y="1971"/>
                    </a:lnTo>
                    <a:lnTo>
                      <a:pt x="2936" y="1953"/>
                    </a:lnTo>
                    <a:lnTo>
                      <a:pt x="2939" y="1934"/>
                    </a:lnTo>
                    <a:lnTo>
                      <a:pt x="2947" y="1918"/>
                    </a:lnTo>
                    <a:lnTo>
                      <a:pt x="2960" y="1905"/>
                    </a:lnTo>
                    <a:lnTo>
                      <a:pt x="2976" y="1897"/>
                    </a:lnTo>
                    <a:lnTo>
                      <a:pt x="2995" y="1893"/>
                    </a:lnTo>
                    <a:lnTo>
                      <a:pt x="3112" y="1893"/>
                    </a:lnTo>
                    <a:lnTo>
                      <a:pt x="3106" y="1803"/>
                    </a:lnTo>
                    <a:lnTo>
                      <a:pt x="3094" y="1715"/>
                    </a:lnTo>
                    <a:lnTo>
                      <a:pt x="3077" y="1628"/>
                    </a:lnTo>
                    <a:lnTo>
                      <a:pt x="2964" y="1658"/>
                    </a:lnTo>
                    <a:lnTo>
                      <a:pt x="2956" y="1659"/>
                    </a:lnTo>
                    <a:lnTo>
                      <a:pt x="2949" y="1660"/>
                    </a:lnTo>
                    <a:lnTo>
                      <a:pt x="2934" y="1658"/>
                    </a:lnTo>
                    <a:lnTo>
                      <a:pt x="2919" y="1651"/>
                    </a:lnTo>
                    <a:lnTo>
                      <a:pt x="2907" y="1643"/>
                    </a:lnTo>
                    <a:lnTo>
                      <a:pt x="2897" y="1630"/>
                    </a:lnTo>
                    <a:lnTo>
                      <a:pt x="2892" y="1616"/>
                    </a:lnTo>
                    <a:lnTo>
                      <a:pt x="2890" y="1600"/>
                    </a:lnTo>
                    <a:lnTo>
                      <a:pt x="2892" y="1585"/>
                    </a:lnTo>
                    <a:lnTo>
                      <a:pt x="2897" y="1571"/>
                    </a:lnTo>
                    <a:lnTo>
                      <a:pt x="2907" y="1559"/>
                    </a:lnTo>
                    <a:lnTo>
                      <a:pt x="2919" y="1549"/>
                    </a:lnTo>
                    <a:lnTo>
                      <a:pt x="2934" y="1544"/>
                    </a:lnTo>
                    <a:lnTo>
                      <a:pt x="3047" y="1513"/>
                    </a:lnTo>
                    <a:lnTo>
                      <a:pt x="3017" y="1428"/>
                    </a:lnTo>
                    <a:lnTo>
                      <a:pt x="2982" y="1345"/>
                    </a:lnTo>
                    <a:lnTo>
                      <a:pt x="2943" y="1265"/>
                    </a:lnTo>
                    <a:lnTo>
                      <a:pt x="2842" y="1323"/>
                    </a:lnTo>
                    <a:lnTo>
                      <a:pt x="2827" y="1330"/>
                    </a:lnTo>
                    <a:lnTo>
                      <a:pt x="2812" y="1332"/>
                    </a:lnTo>
                    <a:lnTo>
                      <a:pt x="2797" y="1330"/>
                    </a:lnTo>
                    <a:lnTo>
                      <a:pt x="2783" y="1323"/>
                    </a:lnTo>
                    <a:lnTo>
                      <a:pt x="2771" y="1315"/>
                    </a:lnTo>
                    <a:lnTo>
                      <a:pt x="2761" y="1302"/>
                    </a:lnTo>
                    <a:lnTo>
                      <a:pt x="2755" y="1287"/>
                    </a:lnTo>
                    <a:lnTo>
                      <a:pt x="2753" y="1272"/>
                    </a:lnTo>
                    <a:lnTo>
                      <a:pt x="2755" y="1256"/>
                    </a:lnTo>
                    <a:lnTo>
                      <a:pt x="2761" y="1243"/>
                    </a:lnTo>
                    <a:lnTo>
                      <a:pt x="2770" y="1231"/>
                    </a:lnTo>
                    <a:lnTo>
                      <a:pt x="2783" y="1221"/>
                    </a:lnTo>
                    <a:lnTo>
                      <a:pt x="2884" y="1163"/>
                    </a:lnTo>
                    <a:lnTo>
                      <a:pt x="2834" y="1089"/>
                    </a:lnTo>
                    <a:lnTo>
                      <a:pt x="2779" y="1018"/>
                    </a:lnTo>
                    <a:lnTo>
                      <a:pt x="2721" y="950"/>
                    </a:lnTo>
                    <a:lnTo>
                      <a:pt x="2638" y="1033"/>
                    </a:lnTo>
                    <a:lnTo>
                      <a:pt x="2625" y="1041"/>
                    </a:lnTo>
                    <a:lnTo>
                      <a:pt x="2611" y="1048"/>
                    </a:lnTo>
                    <a:lnTo>
                      <a:pt x="2596" y="1050"/>
                    </a:lnTo>
                    <a:lnTo>
                      <a:pt x="2581" y="1048"/>
                    </a:lnTo>
                    <a:lnTo>
                      <a:pt x="2567" y="1041"/>
                    </a:lnTo>
                    <a:lnTo>
                      <a:pt x="2555" y="1033"/>
                    </a:lnTo>
                    <a:lnTo>
                      <a:pt x="2545" y="1020"/>
                    </a:lnTo>
                    <a:lnTo>
                      <a:pt x="2539" y="1005"/>
                    </a:lnTo>
                    <a:lnTo>
                      <a:pt x="2536" y="991"/>
                    </a:lnTo>
                    <a:lnTo>
                      <a:pt x="2539" y="976"/>
                    </a:lnTo>
                    <a:lnTo>
                      <a:pt x="2545" y="961"/>
                    </a:lnTo>
                    <a:lnTo>
                      <a:pt x="2555" y="949"/>
                    </a:lnTo>
                    <a:lnTo>
                      <a:pt x="2637" y="866"/>
                    </a:lnTo>
                    <a:lnTo>
                      <a:pt x="2569" y="808"/>
                    </a:lnTo>
                    <a:lnTo>
                      <a:pt x="2498" y="753"/>
                    </a:lnTo>
                    <a:lnTo>
                      <a:pt x="2423" y="702"/>
                    </a:lnTo>
                    <a:lnTo>
                      <a:pt x="2365" y="804"/>
                    </a:lnTo>
                    <a:lnTo>
                      <a:pt x="2356" y="817"/>
                    </a:lnTo>
                    <a:lnTo>
                      <a:pt x="2344" y="825"/>
                    </a:lnTo>
                    <a:lnTo>
                      <a:pt x="2329" y="832"/>
                    </a:lnTo>
                    <a:lnTo>
                      <a:pt x="2314" y="834"/>
                    </a:lnTo>
                    <a:lnTo>
                      <a:pt x="2299" y="832"/>
                    </a:lnTo>
                    <a:lnTo>
                      <a:pt x="2285" y="825"/>
                    </a:lnTo>
                    <a:lnTo>
                      <a:pt x="2272" y="815"/>
                    </a:lnTo>
                    <a:lnTo>
                      <a:pt x="2263" y="804"/>
                    </a:lnTo>
                    <a:lnTo>
                      <a:pt x="2257" y="790"/>
                    </a:lnTo>
                    <a:lnTo>
                      <a:pt x="2254" y="775"/>
                    </a:lnTo>
                    <a:lnTo>
                      <a:pt x="2257" y="759"/>
                    </a:lnTo>
                    <a:lnTo>
                      <a:pt x="2263" y="744"/>
                    </a:lnTo>
                    <a:lnTo>
                      <a:pt x="2321" y="643"/>
                    </a:lnTo>
                    <a:lnTo>
                      <a:pt x="2241" y="605"/>
                    </a:lnTo>
                    <a:lnTo>
                      <a:pt x="2159" y="569"/>
                    </a:lnTo>
                    <a:lnTo>
                      <a:pt x="2074" y="540"/>
                    </a:lnTo>
                    <a:lnTo>
                      <a:pt x="2042" y="653"/>
                    </a:lnTo>
                    <a:lnTo>
                      <a:pt x="2037" y="668"/>
                    </a:lnTo>
                    <a:lnTo>
                      <a:pt x="2027" y="680"/>
                    </a:lnTo>
                    <a:lnTo>
                      <a:pt x="2015" y="690"/>
                    </a:lnTo>
                    <a:lnTo>
                      <a:pt x="2001" y="695"/>
                    </a:lnTo>
                    <a:lnTo>
                      <a:pt x="1985" y="697"/>
                    </a:lnTo>
                    <a:lnTo>
                      <a:pt x="1978" y="697"/>
                    </a:lnTo>
                    <a:lnTo>
                      <a:pt x="1970" y="695"/>
                    </a:lnTo>
                    <a:lnTo>
                      <a:pt x="1955" y="688"/>
                    </a:lnTo>
                    <a:lnTo>
                      <a:pt x="1943" y="680"/>
                    </a:lnTo>
                    <a:lnTo>
                      <a:pt x="1935" y="668"/>
                    </a:lnTo>
                    <a:lnTo>
                      <a:pt x="1928" y="654"/>
                    </a:lnTo>
                    <a:lnTo>
                      <a:pt x="1926" y="639"/>
                    </a:lnTo>
                    <a:lnTo>
                      <a:pt x="1928" y="623"/>
                    </a:lnTo>
                    <a:lnTo>
                      <a:pt x="1958" y="510"/>
                    </a:lnTo>
                    <a:lnTo>
                      <a:pt x="1888" y="496"/>
                    </a:lnTo>
                    <a:lnTo>
                      <a:pt x="1817" y="485"/>
                    </a:lnTo>
                    <a:lnTo>
                      <a:pt x="1745" y="478"/>
                    </a:lnTo>
                    <a:lnTo>
                      <a:pt x="1719" y="477"/>
                    </a:lnTo>
                    <a:lnTo>
                      <a:pt x="1695" y="475"/>
                    </a:lnTo>
                    <a:lnTo>
                      <a:pt x="1692" y="475"/>
                    </a:lnTo>
                    <a:lnTo>
                      <a:pt x="1692" y="592"/>
                    </a:lnTo>
                    <a:lnTo>
                      <a:pt x="1689" y="610"/>
                    </a:lnTo>
                    <a:lnTo>
                      <a:pt x="1681" y="626"/>
                    </a:lnTo>
                    <a:lnTo>
                      <a:pt x="1668" y="639"/>
                    </a:lnTo>
                    <a:lnTo>
                      <a:pt x="1651" y="648"/>
                    </a:lnTo>
                    <a:lnTo>
                      <a:pt x="1633" y="651"/>
                    </a:lnTo>
                    <a:lnTo>
                      <a:pt x="1615" y="648"/>
                    </a:lnTo>
                    <a:lnTo>
                      <a:pt x="1598" y="639"/>
                    </a:lnTo>
                    <a:lnTo>
                      <a:pt x="1586" y="626"/>
                    </a:lnTo>
                    <a:lnTo>
                      <a:pt x="1577" y="610"/>
                    </a:lnTo>
                    <a:lnTo>
                      <a:pt x="1574" y="592"/>
                    </a:lnTo>
                    <a:lnTo>
                      <a:pt x="1574" y="475"/>
                    </a:lnTo>
                    <a:lnTo>
                      <a:pt x="1572" y="475"/>
                    </a:lnTo>
                    <a:close/>
                    <a:moveTo>
                      <a:pt x="1366" y="118"/>
                    </a:moveTo>
                    <a:lnTo>
                      <a:pt x="1355" y="120"/>
                    </a:lnTo>
                    <a:lnTo>
                      <a:pt x="1346" y="127"/>
                    </a:lnTo>
                    <a:lnTo>
                      <a:pt x="1339" y="137"/>
                    </a:lnTo>
                    <a:lnTo>
                      <a:pt x="1337" y="148"/>
                    </a:lnTo>
                    <a:lnTo>
                      <a:pt x="1339" y="159"/>
                    </a:lnTo>
                    <a:lnTo>
                      <a:pt x="1346" y="169"/>
                    </a:lnTo>
                    <a:lnTo>
                      <a:pt x="1355" y="175"/>
                    </a:lnTo>
                    <a:lnTo>
                      <a:pt x="1366" y="178"/>
                    </a:lnTo>
                    <a:lnTo>
                      <a:pt x="1574" y="178"/>
                    </a:lnTo>
                    <a:lnTo>
                      <a:pt x="1574" y="356"/>
                    </a:lnTo>
                    <a:lnTo>
                      <a:pt x="1604" y="355"/>
                    </a:lnTo>
                    <a:lnTo>
                      <a:pt x="1633" y="355"/>
                    </a:lnTo>
                    <a:lnTo>
                      <a:pt x="1662" y="355"/>
                    </a:lnTo>
                    <a:lnTo>
                      <a:pt x="1692" y="356"/>
                    </a:lnTo>
                    <a:lnTo>
                      <a:pt x="1692" y="178"/>
                    </a:lnTo>
                    <a:lnTo>
                      <a:pt x="1899" y="178"/>
                    </a:lnTo>
                    <a:lnTo>
                      <a:pt x="1911" y="175"/>
                    </a:lnTo>
                    <a:lnTo>
                      <a:pt x="1921" y="169"/>
                    </a:lnTo>
                    <a:lnTo>
                      <a:pt x="1927" y="159"/>
                    </a:lnTo>
                    <a:lnTo>
                      <a:pt x="1929" y="148"/>
                    </a:lnTo>
                    <a:lnTo>
                      <a:pt x="1927" y="137"/>
                    </a:lnTo>
                    <a:lnTo>
                      <a:pt x="1921" y="127"/>
                    </a:lnTo>
                    <a:lnTo>
                      <a:pt x="1911" y="120"/>
                    </a:lnTo>
                    <a:lnTo>
                      <a:pt x="1899" y="118"/>
                    </a:lnTo>
                    <a:lnTo>
                      <a:pt x="1366" y="118"/>
                    </a:lnTo>
                    <a:close/>
                    <a:moveTo>
                      <a:pt x="1366" y="0"/>
                    </a:moveTo>
                    <a:lnTo>
                      <a:pt x="1899" y="0"/>
                    </a:lnTo>
                    <a:lnTo>
                      <a:pt x="1929" y="3"/>
                    </a:lnTo>
                    <a:lnTo>
                      <a:pt x="1957" y="12"/>
                    </a:lnTo>
                    <a:lnTo>
                      <a:pt x="1982" y="26"/>
                    </a:lnTo>
                    <a:lnTo>
                      <a:pt x="2005" y="43"/>
                    </a:lnTo>
                    <a:lnTo>
                      <a:pt x="2022" y="66"/>
                    </a:lnTo>
                    <a:lnTo>
                      <a:pt x="2036" y="90"/>
                    </a:lnTo>
                    <a:lnTo>
                      <a:pt x="2044" y="118"/>
                    </a:lnTo>
                    <a:lnTo>
                      <a:pt x="2048" y="148"/>
                    </a:lnTo>
                    <a:lnTo>
                      <a:pt x="2044" y="178"/>
                    </a:lnTo>
                    <a:lnTo>
                      <a:pt x="2036" y="205"/>
                    </a:lnTo>
                    <a:lnTo>
                      <a:pt x="2022" y="230"/>
                    </a:lnTo>
                    <a:lnTo>
                      <a:pt x="2005" y="253"/>
                    </a:lnTo>
                    <a:lnTo>
                      <a:pt x="1982" y="270"/>
                    </a:lnTo>
                    <a:lnTo>
                      <a:pt x="1957" y="284"/>
                    </a:lnTo>
                    <a:lnTo>
                      <a:pt x="1929" y="293"/>
                    </a:lnTo>
                    <a:lnTo>
                      <a:pt x="1899" y="296"/>
                    </a:lnTo>
                    <a:lnTo>
                      <a:pt x="1811" y="296"/>
                    </a:lnTo>
                    <a:lnTo>
                      <a:pt x="1811" y="365"/>
                    </a:lnTo>
                    <a:lnTo>
                      <a:pt x="1890" y="377"/>
                    </a:lnTo>
                    <a:lnTo>
                      <a:pt x="1969" y="391"/>
                    </a:lnTo>
                    <a:lnTo>
                      <a:pt x="2047" y="410"/>
                    </a:lnTo>
                    <a:lnTo>
                      <a:pt x="2047" y="410"/>
                    </a:lnTo>
                    <a:lnTo>
                      <a:pt x="2048" y="410"/>
                    </a:lnTo>
                    <a:lnTo>
                      <a:pt x="2048" y="410"/>
                    </a:lnTo>
                    <a:lnTo>
                      <a:pt x="2127" y="434"/>
                    </a:lnTo>
                    <a:lnTo>
                      <a:pt x="2206" y="462"/>
                    </a:lnTo>
                    <a:lnTo>
                      <a:pt x="2282" y="493"/>
                    </a:lnTo>
                    <a:lnTo>
                      <a:pt x="2357" y="528"/>
                    </a:lnTo>
                    <a:lnTo>
                      <a:pt x="2429" y="568"/>
                    </a:lnTo>
                    <a:lnTo>
                      <a:pt x="2431" y="568"/>
                    </a:lnTo>
                    <a:lnTo>
                      <a:pt x="2432" y="569"/>
                    </a:lnTo>
                    <a:lnTo>
                      <a:pt x="2434" y="570"/>
                    </a:lnTo>
                    <a:lnTo>
                      <a:pt x="2435" y="571"/>
                    </a:lnTo>
                    <a:lnTo>
                      <a:pt x="2511" y="619"/>
                    </a:lnTo>
                    <a:lnTo>
                      <a:pt x="2584" y="669"/>
                    </a:lnTo>
                    <a:lnTo>
                      <a:pt x="2654" y="724"/>
                    </a:lnTo>
                    <a:lnTo>
                      <a:pt x="2721" y="783"/>
                    </a:lnTo>
                    <a:lnTo>
                      <a:pt x="2848" y="655"/>
                    </a:lnTo>
                    <a:lnTo>
                      <a:pt x="2764" y="572"/>
                    </a:lnTo>
                    <a:lnTo>
                      <a:pt x="3014" y="321"/>
                    </a:lnTo>
                    <a:lnTo>
                      <a:pt x="3266" y="572"/>
                    </a:lnTo>
                    <a:lnTo>
                      <a:pt x="3014" y="823"/>
                    </a:lnTo>
                    <a:lnTo>
                      <a:pt x="2930" y="739"/>
                    </a:lnTo>
                    <a:lnTo>
                      <a:pt x="2803" y="866"/>
                    </a:lnTo>
                    <a:lnTo>
                      <a:pt x="2863" y="933"/>
                    </a:lnTo>
                    <a:lnTo>
                      <a:pt x="2918" y="1003"/>
                    </a:lnTo>
                    <a:lnTo>
                      <a:pt x="2968" y="1075"/>
                    </a:lnTo>
                    <a:lnTo>
                      <a:pt x="3016" y="1151"/>
                    </a:lnTo>
                    <a:lnTo>
                      <a:pt x="3017" y="1152"/>
                    </a:lnTo>
                    <a:lnTo>
                      <a:pt x="3018" y="1154"/>
                    </a:lnTo>
                    <a:lnTo>
                      <a:pt x="3019" y="1155"/>
                    </a:lnTo>
                    <a:lnTo>
                      <a:pt x="3019" y="1158"/>
                    </a:lnTo>
                    <a:lnTo>
                      <a:pt x="3058" y="1230"/>
                    </a:lnTo>
                    <a:lnTo>
                      <a:pt x="3094" y="1304"/>
                    </a:lnTo>
                    <a:lnTo>
                      <a:pt x="3125" y="1380"/>
                    </a:lnTo>
                    <a:lnTo>
                      <a:pt x="3153" y="1459"/>
                    </a:lnTo>
                    <a:lnTo>
                      <a:pt x="3177" y="1538"/>
                    </a:lnTo>
                    <a:lnTo>
                      <a:pt x="3177" y="1538"/>
                    </a:lnTo>
                    <a:lnTo>
                      <a:pt x="3177" y="1539"/>
                    </a:lnTo>
                    <a:lnTo>
                      <a:pt x="3177" y="1539"/>
                    </a:lnTo>
                    <a:lnTo>
                      <a:pt x="3196" y="1619"/>
                    </a:lnTo>
                    <a:lnTo>
                      <a:pt x="3211" y="1701"/>
                    </a:lnTo>
                    <a:lnTo>
                      <a:pt x="3222" y="1784"/>
                    </a:lnTo>
                    <a:lnTo>
                      <a:pt x="3230" y="1868"/>
                    </a:lnTo>
                    <a:lnTo>
                      <a:pt x="3232" y="1953"/>
                    </a:lnTo>
                    <a:lnTo>
                      <a:pt x="3230" y="2037"/>
                    </a:lnTo>
                    <a:lnTo>
                      <a:pt x="3222" y="2121"/>
                    </a:lnTo>
                    <a:lnTo>
                      <a:pt x="3211" y="2204"/>
                    </a:lnTo>
                    <a:lnTo>
                      <a:pt x="3196" y="2285"/>
                    </a:lnTo>
                    <a:lnTo>
                      <a:pt x="3177" y="2366"/>
                    </a:lnTo>
                    <a:lnTo>
                      <a:pt x="3177" y="2366"/>
                    </a:lnTo>
                    <a:lnTo>
                      <a:pt x="3177" y="2367"/>
                    </a:lnTo>
                    <a:lnTo>
                      <a:pt x="3177" y="2367"/>
                    </a:lnTo>
                    <a:lnTo>
                      <a:pt x="3153" y="2446"/>
                    </a:lnTo>
                    <a:lnTo>
                      <a:pt x="3125" y="2525"/>
                    </a:lnTo>
                    <a:lnTo>
                      <a:pt x="3093" y="2601"/>
                    </a:lnTo>
                    <a:lnTo>
                      <a:pt x="3058" y="2675"/>
                    </a:lnTo>
                    <a:lnTo>
                      <a:pt x="3019" y="2747"/>
                    </a:lnTo>
                    <a:lnTo>
                      <a:pt x="3019" y="2750"/>
                    </a:lnTo>
                    <a:lnTo>
                      <a:pt x="3018" y="2751"/>
                    </a:lnTo>
                    <a:lnTo>
                      <a:pt x="3016" y="2754"/>
                    </a:lnTo>
                    <a:lnTo>
                      <a:pt x="3014" y="2756"/>
                    </a:lnTo>
                    <a:lnTo>
                      <a:pt x="2971" y="2825"/>
                    </a:lnTo>
                    <a:lnTo>
                      <a:pt x="2924" y="2893"/>
                    </a:lnTo>
                    <a:lnTo>
                      <a:pt x="2875" y="2957"/>
                    </a:lnTo>
                    <a:lnTo>
                      <a:pt x="2822" y="3020"/>
                    </a:lnTo>
                    <a:lnTo>
                      <a:pt x="2766" y="3079"/>
                    </a:lnTo>
                    <a:lnTo>
                      <a:pt x="2765" y="3080"/>
                    </a:lnTo>
                    <a:lnTo>
                      <a:pt x="2764" y="3082"/>
                    </a:lnTo>
                    <a:lnTo>
                      <a:pt x="2763" y="3083"/>
                    </a:lnTo>
                    <a:lnTo>
                      <a:pt x="2761" y="3083"/>
                    </a:lnTo>
                    <a:lnTo>
                      <a:pt x="2760" y="3084"/>
                    </a:lnTo>
                    <a:lnTo>
                      <a:pt x="2700" y="3141"/>
                    </a:lnTo>
                    <a:lnTo>
                      <a:pt x="2638" y="3194"/>
                    </a:lnTo>
                    <a:lnTo>
                      <a:pt x="2573" y="3243"/>
                    </a:lnTo>
                    <a:lnTo>
                      <a:pt x="2505" y="3290"/>
                    </a:lnTo>
                    <a:lnTo>
                      <a:pt x="2435" y="3334"/>
                    </a:lnTo>
                    <a:lnTo>
                      <a:pt x="2434" y="3335"/>
                    </a:lnTo>
                    <a:lnTo>
                      <a:pt x="2432" y="3336"/>
                    </a:lnTo>
                    <a:lnTo>
                      <a:pt x="2430" y="3337"/>
                    </a:lnTo>
                    <a:lnTo>
                      <a:pt x="2427" y="3338"/>
                    </a:lnTo>
                    <a:lnTo>
                      <a:pt x="2355" y="3377"/>
                    </a:lnTo>
                    <a:lnTo>
                      <a:pt x="2281" y="3412"/>
                    </a:lnTo>
                    <a:lnTo>
                      <a:pt x="2205" y="3444"/>
                    </a:lnTo>
                    <a:lnTo>
                      <a:pt x="2127" y="3471"/>
                    </a:lnTo>
                    <a:lnTo>
                      <a:pt x="2048" y="3495"/>
                    </a:lnTo>
                    <a:lnTo>
                      <a:pt x="2047" y="3495"/>
                    </a:lnTo>
                    <a:lnTo>
                      <a:pt x="2047" y="3496"/>
                    </a:lnTo>
                    <a:lnTo>
                      <a:pt x="2046" y="3496"/>
                    </a:lnTo>
                    <a:lnTo>
                      <a:pt x="1966" y="3515"/>
                    </a:lnTo>
                    <a:lnTo>
                      <a:pt x="1885" y="3530"/>
                    </a:lnTo>
                    <a:lnTo>
                      <a:pt x="1802" y="3541"/>
                    </a:lnTo>
                    <a:lnTo>
                      <a:pt x="1718" y="3548"/>
                    </a:lnTo>
                    <a:lnTo>
                      <a:pt x="1633" y="3550"/>
                    </a:lnTo>
                    <a:lnTo>
                      <a:pt x="1548" y="3548"/>
                    </a:lnTo>
                    <a:lnTo>
                      <a:pt x="1464" y="3541"/>
                    </a:lnTo>
                    <a:lnTo>
                      <a:pt x="1381" y="3530"/>
                    </a:lnTo>
                    <a:lnTo>
                      <a:pt x="1300" y="3515"/>
                    </a:lnTo>
                    <a:lnTo>
                      <a:pt x="1220" y="3496"/>
                    </a:lnTo>
                    <a:lnTo>
                      <a:pt x="1220" y="3496"/>
                    </a:lnTo>
                    <a:lnTo>
                      <a:pt x="1219" y="3495"/>
                    </a:lnTo>
                    <a:lnTo>
                      <a:pt x="1139" y="3471"/>
                    </a:lnTo>
                    <a:lnTo>
                      <a:pt x="1061" y="3444"/>
                    </a:lnTo>
                    <a:lnTo>
                      <a:pt x="985" y="3412"/>
                    </a:lnTo>
                    <a:lnTo>
                      <a:pt x="911" y="3377"/>
                    </a:lnTo>
                    <a:lnTo>
                      <a:pt x="839" y="3338"/>
                    </a:lnTo>
                    <a:lnTo>
                      <a:pt x="836" y="3337"/>
                    </a:lnTo>
                    <a:lnTo>
                      <a:pt x="833" y="3336"/>
                    </a:lnTo>
                    <a:lnTo>
                      <a:pt x="832" y="3335"/>
                    </a:lnTo>
                    <a:lnTo>
                      <a:pt x="831" y="3334"/>
                    </a:lnTo>
                    <a:lnTo>
                      <a:pt x="761" y="3290"/>
                    </a:lnTo>
                    <a:lnTo>
                      <a:pt x="693" y="3243"/>
                    </a:lnTo>
                    <a:lnTo>
                      <a:pt x="628" y="3194"/>
                    </a:lnTo>
                    <a:lnTo>
                      <a:pt x="565" y="3141"/>
                    </a:lnTo>
                    <a:lnTo>
                      <a:pt x="506" y="3084"/>
                    </a:lnTo>
                    <a:lnTo>
                      <a:pt x="505" y="3083"/>
                    </a:lnTo>
                    <a:lnTo>
                      <a:pt x="504" y="3083"/>
                    </a:lnTo>
                    <a:lnTo>
                      <a:pt x="503" y="3082"/>
                    </a:lnTo>
                    <a:lnTo>
                      <a:pt x="502" y="3081"/>
                    </a:lnTo>
                    <a:lnTo>
                      <a:pt x="501" y="3080"/>
                    </a:lnTo>
                    <a:lnTo>
                      <a:pt x="501" y="3079"/>
                    </a:lnTo>
                    <a:lnTo>
                      <a:pt x="445" y="3020"/>
                    </a:lnTo>
                    <a:lnTo>
                      <a:pt x="391" y="2957"/>
                    </a:lnTo>
                    <a:lnTo>
                      <a:pt x="341" y="2893"/>
                    </a:lnTo>
                    <a:lnTo>
                      <a:pt x="295" y="2825"/>
                    </a:lnTo>
                    <a:lnTo>
                      <a:pt x="252" y="2756"/>
                    </a:lnTo>
                    <a:lnTo>
                      <a:pt x="250" y="2754"/>
                    </a:lnTo>
                    <a:lnTo>
                      <a:pt x="249" y="2751"/>
                    </a:lnTo>
                    <a:lnTo>
                      <a:pt x="248" y="2750"/>
                    </a:lnTo>
                    <a:lnTo>
                      <a:pt x="246" y="2747"/>
                    </a:lnTo>
                    <a:lnTo>
                      <a:pt x="208" y="2675"/>
                    </a:lnTo>
                    <a:lnTo>
                      <a:pt x="172" y="2601"/>
                    </a:lnTo>
                    <a:lnTo>
                      <a:pt x="141" y="2525"/>
                    </a:lnTo>
                    <a:lnTo>
                      <a:pt x="113" y="2446"/>
                    </a:lnTo>
                    <a:lnTo>
                      <a:pt x="89" y="2367"/>
                    </a:lnTo>
                    <a:lnTo>
                      <a:pt x="89" y="2367"/>
                    </a:lnTo>
                    <a:lnTo>
                      <a:pt x="89" y="2366"/>
                    </a:lnTo>
                    <a:lnTo>
                      <a:pt x="88" y="2366"/>
                    </a:lnTo>
                    <a:lnTo>
                      <a:pt x="88" y="2366"/>
                    </a:lnTo>
                    <a:lnTo>
                      <a:pt x="69" y="2285"/>
                    </a:lnTo>
                    <a:lnTo>
                      <a:pt x="54" y="2204"/>
                    </a:lnTo>
                    <a:lnTo>
                      <a:pt x="43" y="2121"/>
                    </a:lnTo>
                    <a:lnTo>
                      <a:pt x="37" y="2037"/>
                    </a:lnTo>
                    <a:lnTo>
                      <a:pt x="34" y="1953"/>
                    </a:lnTo>
                    <a:lnTo>
                      <a:pt x="37" y="1868"/>
                    </a:lnTo>
                    <a:lnTo>
                      <a:pt x="43" y="1784"/>
                    </a:lnTo>
                    <a:lnTo>
                      <a:pt x="54" y="1701"/>
                    </a:lnTo>
                    <a:lnTo>
                      <a:pt x="70" y="1619"/>
                    </a:lnTo>
                    <a:lnTo>
                      <a:pt x="89" y="1539"/>
                    </a:lnTo>
                    <a:lnTo>
                      <a:pt x="89" y="1539"/>
                    </a:lnTo>
                    <a:lnTo>
                      <a:pt x="89" y="1538"/>
                    </a:lnTo>
                    <a:lnTo>
                      <a:pt x="89" y="1538"/>
                    </a:lnTo>
                    <a:lnTo>
                      <a:pt x="113" y="1459"/>
                    </a:lnTo>
                    <a:lnTo>
                      <a:pt x="141" y="1380"/>
                    </a:lnTo>
                    <a:lnTo>
                      <a:pt x="172" y="1304"/>
                    </a:lnTo>
                    <a:lnTo>
                      <a:pt x="208" y="1230"/>
                    </a:lnTo>
                    <a:lnTo>
                      <a:pt x="248" y="1158"/>
                    </a:lnTo>
                    <a:lnTo>
                      <a:pt x="248" y="1155"/>
                    </a:lnTo>
                    <a:lnTo>
                      <a:pt x="249" y="1154"/>
                    </a:lnTo>
                    <a:lnTo>
                      <a:pt x="250" y="1152"/>
                    </a:lnTo>
                    <a:lnTo>
                      <a:pt x="251" y="1151"/>
                    </a:lnTo>
                    <a:lnTo>
                      <a:pt x="298" y="1075"/>
                    </a:lnTo>
                    <a:lnTo>
                      <a:pt x="349" y="1003"/>
                    </a:lnTo>
                    <a:lnTo>
                      <a:pt x="404" y="933"/>
                    </a:lnTo>
                    <a:lnTo>
                      <a:pt x="462" y="866"/>
                    </a:lnTo>
                    <a:lnTo>
                      <a:pt x="335" y="739"/>
                    </a:lnTo>
                    <a:lnTo>
                      <a:pt x="252" y="823"/>
                    </a:lnTo>
                    <a:lnTo>
                      <a:pt x="0" y="572"/>
                    </a:lnTo>
                    <a:lnTo>
                      <a:pt x="252" y="321"/>
                    </a:lnTo>
                    <a:lnTo>
                      <a:pt x="503" y="572"/>
                    </a:lnTo>
                    <a:lnTo>
                      <a:pt x="419" y="655"/>
                    </a:lnTo>
                    <a:lnTo>
                      <a:pt x="546" y="783"/>
                    </a:lnTo>
                    <a:lnTo>
                      <a:pt x="613" y="724"/>
                    </a:lnTo>
                    <a:lnTo>
                      <a:pt x="683" y="669"/>
                    </a:lnTo>
                    <a:lnTo>
                      <a:pt x="755" y="619"/>
                    </a:lnTo>
                    <a:lnTo>
                      <a:pt x="831" y="571"/>
                    </a:lnTo>
                    <a:lnTo>
                      <a:pt x="832" y="570"/>
                    </a:lnTo>
                    <a:lnTo>
                      <a:pt x="833" y="569"/>
                    </a:lnTo>
                    <a:lnTo>
                      <a:pt x="835" y="568"/>
                    </a:lnTo>
                    <a:lnTo>
                      <a:pt x="838" y="568"/>
                    </a:lnTo>
                    <a:lnTo>
                      <a:pt x="910" y="528"/>
                    </a:lnTo>
                    <a:lnTo>
                      <a:pt x="984" y="493"/>
                    </a:lnTo>
                    <a:lnTo>
                      <a:pt x="1060" y="462"/>
                    </a:lnTo>
                    <a:lnTo>
                      <a:pt x="1139" y="434"/>
                    </a:lnTo>
                    <a:lnTo>
                      <a:pt x="1219" y="410"/>
                    </a:lnTo>
                    <a:lnTo>
                      <a:pt x="1220" y="410"/>
                    </a:lnTo>
                    <a:lnTo>
                      <a:pt x="1220" y="410"/>
                    </a:lnTo>
                    <a:lnTo>
                      <a:pt x="1297" y="391"/>
                    </a:lnTo>
                    <a:lnTo>
                      <a:pt x="1376" y="377"/>
                    </a:lnTo>
                    <a:lnTo>
                      <a:pt x="1456" y="365"/>
                    </a:lnTo>
                    <a:lnTo>
                      <a:pt x="1456" y="296"/>
                    </a:lnTo>
                    <a:lnTo>
                      <a:pt x="1366" y="296"/>
                    </a:lnTo>
                    <a:lnTo>
                      <a:pt x="1337" y="293"/>
                    </a:lnTo>
                    <a:lnTo>
                      <a:pt x="1309" y="284"/>
                    </a:lnTo>
                    <a:lnTo>
                      <a:pt x="1284" y="270"/>
                    </a:lnTo>
                    <a:lnTo>
                      <a:pt x="1262" y="253"/>
                    </a:lnTo>
                    <a:lnTo>
                      <a:pt x="1243" y="230"/>
                    </a:lnTo>
                    <a:lnTo>
                      <a:pt x="1231" y="205"/>
                    </a:lnTo>
                    <a:lnTo>
                      <a:pt x="1222" y="178"/>
                    </a:lnTo>
                    <a:lnTo>
                      <a:pt x="1219" y="148"/>
                    </a:lnTo>
                    <a:lnTo>
                      <a:pt x="1222" y="118"/>
                    </a:lnTo>
                    <a:lnTo>
                      <a:pt x="1231" y="90"/>
                    </a:lnTo>
                    <a:lnTo>
                      <a:pt x="1243" y="66"/>
                    </a:lnTo>
                    <a:lnTo>
                      <a:pt x="1262" y="43"/>
                    </a:lnTo>
                    <a:lnTo>
                      <a:pt x="1284" y="26"/>
                    </a:lnTo>
                    <a:lnTo>
                      <a:pt x="1309" y="12"/>
                    </a:lnTo>
                    <a:lnTo>
                      <a:pt x="1337" y="3"/>
                    </a:lnTo>
                    <a:lnTo>
                      <a:pt x="13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35" name="Овал 234"/>
            <p:cNvSpPr/>
            <p:nvPr/>
          </p:nvSpPr>
          <p:spPr>
            <a:xfrm>
              <a:off x="2446808" y="4845830"/>
              <a:ext cx="321690" cy="3325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8" name="TextBox 237"/>
          <p:cNvSpPr txBox="1"/>
          <p:nvPr/>
        </p:nvSpPr>
        <p:spPr>
          <a:xfrm>
            <a:off x="2222367" y="4810454"/>
            <a:ext cx="468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chemeClr val="bg1"/>
                </a:solidFill>
              </a:rPr>
              <a:t>120</a:t>
            </a:r>
          </a:p>
        </p:txBody>
      </p:sp>
      <p:cxnSp>
        <p:nvCxnSpPr>
          <p:cNvPr id="157" name="Прямая соединительная линия 156"/>
          <p:cNvCxnSpPr/>
          <p:nvPr/>
        </p:nvCxnSpPr>
        <p:spPr>
          <a:xfrm>
            <a:off x="4743904" y="2285338"/>
            <a:ext cx="2880000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Group 88"/>
          <p:cNvGrpSpPr/>
          <p:nvPr/>
        </p:nvGrpSpPr>
        <p:grpSpPr>
          <a:xfrm>
            <a:off x="4464576" y="2162254"/>
            <a:ext cx="252396" cy="252396"/>
            <a:chOff x="5113338" y="5651500"/>
            <a:chExt cx="531813" cy="531812"/>
          </a:xfrm>
          <a:solidFill>
            <a:schemeClr val="bg1"/>
          </a:solidFill>
        </p:grpSpPr>
        <p:sp>
          <p:nvSpPr>
            <p:cNvPr id="159" name="Freeform 699"/>
            <p:cNvSpPr>
              <a:spLocks noEditPoints="1"/>
            </p:cNvSpPr>
            <p:nvPr/>
          </p:nvSpPr>
          <p:spPr bwMode="auto">
            <a:xfrm>
              <a:off x="5275263" y="5815013"/>
              <a:ext cx="207963" cy="206375"/>
            </a:xfrm>
            <a:custGeom>
              <a:avLst/>
              <a:gdLst>
                <a:gd name="T0" fmla="*/ 551 w 1303"/>
                <a:gd name="T1" fmla="*/ 182 h 1303"/>
                <a:gd name="T2" fmla="*/ 411 w 1303"/>
                <a:gd name="T3" fmla="*/ 236 h 1303"/>
                <a:gd name="T4" fmla="*/ 294 w 1303"/>
                <a:gd name="T5" fmla="*/ 331 h 1303"/>
                <a:gd name="T6" fmla="*/ 213 w 1303"/>
                <a:gd name="T7" fmla="*/ 457 h 1303"/>
                <a:gd name="T8" fmla="*/ 174 w 1303"/>
                <a:gd name="T9" fmla="*/ 601 h 1303"/>
                <a:gd name="T10" fmla="*/ 185 w 1303"/>
                <a:gd name="T11" fmla="*/ 761 h 1303"/>
                <a:gd name="T12" fmla="*/ 247 w 1303"/>
                <a:gd name="T13" fmla="*/ 908 h 1303"/>
                <a:gd name="T14" fmla="*/ 352 w 1303"/>
                <a:gd name="T15" fmla="*/ 1025 h 1303"/>
                <a:gd name="T16" fmla="*/ 490 w 1303"/>
                <a:gd name="T17" fmla="*/ 1102 h 1303"/>
                <a:gd name="T18" fmla="*/ 651 w 1303"/>
                <a:gd name="T19" fmla="*/ 1131 h 1303"/>
                <a:gd name="T20" fmla="*/ 804 w 1303"/>
                <a:gd name="T21" fmla="*/ 1107 h 1303"/>
                <a:gd name="T22" fmla="*/ 936 w 1303"/>
                <a:gd name="T23" fmla="*/ 1038 h 1303"/>
                <a:gd name="T24" fmla="*/ 1040 w 1303"/>
                <a:gd name="T25" fmla="*/ 934 h 1303"/>
                <a:gd name="T26" fmla="*/ 1108 w 1303"/>
                <a:gd name="T27" fmla="*/ 800 h 1303"/>
                <a:gd name="T28" fmla="*/ 1131 w 1303"/>
                <a:gd name="T29" fmla="*/ 651 h 1303"/>
                <a:gd name="T30" fmla="*/ 1103 w 1303"/>
                <a:gd name="T31" fmla="*/ 490 h 1303"/>
                <a:gd name="T32" fmla="*/ 1025 w 1303"/>
                <a:gd name="T33" fmla="*/ 352 h 1303"/>
                <a:gd name="T34" fmla="*/ 908 w 1303"/>
                <a:gd name="T35" fmla="*/ 247 h 1303"/>
                <a:gd name="T36" fmla="*/ 762 w 1303"/>
                <a:gd name="T37" fmla="*/ 184 h 1303"/>
                <a:gd name="T38" fmla="*/ 651 w 1303"/>
                <a:gd name="T39" fmla="*/ 0 h 1303"/>
                <a:gd name="T40" fmla="*/ 834 w 1303"/>
                <a:gd name="T41" fmla="*/ 26 h 1303"/>
                <a:gd name="T42" fmla="*/ 997 w 1303"/>
                <a:gd name="T43" fmla="*/ 100 h 1303"/>
                <a:gd name="T44" fmla="*/ 1133 w 1303"/>
                <a:gd name="T45" fmla="*/ 212 h 1303"/>
                <a:gd name="T46" fmla="*/ 1233 w 1303"/>
                <a:gd name="T47" fmla="*/ 358 h 1303"/>
                <a:gd name="T48" fmla="*/ 1291 w 1303"/>
                <a:gd name="T49" fmla="*/ 528 h 1303"/>
                <a:gd name="T50" fmla="*/ 1301 w 1303"/>
                <a:gd name="T51" fmla="*/ 703 h 1303"/>
                <a:gd name="T52" fmla="*/ 1262 w 1303"/>
                <a:gd name="T53" fmla="*/ 880 h 1303"/>
                <a:gd name="T54" fmla="*/ 1175 w 1303"/>
                <a:gd name="T55" fmla="*/ 1038 h 1303"/>
                <a:gd name="T56" fmla="*/ 1048 w 1303"/>
                <a:gd name="T57" fmla="*/ 1169 h 1303"/>
                <a:gd name="T58" fmla="*/ 889 w 1303"/>
                <a:gd name="T59" fmla="*/ 1258 h 1303"/>
                <a:gd name="T60" fmla="*/ 713 w 1303"/>
                <a:gd name="T61" fmla="*/ 1301 h 1303"/>
                <a:gd name="T62" fmla="*/ 528 w 1303"/>
                <a:gd name="T63" fmla="*/ 1291 h 1303"/>
                <a:gd name="T64" fmla="*/ 357 w 1303"/>
                <a:gd name="T65" fmla="*/ 1233 h 1303"/>
                <a:gd name="T66" fmla="*/ 212 w 1303"/>
                <a:gd name="T67" fmla="*/ 1132 h 1303"/>
                <a:gd name="T68" fmla="*/ 99 w 1303"/>
                <a:gd name="T69" fmla="*/ 997 h 1303"/>
                <a:gd name="T70" fmla="*/ 25 w 1303"/>
                <a:gd name="T71" fmla="*/ 834 h 1303"/>
                <a:gd name="T72" fmla="*/ 0 w 1303"/>
                <a:gd name="T73" fmla="*/ 651 h 1303"/>
                <a:gd name="T74" fmla="*/ 24 w 1303"/>
                <a:gd name="T75" fmla="*/ 474 h 1303"/>
                <a:gd name="T76" fmla="*/ 95 w 1303"/>
                <a:gd name="T77" fmla="*/ 313 h 1303"/>
                <a:gd name="T78" fmla="*/ 204 w 1303"/>
                <a:gd name="T79" fmla="*/ 177 h 1303"/>
                <a:gd name="T80" fmla="*/ 337 w 1303"/>
                <a:gd name="T81" fmla="*/ 81 h 1303"/>
                <a:gd name="T82" fmla="*/ 488 w 1303"/>
                <a:gd name="T83" fmla="*/ 21 h 1303"/>
                <a:gd name="T84" fmla="*/ 651 w 1303"/>
                <a:gd name="T85" fmla="*/ 0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03" h="1303">
                  <a:moveTo>
                    <a:pt x="651" y="172"/>
                  </a:moveTo>
                  <a:lnTo>
                    <a:pt x="600" y="175"/>
                  </a:lnTo>
                  <a:lnTo>
                    <a:pt x="551" y="182"/>
                  </a:lnTo>
                  <a:lnTo>
                    <a:pt x="502" y="196"/>
                  </a:lnTo>
                  <a:lnTo>
                    <a:pt x="455" y="214"/>
                  </a:lnTo>
                  <a:lnTo>
                    <a:pt x="411" y="236"/>
                  </a:lnTo>
                  <a:lnTo>
                    <a:pt x="369" y="264"/>
                  </a:lnTo>
                  <a:lnTo>
                    <a:pt x="330" y="296"/>
                  </a:lnTo>
                  <a:lnTo>
                    <a:pt x="294" y="331"/>
                  </a:lnTo>
                  <a:lnTo>
                    <a:pt x="262" y="371"/>
                  </a:lnTo>
                  <a:lnTo>
                    <a:pt x="236" y="413"/>
                  </a:lnTo>
                  <a:lnTo>
                    <a:pt x="213" y="457"/>
                  </a:lnTo>
                  <a:lnTo>
                    <a:pt x="195" y="504"/>
                  </a:lnTo>
                  <a:lnTo>
                    <a:pt x="182" y="552"/>
                  </a:lnTo>
                  <a:lnTo>
                    <a:pt x="174" y="601"/>
                  </a:lnTo>
                  <a:lnTo>
                    <a:pt x="172" y="651"/>
                  </a:lnTo>
                  <a:lnTo>
                    <a:pt x="175" y="707"/>
                  </a:lnTo>
                  <a:lnTo>
                    <a:pt x="185" y="761"/>
                  </a:lnTo>
                  <a:lnTo>
                    <a:pt x="200" y="812"/>
                  </a:lnTo>
                  <a:lnTo>
                    <a:pt x="220" y="862"/>
                  </a:lnTo>
                  <a:lnTo>
                    <a:pt x="247" y="908"/>
                  </a:lnTo>
                  <a:lnTo>
                    <a:pt x="278" y="951"/>
                  </a:lnTo>
                  <a:lnTo>
                    <a:pt x="312" y="990"/>
                  </a:lnTo>
                  <a:lnTo>
                    <a:pt x="352" y="1025"/>
                  </a:lnTo>
                  <a:lnTo>
                    <a:pt x="394" y="1057"/>
                  </a:lnTo>
                  <a:lnTo>
                    <a:pt x="441" y="1082"/>
                  </a:lnTo>
                  <a:lnTo>
                    <a:pt x="490" y="1102"/>
                  </a:lnTo>
                  <a:lnTo>
                    <a:pt x="541" y="1118"/>
                  </a:lnTo>
                  <a:lnTo>
                    <a:pt x="595" y="1128"/>
                  </a:lnTo>
                  <a:lnTo>
                    <a:pt x="651" y="1131"/>
                  </a:lnTo>
                  <a:lnTo>
                    <a:pt x="704" y="1128"/>
                  </a:lnTo>
                  <a:lnTo>
                    <a:pt x="755" y="1120"/>
                  </a:lnTo>
                  <a:lnTo>
                    <a:pt x="804" y="1107"/>
                  </a:lnTo>
                  <a:lnTo>
                    <a:pt x="851" y="1088"/>
                  </a:lnTo>
                  <a:lnTo>
                    <a:pt x="895" y="1066"/>
                  </a:lnTo>
                  <a:lnTo>
                    <a:pt x="936" y="1038"/>
                  </a:lnTo>
                  <a:lnTo>
                    <a:pt x="974" y="1008"/>
                  </a:lnTo>
                  <a:lnTo>
                    <a:pt x="1009" y="972"/>
                  </a:lnTo>
                  <a:lnTo>
                    <a:pt x="1040" y="934"/>
                  </a:lnTo>
                  <a:lnTo>
                    <a:pt x="1067" y="892"/>
                  </a:lnTo>
                  <a:lnTo>
                    <a:pt x="1090" y="847"/>
                  </a:lnTo>
                  <a:lnTo>
                    <a:pt x="1108" y="800"/>
                  </a:lnTo>
                  <a:lnTo>
                    <a:pt x="1121" y="750"/>
                  </a:lnTo>
                  <a:lnTo>
                    <a:pt x="1128" y="698"/>
                  </a:lnTo>
                  <a:lnTo>
                    <a:pt x="1131" y="651"/>
                  </a:lnTo>
                  <a:lnTo>
                    <a:pt x="1127" y="596"/>
                  </a:lnTo>
                  <a:lnTo>
                    <a:pt x="1118" y="542"/>
                  </a:lnTo>
                  <a:lnTo>
                    <a:pt x="1103" y="490"/>
                  </a:lnTo>
                  <a:lnTo>
                    <a:pt x="1083" y="441"/>
                  </a:lnTo>
                  <a:lnTo>
                    <a:pt x="1056" y="395"/>
                  </a:lnTo>
                  <a:lnTo>
                    <a:pt x="1025" y="352"/>
                  </a:lnTo>
                  <a:lnTo>
                    <a:pt x="991" y="313"/>
                  </a:lnTo>
                  <a:lnTo>
                    <a:pt x="951" y="277"/>
                  </a:lnTo>
                  <a:lnTo>
                    <a:pt x="908" y="247"/>
                  </a:lnTo>
                  <a:lnTo>
                    <a:pt x="862" y="221"/>
                  </a:lnTo>
                  <a:lnTo>
                    <a:pt x="813" y="200"/>
                  </a:lnTo>
                  <a:lnTo>
                    <a:pt x="762" y="184"/>
                  </a:lnTo>
                  <a:lnTo>
                    <a:pt x="708" y="175"/>
                  </a:lnTo>
                  <a:lnTo>
                    <a:pt x="651" y="172"/>
                  </a:lnTo>
                  <a:close/>
                  <a:moveTo>
                    <a:pt x="651" y="0"/>
                  </a:moveTo>
                  <a:lnTo>
                    <a:pt x="714" y="3"/>
                  </a:lnTo>
                  <a:lnTo>
                    <a:pt x="775" y="12"/>
                  </a:lnTo>
                  <a:lnTo>
                    <a:pt x="834" y="26"/>
                  </a:lnTo>
                  <a:lnTo>
                    <a:pt x="891" y="46"/>
                  </a:lnTo>
                  <a:lnTo>
                    <a:pt x="946" y="70"/>
                  </a:lnTo>
                  <a:lnTo>
                    <a:pt x="997" y="100"/>
                  </a:lnTo>
                  <a:lnTo>
                    <a:pt x="1046" y="132"/>
                  </a:lnTo>
                  <a:lnTo>
                    <a:pt x="1091" y="170"/>
                  </a:lnTo>
                  <a:lnTo>
                    <a:pt x="1133" y="212"/>
                  </a:lnTo>
                  <a:lnTo>
                    <a:pt x="1170" y="257"/>
                  </a:lnTo>
                  <a:lnTo>
                    <a:pt x="1204" y="306"/>
                  </a:lnTo>
                  <a:lnTo>
                    <a:pt x="1233" y="358"/>
                  </a:lnTo>
                  <a:lnTo>
                    <a:pt x="1257" y="412"/>
                  </a:lnTo>
                  <a:lnTo>
                    <a:pt x="1277" y="468"/>
                  </a:lnTo>
                  <a:lnTo>
                    <a:pt x="1291" y="528"/>
                  </a:lnTo>
                  <a:lnTo>
                    <a:pt x="1300" y="589"/>
                  </a:lnTo>
                  <a:lnTo>
                    <a:pt x="1303" y="651"/>
                  </a:lnTo>
                  <a:lnTo>
                    <a:pt x="1301" y="703"/>
                  </a:lnTo>
                  <a:lnTo>
                    <a:pt x="1294" y="764"/>
                  </a:lnTo>
                  <a:lnTo>
                    <a:pt x="1281" y="823"/>
                  </a:lnTo>
                  <a:lnTo>
                    <a:pt x="1262" y="880"/>
                  </a:lnTo>
                  <a:lnTo>
                    <a:pt x="1238" y="936"/>
                  </a:lnTo>
                  <a:lnTo>
                    <a:pt x="1209" y="988"/>
                  </a:lnTo>
                  <a:lnTo>
                    <a:pt x="1175" y="1038"/>
                  </a:lnTo>
                  <a:lnTo>
                    <a:pt x="1138" y="1085"/>
                  </a:lnTo>
                  <a:lnTo>
                    <a:pt x="1095" y="1129"/>
                  </a:lnTo>
                  <a:lnTo>
                    <a:pt x="1048" y="1169"/>
                  </a:lnTo>
                  <a:lnTo>
                    <a:pt x="998" y="1204"/>
                  </a:lnTo>
                  <a:lnTo>
                    <a:pt x="945" y="1233"/>
                  </a:lnTo>
                  <a:lnTo>
                    <a:pt x="889" y="1258"/>
                  </a:lnTo>
                  <a:lnTo>
                    <a:pt x="832" y="1277"/>
                  </a:lnTo>
                  <a:lnTo>
                    <a:pt x="773" y="1291"/>
                  </a:lnTo>
                  <a:lnTo>
                    <a:pt x="713" y="1301"/>
                  </a:lnTo>
                  <a:lnTo>
                    <a:pt x="651" y="1303"/>
                  </a:lnTo>
                  <a:lnTo>
                    <a:pt x="589" y="1300"/>
                  </a:lnTo>
                  <a:lnTo>
                    <a:pt x="528" y="1291"/>
                  </a:lnTo>
                  <a:lnTo>
                    <a:pt x="469" y="1277"/>
                  </a:lnTo>
                  <a:lnTo>
                    <a:pt x="411" y="1258"/>
                  </a:lnTo>
                  <a:lnTo>
                    <a:pt x="357" y="1233"/>
                  </a:lnTo>
                  <a:lnTo>
                    <a:pt x="306" y="1204"/>
                  </a:lnTo>
                  <a:lnTo>
                    <a:pt x="257" y="1170"/>
                  </a:lnTo>
                  <a:lnTo>
                    <a:pt x="212" y="1132"/>
                  </a:lnTo>
                  <a:lnTo>
                    <a:pt x="170" y="1090"/>
                  </a:lnTo>
                  <a:lnTo>
                    <a:pt x="132" y="1045"/>
                  </a:lnTo>
                  <a:lnTo>
                    <a:pt x="99" y="997"/>
                  </a:lnTo>
                  <a:lnTo>
                    <a:pt x="70" y="945"/>
                  </a:lnTo>
                  <a:lnTo>
                    <a:pt x="46" y="891"/>
                  </a:lnTo>
                  <a:lnTo>
                    <a:pt x="25" y="834"/>
                  </a:lnTo>
                  <a:lnTo>
                    <a:pt x="11" y="775"/>
                  </a:lnTo>
                  <a:lnTo>
                    <a:pt x="3" y="714"/>
                  </a:lnTo>
                  <a:lnTo>
                    <a:pt x="0" y="651"/>
                  </a:lnTo>
                  <a:lnTo>
                    <a:pt x="3" y="592"/>
                  </a:lnTo>
                  <a:lnTo>
                    <a:pt x="11" y="533"/>
                  </a:lnTo>
                  <a:lnTo>
                    <a:pt x="24" y="474"/>
                  </a:lnTo>
                  <a:lnTo>
                    <a:pt x="43" y="419"/>
                  </a:lnTo>
                  <a:lnTo>
                    <a:pt x="66" y="365"/>
                  </a:lnTo>
                  <a:lnTo>
                    <a:pt x="95" y="313"/>
                  </a:lnTo>
                  <a:lnTo>
                    <a:pt x="127" y="263"/>
                  </a:lnTo>
                  <a:lnTo>
                    <a:pt x="166" y="217"/>
                  </a:lnTo>
                  <a:lnTo>
                    <a:pt x="204" y="177"/>
                  </a:lnTo>
                  <a:lnTo>
                    <a:pt x="246" y="142"/>
                  </a:lnTo>
                  <a:lnTo>
                    <a:pt x="290" y="109"/>
                  </a:lnTo>
                  <a:lnTo>
                    <a:pt x="337" y="81"/>
                  </a:lnTo>
                  <a:lnTo>
                    <a:pt x="386" y="57"/>
                  </a:lnTo>
                  <a:lnTo>
                    <a:pt x="436" y="36"/>
                  </a:lnTo>
                  <a:lnTo>
                    <a:pt x="488" y="21"/>
                  </a:lnTo>
                  <a:lnTo>
                    <a:pt x="542" y="9"/>
                  </a:lnTo>
                  <a:lnTo>
                    <a:pt x="596" y="3"/>
                  </a:lnTo>
                  <a:lnTo>
                    <a:pt x="6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700"/>
            <p:cNvSpPr>
              <a:spLocks noEditPoints="1"/>
            </p:cNvSpPr>
            <p:nvPr/>
          </p:nvSpPr>
          <p:spPr bwMode="auto">
            <a:xfrm>
              <a:off x="5113338" y="5651500"/>
              <a:ext cx="531813" cy="531812"/>
            </a:xfrm>
            <a:custGeom>
              <a:avLst/>
              <a:gdLst>
                <a:gd name="T0" fmla="*/ 1285 w 3353"/>
                <a:gd name="T1" fmla="*/ 675 h 3352"/>
                <a:gd name="T2" fmla="*/ 921 w 3353"/>
                <a:gd name="T3" fmla="*/ 910 h 3352"/>
                <a:gd name="T4" fmla="*/ 671 w 3353"/>
                <a:gd name="T5" fmla="*/ 1286 h 3352"/>
                <a:gd name="T6" fmla="*/ 610 w 3353"/>
                <a:gd name="T7" fmla="*/ 1517 h 3352"/>
                <a:gd name="T8" fmla="*/ 678 w 3353"/>
                <a:gd name="T9" fmla="*/ 1523 h 3352"/>
                <a:gd name="T10" fmla="*/ 734 w 3353"/>
                <a:gd name="T11" fmla="*/ 1754 h 3352"/>
                <a:gd name="T12" fmla="*/ 658 w 3353"/>
                <a:gd name="T13" fmla="*/ 1831 h 3352"/>
                <a:gd name="T14" fmla="*/ 607 w 3353"/>
                <a:gd name="T15" fmla="*/ 1837 h 3352"/>
                <a:gd name="T16" fmla="*/ 645 w 3353"/>
                <a:gd name="T17" fmla="*/ 2004 h 3352"/>
                <a:gd name="T18" fmla="*/ 880 w 3353"/>
                <a:gd name="T19" fmla="*/ 2411 h 3352"/>
                <a:gd name="T20" fmla="*/ 1264 w 3353"/>
                <a:gd name="T21" fmla="*/ 2681 h 3352"/>
                <a:gd name="T22" fmla="*/ 1514 w 3353"/>
                <a:gd name="T23" fmla="*/ 2746 h 3352"/>
                <a:gd name="T24" fmla="*/ 1544 w 3353"/>
                <a:gd name="T25" fmla="*/ 2640 h 3352"/>
                <a:gd name="T26" fmla="*/ 1794 w 3353"/>
                <a:gd name="T27" fmla="*/ 2628 h 3352"/>
                <a:gd name="T28" fmla="*/ 1834 w 3353"/>
                <a:gd name="T29" fmla="*/ 2743 h 3352"/>
                <a:gd name="T30" fmla="*/ 2010 w 3353"/>
                <a:gd name="T31" fmla="*/ 2709 h 3352"/>
                <a:gd name="T32" fmla="*/ 2415 w 3353"/>
                <a:gd name="T33" fmla="*/ 2470 h 3352"/>
                <a:gd name="T34" fmla="*/ 2680 w 3353"/>
                <a:gd name="T35" fmla="*/ 2083 h 3352"/>
                <a:gd name="T36" fmla="*/ 2743 w 3353"/>
                <a:gd name="T37" fmla="*/ 1836 h 3352"/>
                <a:gd name="T38" fmla="*/ 2641 w 3353"/>
                <a:gd name="T39" fmla="*/ 1809 h 3352"/>
                <a:gd name="T40" fmla="*/ 2629 w 3353"/>
                <a:gd name="T41" fmla="*/ 1559 h 3352"/>
                <a:gd name="T42" fmla="*/ 2738 w 3353"/>
                <a:gd name="T43" fmla="*/ 1519 h 3352"/>
                <a:gd name="T44" fmla="*/ 2703 w 3353"/>
                <a:gd name="T45" fmla="*/ 1344 h 3352"/>
                <a:gd name="T46" fmla="*/ 2465 w 3353"/>
                <a:gd name="T47" fmla="*/ 945 h 3352"/>
                <a:gd name="T48" fmla="*/ 2084 w 3353"/>
                <a:gd name="T49" fmla="*/ 682 h 3352"/>
                <a:gd name="T50" fmla="*/ 1838 w 3353"/>
                <a:gd name="T51" fmla="*/ 616 h 3352"/>
                <a:gd name="T52" fmla="*/ 1809 w 3353"/>
                <a:gd name="T53" fmla="*/ 712 h 3352"/>
                <a:gd name="T54" fmla="*/ 1559 w 3353"/>
                <a:gd name="T55" fmla="*/ 724 h 3352"/>
                <a:gd name="T56" fmla="*/ 1519 w 3353"/>
                <a:gd name="T57" fmla="*/ 618 h 3352"/>
                <a:gd name="T58" fmla="*/ 1794 w 3353"/>
                <a:gd name="T59" fmla="*/ 10 h 3352"/>
                <a:gd name="T60" fmla="*/ 1834 w 3353"/>
                <a:gd name="T61" fmla="*/ 351 h 3352"/>
                <a:gd name="T62" fmla="*/ 2030 w 3353"/>
                <a:gd name="T63" fmla="*/ 397 h 3352"/>
                <a:gd name="T64" fmla="*/ 2492 w 3353"/>
                <a:gd name="T65" fmla="*/ 629 h 3352"/>
                <a:gd name="T66" fmla="*/ 2829 w 3353"/>
                <a:gd name="T67" fmla="*/ 1014 h 3352"/>
                <a:gd name="T68" fmla="*/ 2997 w 3353"/>
                <a:gd name="T69" fmla="*/ 1509 h 3352"/>
                <a:gd name="T70" fmla="*/ 3004 w 3353"/>
                <a:gd name="T71" fmla="*/ 1520 h 3352"/>
                <a:gd name="T72" fmla="*/ 3342 w 3353"/>
                <a:gd name="T73" fmla="*/ 1559 h 3352"/>
                <a:gd name="T74" fmla="*/ 3330 w 3353"/>
                <a:gd name="T75" fmla="*/ 1809 h 3352"/>
                <a:gd name="T76" fmla="*/ 3003 w 3353"/>
                <a:gd name="T77" fmla="*/ 1832 h 3352"/>
                <a:gd name="T78" fmla="*/ 2986 w 3353"/>
                <a:gd name="T79" fmla="*/ 1931 h 3352"/>
                <a:gd name="T80" fmla="*/ 2788 w 3353"/>
                <a:gd name="T81" fmla="*/ 2418 h 3352"/>
                <a:gd name="T82" fmla="*/ 2423 w 3353"/>
                <a:gd name="T83" fmla="*/ 2786 h 3352"/>
                <a:gd name="T84" fmla="*/ 1938 w 3353"/>
                <a:gd name="T85" fmla="*/ 2989 h 3352"/>
                <a:gd name="T86" fmla="*/ 1832 w 3353"/>
                <a:gd name="T87" fmla="*/ 3274 h 3352"/>
                <a:gd name="T88" fmla="*/ 1755 w 3353"/>
                <a:gd name="T89" fmla="*/ 3352 h 3352"/>
                <a:gd name="T90" fmla="*/ 1524 w 3353"/>
                <a:gd name="T91" fmla="*/ 3295 h 3352"/>
                <a:gd name="T92" fmla="*/ 1514 w 3353"/>
                <a:gd name="T93" fmla="*/ 3007 h 3352"/>
                <a:gd name="T94" fmla="*/ 1244 w 3353"/>
                <a:gd name="T95" fmla="*/ 2943 h 3352"/>
                <a:gd name="T96" fmla="*/ 795 w 3353"/>
                <a:gd name="T97" fmla="*/ 2681 h 3352"/>
                <a:gd name="T98" fmla="*/ 480 w 3353"/>
                <a:gd name="T99" fmla="*/ 2270 h 3352"/>
                <a:gd name="T100" fmla="*/ 353 w 3353"/>
                <a:gd name="T101" fmla="*/ 1843 h 3352"/>
                <a:gd name="T102" fmla="*/ 345 w 3353"/>
                <a:gd name="T103" fmla="*/ 1831 h 3352"/>
                <a:gd name="T104" fmla="*/ 11 w 3353"/>
                <a:gd name="T105" fmla="*/ 1792 h 3352"/>
                <a:gd name="T106" fmla="*/ 22 w 3353"/>
                <a:gd name="T107" fmla="*/ 1543 h 3352"/>
                <a:gd name="T108" fmla="*/ 349 w 3353"/>
                <a:gd name="T109" fmla="*/ 1519 h 3352"/>
                <a:gd name="T110" fmla="*/ 355 w 3353"/>
                <a:gd name="T111" fmla="*/ 1506 h 3352"/>
                <a:gd name="T112" fmla="*/ 529 w 3353"/>
                <a:gd name="T113" fmla="*/ 1005 h 3352"/>
                <a:gd name="T114" fmla="*/ 869 w 3353"/>
                <a:gd name="T115" fmla="*/ 623 h 3352"/>
                <a:gd name="T116" fmla="*/ 1326 w 3353"/>
                <a:gd name="T117" fmla="*/ 397 h 3352"/>
                <a:gd name="T118" fmla="*/ 1519 w 3353"/>
                <a:gd name="T119" fmla="*/ 350 h 3352"/>
                <a:gd name="T120" fmla="*/ 1559 w 3353"/>
                <a:gd name="T121" fmla="*/ 10 h 3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53" h="3352">
                  <a:moveTo>
                    <a:pt x="1510" y="616"/>
                  </a:moveTo>
                  <a:lnTo>
                    <a:pt x="1505" y="616"/>
                  </a:lnTo>
                  <a:lnTo>
                    <a:pt x="1500" y="617"/>
                  </a:lnTo>
                  <a:lnTo>
                    <a:pt x="1426" y="631"/>
                  </a:lnTo>
                  <a:lnTo>
                    <a:pt x="1355" y="652"/>
                  </a:lnTo>
                  <a:lnTo>
                    <a:pt x="1285" y="675"/>
                  </a:lnTo>
                  <a:lnTo>
                    <a:pt x="1218" y="705"/>
                  </a:lnTo>
                  <a:lnTo>
                    <a:pt x="1152" y="737"/>
                  </a:lnTo>
                  <a:lnTo>
                    <a:pt x="1090" y="775"/>
                  </a:lnTo>
                  <a:lnTo>
                    <a:pt x="1031" y="816"/>
                  </a:lnTo>
                  <a:lnTo>
                    <a:pt x="975" y="861"/>
                  </a:lnTo>
                  <a:lnTo>
                    <a:pt x="921" y="910"/>
                  </a:lnTo>
                  <a:lnTo>
                    <a:pt x="871" y="962"/>
                  </a:lnTo>
                  <a:lnTo>
                    <a:pt x="822" y="1020"/>
                  </a:lnTo>
                  <a:lnTo>
                    <a:pt x="778" y="1083"/>
                  </a:lnTo>
                  <a:lnTo>
                    <a:pt x="738" y="1147"/>
                  </a:lnTo>
                  <a:lnTo>
                    <a:pt x="702" y="1215"/>
                  </a:lnTo>
                  <a:lnTo>
                    <a:pt x="671" y="1286"/>
                  </a:lnTo>
                  <a:lnTo>
                    <a:pt x="646" y="1359"/>
                  </a:lnTo>
                  <a:lnTo>
                    <a:pt x="625" y="1434"/>
                  </a:lnTo>
                  <a:lnTo>
                    <a:pt x="610" y="1512"/>
                  </a:lnTo>
                  <a:lnTo>
                    <a:pt x="609" y="1514"/>
                  </a:lnTo>
                  <a:lnTo>
                    <a:pt x="609" y="1515"/>
                  </a:lnTo>
                  <a:lnTo>
                    <a:pt x="610" y="1517"/>
                  </a:lnTo>
                  <a:lnTo>
                    <a:pt x="610" y="1518"/>
                  </a:lnTo>
                  <a:lnTo>
                    <a:pt x="611" y="1519"/>
                  </a:lnTo>
                  <a:lnTo>
                    <a:pt x="613" y="1520"/>
                  </a:lnTo>
                  <a:lnTo>
                    <a:pt x="616" y="1521"/>
                  </a:lnTo>
                  <a:lnTo>
                    <a:pt x="658" y="1521"/>
                  </a:lnTo>
                  <a:lnTo>
                    <a:pt x="678" y="1523"/>
                  </a:lnTo>
                  <a:lnTo>
                    <a:pt x="697" y="1531"/>
                  </a:lnTo>
                  <a:lnTo>
                    <a:pt x="712" y="1543"/>
                  </a:lnTo>
                  <a:lnTo>
                    <a:pt x="724" y="1559"/>
                  </a:lnTo>
                  <a:lnTo>
                    <a:pt x="732" y="1577"/>
                  </a:lnTo>
                  <a:lnTo>
                    <a:pt x="734" y="1597"/>
                  </a:lnTo>
                  <a:lnTo>
                    <a:pt x="734" y="1754"/>
                  </a:lnTo>
                  <a:lnTo>
                    <a:pt x="732" y="1774"/>
                  </a:lnTo>
                  <a:lnTo>
                    <a:pt x="724" y="1792"/>
                  </a:lnTo>
                  <a:lnTo>
                    <a:pt x="712" y="1809"/>
                  </a:lnTo>
                  <a:lnTo>
                    <a:pt x="697" y="1821"/>
                  </a:lnTo>
                  <a:lnTo>
                    <a:pt x="678" y="1828"/>
                  </a:lnTo>
                  <a:lnTo>
                    <a:pt x="658" y="1831"/>
                  </a:lnTo>
                  <a:lnTo>
                    <a:pt x="614" y="1831"/>
                  </a:lnTo>
                  <a:lnTo>
                    <a:pt x="611" y="1831"/>
                  </a:lnTo>
                  <a:lnTo>
                    <a:pt x="609" y="1832"/>
                  </a:lnTo>
                  <a:lnTo>
                    <a:pt x="608" y="1833"/>
                  </a:lnTo>
                  <a:lnTo>
                    <a:pt x="607" y="1835"/>
                  </a:lnTo>
                  <a:lnTo>
                    <a:pt x="607" y="1837"/>
                  </a:lnTo>
                  <a:lnTo>
                    <a:pt x="607" y="1839"/>
                  </a:lnTo>
                  <a:lnTo>
                    <a:pt x="608" y="1841"/>
                  </a:lnTo>
                  <a:lnTo>
                    <a:pt x="608" y="1843"/>
                  </a:lnTo>
                  <a:lnTo>
                    <a:pt x="608" y="1846"/>
                  </a:lnTo>
                  <a:lnTo>
                    <a:pt x="623" y="1925"/>
                  </a:lnTo>
                  <a:lnTo>
                    <a:pt x="645" y="2004"/>
                  </a:lnTo>
                  <a:lnTo>
                    <a:pt x="671" y="2078"/>
                  </a:lnTo>
                  <a:lnTo>
                    <a:pt x="703" y="2152"/>
                  </a:lnTo>
                  <a:lnTo>
                    <a:pt x="741" y="2221"/>
                  </a:lnTo>
                  <a:lnTo>
                    <a:pt x="781" y="2289"/>
                  </a:lnTo>
                  <a:lnTo>
                    <a:pt x="828" y="2352"/>
                  </a:lnTo>
                  <a:lnTo>
                    <a:pt x="880" y="2411"/>
                  </a:lnTo>
                  <a:lnTo>
                    <a:pt x="935" y="2467"/>
                  </a:lnTo>
                  <a:lnTo>
                    <a:pt x="993" y="2520"/>
                  </a:lnTo>
                  <a:lnTo>
                    <a:pt x="1056" y="2566"/>
                  </a:lnTo>
                  <a:lnTo>
                    <a:pt x="1122" y="2609"/>
                  </a:lnTo>
                  <a:lnTo>
                    <a:pt x="1191" y="2647"/>
                  </a:lnTo>
                  <a:lnTo>
                    <a:pt x="1264" y="2681"/>
                  </a:lnTo>
                  <a:lnTo>
                    <a:pt x="1338" y="2708"/>
                  </a:lnTo>
                  <a:lnTo>
                    <a:pt x="1416" y="2731"/>
                  </a:lnTo>
                  <a:lnTo>
                    <a:pt x="1496" y="2747"/>
                  </a:lnTo>
                  <a:lnTo>
                    <a:pt x="1502" y="2748"/>
                  </a:lnTo>
                  <a:lnTo>
                    <a:pt x="1508" y="2748"/>
                  </a:lnTo>
                  <a:lnTo>
                    <a:pt x="1514" y="2746"/>
                  </a:lnTo>
                  <a:lnTo>
                    <a:pt x="1519" y="2743"/>
                  </a:lnTo>
                  <a:lnTo>
                    <a:pt x="1521" y="2737"/>
                  </a:lnTo>
                  <a:lnTo>
                    <a:pt x="1521" y="2694"/>
                  </a:lnTo>
                  <a:lnTo>
                    <a:pt x="1524" y="2674"/>
                  </a:lnTo>
                  <a:lnTo>
                    <a:pt x="1531" y="2655"/>
                  </a:lnTo>
                  <a:lnTo>
                    <a:pt x="1544" y="2640"/>
                  </a:lnTo>
                  <a:lnTo>
                    <a:pt x="1559" y="2628"/>
                  </a:lnTo>
                  <a:lnTo>
                    <a:pt x="1577" y="2620"/>
                  </a:lnTo>
                  <a:lnTo>
                    <a:pt x="1598" y="2617"/>
                  </a:lnTo>
                  <a:lnTo>
                    <a:pt x="1755" y="2617"/>
                  </a:lnTo>
                  <a:lnTo>
                    <a:pt x="1775" y="2620"/>
                  </a:lnTo>
                  <a:lnTo>
                    <a:pt x="1794" y="2628"/>
                  </a:lnTo>
                  <a:lnTo>
                    <a:pt x="1809" y="2640"/>
                  </a:lnTo>
                  <a:lnTo>
                    <a:pt x="1821" y="2655"/>
                  </a:lnTo>
                  <a:lnTo>
                    <a:pt x="1829" y="2674"/>
                  </a:lnTo>
                  <a:lnTo>
                    <a:pt x="1832" y="2694"/>
                  </a:lnTo>
                  <a:lnTo>
                    <a:pt x="1832" y="2737"/>
                  </a:lnTo>
                  <a:lnTo>
                    <a:pt x="1834" y="2743"/>
                  </a:lnTo>
                  <a:lnTo>
                    <a:pt x="1838" y="2747"/>
                  </a:lnTo>
                  <a:lnTo>
                    <a:pt x="1843" y="2748"/>
                  </a:lnTo>
                  <a:lnTo>
                    <a:pt x="1849" y="2748"/>
                  </a:lnTo>
                  <a:lnTo>
                    <a:pt x="1853" y="2748"/>
                  </a:lnTo>
                  <a:lnTo>
                    <a:pt x="1933" y="2732"/>
                  </a:lnTo>
                  <a:lnTo>
                    <a:pt x="2010" y="2709"/>
                  </a:lnTo>
                  <a:lnTo>
                    <a:pt x="2086" y="2682"/>
                  </a:lnTo>
                  <a:lnTo>
                    <a:pt x="2159" y="2649"/>
                  </a:lnTo>
                  <a:lnTo>
                    <a:pt x="2227" y="2611"/>
                  </a:lnTo>
                  <a:lnTo>
                    <a:pt x="2293" y="2569"/>
                  </a:lnTo>
                  <a:lnTo>
                    <a:pt x="2357" y="2522"/>
                  </a:lnTo>
                  <a:lnTo>
                    <a:pt x="2415" y="2470"/>
                  </a:lnTo>
                  <a:lnTo>
                    <a:pt x="2470" y="2414"/>
                  </a:lnTo>
                  <a:lnTo>
                    <a:pt x="2521" y="2355"/>
                  </a:lnTo>
                  <a:lnTo>
                    <a:pt x="2568" y="2292"/>
                  </a:lnTo>
                  <a:lnTo>
                    <a:pt x="2610" y="2225"/>
                  </a:lnTo>
                  <a:lnTo>
                    <a:pt x="2648" y="2156"/>
                  </a:lnTo>
                  <a:lnTo>
                    <a:pt x="2680" y="2083"/>
                  </a:lnTo>
                  <a:lnTo>
                    <a:pt x="2707" y="2008"/>
                  </a:lnTo>
                  <a:lnTo>
                    <a:pt x="2728" y="1930"/>
                  </a:lnTo>
                  <a:lnTo>
                    <a:pt x="2744" y="1851"/>
                  </a:lnTo>
                  <a:lnTo>
                    <a:pt x="2744" y="1846"/>
                  </a:lnTo>
                  <a:lnTo>
                    <a:pt x="2744" y="1840"/>
                  </a:lnTo>
                  <a:lnTo>
                    <a:pt x="2743" y="1836"/>
                  </a:lnTo>
                  <a:lnTo>
                    <a:pt x="2739" y="1832"/>
                  </a:lnTo>
                  <a:lnTo>
                    <a:pt x="2733" y="1831"/>
                  </a:lnTo>
                  <a:lnTo>
                    <a:pt x="2695" y="1831"/>
                  </a:lnTo>
                  <a:lnTo>
                    <a:pt x="2674" y="1828"/>
                  </a:lnTo>
                  <a:lnTo>
                    <a:pt x="2656" y="1821"/>
                  </a:lnTo>
                  <a:lnTo>
                    <a:pt x="2641" y="1809"/>
                  </a:lnTo>
                  <a:lnTo>
                    <a:pt x="2629" y="1792"/>
                  </a:lnTo>
                  <a:lnTo>
                    <a:pt x="2620" y="1774"/>
                  </a:lnTo>
                  <a:lnTo>
                    <a:pt x="2618" y="1754"/>
                  </a:lnTo>
                  <a:lnTo>
                    <a:pt x="2618" y="1597"/>
                  </a:lnTo>
                  <a:lnTo>
                    <a:pt x="2620" y="1577"/>
                  </a:lnTo>
                  <a:lnTo>
                    <a:pt x="2629" y="1559"/>
                  </a:lnTo>
                  <a:lnTo>
                    <a:pt x="2641" y="1543"/>
                  </a:lnTo>
                  <a:lnTo>
                    <a:pt x="2656" y="1531"/>
                  </a:lnTo>
                  <a:lnTo>
                    <a:pt x="2674" y="1523"/>
                  </a:lnTo>
                  <a:lnTo>
                    <a:pt x="2695" y="1521"/>
                  </a:lnTo>
                  <a:lnTo>
                    <a:pt x="2731" y="1521"/>
                  </a:lnTo>
                  <a:lnTo>
                    <a:pt x="2738" y="1519"/>
                  </a:lnTo>
                  <a:lnTo>
                    <a:pt x="2741" y="1515"/>
                  </a:lnTo>
                  <a:lnTo>
                    <a:pt x="2742" y="1510"/>
                  </a:lnTo>
                  <a:lnTo>
                    <a:pt x="2742" y="1504"/>
                  </a:lnTo>
                  <a:lnTo>
                    <a:pt x="2741" y="1499"/>
                  </a:lnTo>
                  <a:lnTo>
                    <a:pt x="2725" y="1421"/>
                  </a:lnTo>
                  <a:lnTo>
                    <a:pt x="2703" y="1344"/>
                  </a:lnTo>
                  <a:lnTo>
                    <a:pt x="2676" y="1271"/>
                  </a:lnTo>
                  <a:lnTo>
                    <a:pt x="2643" y="1199"/>
                  </a:lnTo>
                  <a:lnTo>
                    <a:pt x="2605" y="1131"/>
                  </a:lnTo>
                  <a:lnTo>
                    <a:pt x="2563" y="1065"/>
                  </a:lnTo>
                  <a:lnTo>
                    <a:pt x="2516" y="1003"/>
                  </a:lnTo>
                  <a:lnTo>
                    <a:pt x="2465" y="945"/>
                  </a:lnTo>
                  <a:lnTo>
                    <a:pt x="2411" y="891"/>
                  </a:lnTo>
                  <a:lnTo>
                    <a:pt x="2352" y="840"/>
                  </a:lnTo>
                  <a:lnTo>
                    <a:pt x="2289" y="794"/>
                  </a:lnTo>
                  <a:lnTo>
                    <a:pt x="2224" y="752"/>
                  </a:lnTo>
                  <a:lnTo>
                    <a:pt x="2156" y="714"/>
                  </a:lnTo>
                  <a:lnTo>
                    <a:pt x="2084" y="682"/>
                  </a:lnTo>
                  <a:lnTo>
                    <a:pt x="2009" y="655"/>
                  </a:lnTo>
                  <a:lnTo>
                    <a:pt x="1933" y="633"/>
                  </a:lnTo>
                  <a:lnTo>
                    <a:pt x="1854" y="617"/>
                  </a:lnTo>
                  <a:lnTo>
                    <a:pt x="1849" y="616"/>
                  </a:lnTo>
                  <a:lnTo>
                    <a:pt x="1843" y="616"/>
                  </a:lnTo>
                  <a:lnTo>
                    <a:pt x="1838" y="616"/>
                  </a:lnTo>
                  <a:lnTo>
                    <a:pt x="1834" y="618"/>
                  </a:lnTo>
                  <a:lnTo>
                    <a:pt x="1832" y="622"/>
                  </a:lnTo>
                  <a:lnTo>
                    <a:pt x="1832" y="658"/>
                  </a:lnTo>
                  <a:lnTo>
                    <a:pt x="1829" y="678"/>
                  </a:lnTo>
                  <a:lnTo>
                    <a:pt x="1821" y="697"/>
                  </a:lnTo>
                  <a:lnTo>
                    <a:pt x="1809" y="712"/>
                  </a:lnTo>
                  <a:lnTo>
                    <a:pt x="1794" y="724"/>
                  </a:lnTo>
                  <a:lnTo>
                    <a:pt x="1775" y="731"/>
                  </a:lnTo>
                  <a:lnTo>
                    <a:pt x="1755" y="734"/>
                  </a:lnTo>
                  <a:lnTo>
                    <a:pt x="1598" y="734"/>
                  </a:lnTo>
                  <a:lnTo>
                    <a:pt x="1577" y="731"/>
                  </a:lnTo>
                  <a:lnTo>
                    <a:pt x="1559" y="724"/>
                  </a:lnTo>
                  <a:lnTo>
                    <a:pt x="1544" y="712"/>
                  </a:lnTo>
                  <a:lnTo>
                    <a:pt x="1531" y="697"/>
                  </a:lnTo>
                  <a:lnTo>
                    <a:pt x="1524" y="678"/>
                  </a:lnTo>
                  <a:lnTo>
                    <a:pt x="1521" y="658"/>
                  </a:lnTo>
                  <a:lnTo>
                    <a:pt x="1521" y="622"/>
                  </a:lnTo>
                  <a:lnTo>
                    <a:pt x="1519" y="618"/>
                  </a:lnTo>
                  <a:lnTo>
                    <a:pt x="1516" y="616"/>
                  </a:lnTo>
                  <a:lnTo>
                    <a:pt x="1510" y="616"/>
                  </a:lnTo>
                  <a:close/>
                  <a:moveTo>
                    <a:pt x="1598" y="0"/>
                  </a:moveTo>
                  <a:lnTo>
                    <a:pt x="1755" y="0"/>
                  </a:lnTo>
                  <a:lnTo>
                    <a:pt x="1775" y="3"/>
                  </a:lnTo>
                  <a:lnTo>
                    <a:pt x="1794" y="10"/>
                  </a:lnTo>
                  <a:lnTo>
                    <a:pt x="1809" y="23"/>
                  </a:lnTo>
                  <a:lnTo>
                    <a:pt x="1821" y="38"/>
                  </a:lnTo>
                  <a:lnTo>
                    <a:pt x="1829" y="56"/>
                  </a:lnTo>
                  <a:lnTo>
                    <a:pt x="1832" y="77"/>
                  </a:lnTo>
                  <a:lnTo>
                    <a:pt x="1832" y="344"/>
                  </a:lnTo>
                  <a:lnTo>
                    <a:pt x="1834" y="351"/>
                  </a:lnTo>
                  <a:lnTo>
                    <a:pt x="1838" y="357"/>
                  </a:lnTo>
                  <a:lnTo>
                    <a:pt x="1844" y="360"/>
                  </a:lnTo>
                  <a:lnTo>
                    <a:pt x="1850" y="362"/>
                  </a:lnTo>
                  <a:lnTo>
                    <a:pt x="1855" y="363"/>
                  </a:lnTo>
                  <a:lnTo>
                    <a:pt x="1944" y="377"/>
                  </a:lnTo>
                  <a:lnTo>
                    <a:pt x="2030" y="397"/>
                  </a:lnTo>
                  <a:lnTo>
                    <a:pt x="2114" y="424"/>
                  </a:lnTo>
                  <a:lnTo>
                    <a:pt x="2195" y="455"/>
                  </a:lnTo>
                  <a:lnTo>
                    <a:pt x="2274" y="491"/>
                  </a:lnTo>
                  <a:lnTo>
                    <a:pt x="2350" y="532"/>
                  </a:lnTo>
                  <a:lnTo>
                    <a:pt x="2422" y="578"/>
                  </a:lnTo>
                  <a:lnTo>
                    <a:pt x="2492" y="629"/>
                  </a:lnTo>
                  <a:lnTo>
                    <a:pt x="2558" y="683"/>
                  </a:lnTo>
                  <a:lnTo>
                    <a:pt x="2620" y="743"/>
                  </a:lnTo>
                  <a:lnTo>
                    <a:pt x="2679" y="805"/>
                  </a:lnTo>
                  <a:lnTo>
                    <a:pt x="2734" y="871"/>
                  </a:lnTo>
                  <a:lnTo>
                    <a:pt x="2784" y="941"/>
                  </a:lnTo>
                  <a:lnTo>
                    <a:pt x="2829" y="1014"/>
                  </a:lnTo>
                  <a:lnTo>
                    <a:pt x="2871" y="1090"/>
                  </a:lnTo>
                  <a:lnTo>
                    <a:pt x="2906" y="1168"/>
                  </a:lnTo>
                  <a:lnTo>
                    <a:pt x="2937" y="1250"/>
                  </a:lnTo>
                  <a:lnTo>
                    <a:pt x="2963" y="1334"/>
                  </a:lnTo>
                  <a:lnTo>
                    <a:pt x="2983" y="1421"/>
                  </a:lnTo>
                  <a:lnTo>
                    <a:pt x="2997" y="1509"/>
                  </a:lnTo>
                  <a:lnTo>
                    <a:pt x="2998" y="1511"/>
                  </a:lnTo>
                  <a:lnTo>
                    <a:pt x="2998" y="1513"/>
                  </a:lnTo>
                  <a:lnTo>
                    <a:pt x="2999" y="1515"/>
                  </a:lnTo>
                  <a:lnTo>
                    <a:pt x="3000" y="1517"/>
                  </a:lnTo>
                  <a:lnTo>
                    <a:pt x="3002" y="1519"/>
                  </a:lnTo>
                  <a:lnTo>
                    <a:pt x="3004" y="1520"/>
                  </a:lnTo>
                  <a:lnTo>
                    <a:pt x="3009" y="1521"/>
                  </a:lnTo>
                  <a:lnTo>
                    <a:pt x="3275" y="1521"/>
                  </a:lnTo>
                  <a:lnTo>
                    <a:pt x="3296" y="1523"/>
                  </a:lnTo>
                  <a:lnTo>
                    <a:pt x="3314" y="1531"/>
                  </a:lnTo>
                  <a:lnTo>
                    <a:pt x="3330" y="1543"/>
                  </a:lnTo>
                  <a:lnTo>
                    <a:pt x="3342" y="1559"/>
                  </a:lnTo>
                  <a:lnTo>
                    <a:pt x="3350" y="1577"/>
                  </a:lnTo>
                  <a:lnTo>
                    <a:pt x="3353" y="1597"/>
                  </a:lnTo>
                  <a:lnTo>
                    <a:pt x="3353" y="1754"/>
                  </a:lnTo>
                  <a:lnTo>
                    <a:pt x="3350" y="1774"/>
                  </a:lnTo>
                  <a:lnTo>
                    <a:pt x="3342" y="1792"/>
                  </a:lnTo>
                  <a:lnTo>
                    <a:pt x="3330" y="1809"/>
                  </a:lnTo>
                  <a:lnTo>
                    <a:pt x="3314" y="1821"/>
                  </a:lnTo>
                  <a:lnTo>
                    <a:pt x="3296" y="1828"/>
                  </a:lnTo>
                  <a:lnTo>
                    <a:pt x="3275" y="1831"/>
                  </a:lnTo>
                  <a:lnTo>
                    <a:pt x="3010" y="1831"/>
                  </a:lnTo>
                  <a:lnTo>
                    <a:pt x="3007" y="1831"/>
                  </a:lnTo>
                  <a:lnTo>
                    <a:pt x="3003" y="1832"/>
                  </a:lnTo>
                  <a:lnTo>
                    <a:pt x="3001" y="1834"/>
                  </a:lnTo>
                  <a:lnTo>
                    <a:pt x="3000" y="1836"/>
                  </a:lnTo>
                  <a:lnTo>
                    <a:pt x="3000" y="1837"/>
                  </a:lnTo>
                  <a:lnTo>
                    <a:pt x="2999" y="1839"/>
                  </a:lnTo>
                  <a:lnTo>
                    <a:pt x="2999" y="1841"/>
                  </a:lnTo>
                  <a:lnTo>
                    <a:pt x="2986" y="1931"/>
                  </a:lnTo>
                  <a:lnTo>
                    <a:pt x="2967" y="2019"/>
                  </a:lnTo>
                  <a:lnTo>
                    <a:pt x="2941" y="2104"/>
                  </a:lnTo>
                  <a:lnTo>
                    <a:pt x="2910" y="2187"/>
                  </a:lnTo>
                  <a:lnTo>
                    <a:pt x="2875" y="2267"/>
                  </a:lnTo>
                  <a:lnTo>
                    <a:pt x="2833" y="2344"/>
                  </a:lnTo>
                  <a:lnTo>
                    <a:pt x="2788" y="2418"/>
                  </a:lnTo>
                  <a:lnTo>
                    <a:pt x="2737" y="2489"/>
                  </a:lnTo>
                  <a:lnTo>
                    <a:pt x="2683" y="2556"/>
                  </a:lnTo>
                  <a:lnTo>
                    <a:pt x="2623" y="2620"/>
                  </a:lnTo>
                  <a:lnTo>
                    <a:pt x="2560" y="2680"/>
                  </a:lnTo>
                  <a:lnTo>
                    <a:pt x="2494" y="2735"/>
                  </a:lnTo>
                  <a:lnTo>
                    <a:pt x="2423" y="2786"/>
                  </a:lnTo>
                  <a:lnTo>
                    <a:pt x="2350" y="2832"/>
                  </a:lnTo>
                  <a:lnTo>
                    <a:pt x="2273" y="2874"/>
                  </a:lnTo>
                  <a:lnTo>
                    <a:pt x="2193" y="2911"/>
                  </a:lnTo>
                  <a:lnTo>
                    <a:pt x="2111" y="2942"/>
                  </a:lnTo>
                  <a:lnTo>
                    <a:pt x="2026" y="2969"/>
                  </a:lnTo>
                  <a:lnTo>
                    <a:pt x="1938" y="2989"/>
                  </a:lnTo>
                  <a:lnTo>
                    <a:pt x="1849" y="3004"/>
                  </a:lnTo>
                  <a:lnTo>
                    <a:pt x="1844" y="3005"/>
                  </a:lnTo>
                  <a:lnTo>
                    <a:pt x="1838" y="3007"/>
                  </a:lnTo>
                  <a:lnTo>
                    <a:pt x="1834" y="3010"/>
                  </a:lnTo>
                  <a:lnTo>
                    <a:pt x="1832" y="3015"/>
                  </a:lnTo>
                  <a:lnTo>
                    <a:pt x="1832" y="3274"/>
                  </a:lnTo>
                  <a:lnTo>
                    <a:pt x="1829" y="3295"/>
                  </a:lnTo>
                  <a:lnTo>
                    <a:pt x="1821" y="3313"/>
                  </a:lnTo>
                  <a:lnTo>
                    <a:pt x="1809" y="3328"/>
                  </a:lnTo>
                  <a:lnTo>
                    <a:pt x="1794" y="3341"/>
                  </a:lnTo>
                  <a:lnTo>
                    <a:pt x="1775" y="3349"/>
                  </a:lnTo>
                  <a:lnTo>
                    <a:pt x="1755" y="3352"/>
                  </a:lnTo>
                  <a:lnTo>
                    <a:pt x="1598" y="3352"/>
                  </a:lnTo>
                  <a:lnTo>
                    <a:pt x="1577" y="3349"/>
                  </a:lnTo>
                  <a:lnTo>
                    <a:pt x="1559" y="3341"/>
                  </a:lnTo>
                  <a:lnTo>
                    <a:pt x="1544" y="3328"/>
                  </a:lnTo>
                  <a:lnTo>
                    <a:pt x="1531" y="3313"/>
                  </a:lnTo>
                  <a:lnTo>
                    <a:pt x="1524" y="3295"/>
                  </a:lnTo>
                  <a:lnTo>
                    <a:pt x="1521" y="3274"/>
                  </a:lnTo>
                  <a:lnTo>
                    <a:pt x="1521" y="3015"/>
                  </a:lnTo>
                  <a:lnTo>
                    <a:pt x="1520" y="3012"/>
                  </a:lnTo>
                  <a:lnTo>
                    <a:pt x="1519" y="3010"/>
                  </a:lnTo>
                  <a:lnTo>
                    <a:pt x="1517" y="3008"/>
                  </a:lnTo>
                  <a:lnTo>
                    <a:pt x="1514" y="3007"/>
                  </a:lnTo>
                  <a:lnTo>
                    <a:pt x="1511" y="3005"/>
                  </a:lnTo>
                  <a:lnTo>
                    <a:pt x="1509" y="3005"/>
                  </a:lnTo>
                  <a:lnTo>
                    <a:pt x="1506" y="3004"/>
                  </a:lnTo>
                  <a:lnTo>
                    <a:pt x="1417" y="2989"/>
                  </a:lnTo>
                  <a:lnTo>
                    <a:pt x="1329" y="2969"/>
                  </a:lnTo>
                  <a:lnTo>
                    <a:pt x="1244" y="2943"/>
                  </a:lnTo>
                  <a:lnTo>
                    <a:pt x="1162" y="2912"/>
                  </a:lnTo>
                  <a:lnTo>
                    <a:pt x="1082" y="2875"/>
                  </a:lnTo>
                  <a:lnTo>
                    <a:pt x="1005" y="2834"/>
                  </a:lnTo>
                  <a:lnTo>
                    <a:pt x="932" y="2787"/>
                  </a:lnTo>
                  <a:lnTo>
                    <a:pt x="861" y="2736"/>
                  </a:lnTo>
                  <a:lnTo>
                    <a:pt x="795" y="2681"/>
                  </a:lnTo>
                  <a:lnTo>
                    <a:pt x="731" y="2622"/>
                  </a:lnTo>
                  <a:lnTo>
                    <a:pt x="672" y="2558"/>
                  </a:lnTo>
                  <a:lnTo>
                    <a:pt x="618" y="2492"/>
                  </a:lnTo>
                  <a:lnTo>
                    <a:pt x="567" y="2420"/>
                  </a:lnTo>
                  <a:lnTo>
                    <a:pt x="521" y="2347"/>
                  </a:lnTo>
                  <a:lnTo>
                    <a:pt x="480" y="2270"/>
                  </a:lnTo>
                  <a:lnTo>
                    <a:pt x="444" y="2190"/>
                  </a:lnTo>
                  <a:lnTo>
                    <a:pt x="413" y="2108"/>
                  </a:lnTo>
                  <a:lnTo>
                    <a:pt x="387" y="2022"/>
                  </a:lnTo>
                  <a:lnTo>
                    <a:pt x="368" y="1935"/>
                  </a:lnTo>
                  <a:lnTo>
                    <a:pt x="353" y="1846"/>
                  </a:lnTo>
                  <a:lnTo>
                    <a:pt x="353" y="1843"/>
                  </a:lnTo>
                  <a:lnTo>
                    <a:pt x="353" y="1841"/>
                  </a:lnTo>
                  <a:lnTo>
                    <a:pt x="352" y="1838"/>
                  </a:lnTo>
                  <a:lnTo>
                    <a:pt x="351" y="1836"/>
                  </a:lnTo>
                  <a:lnTo>
                    <a:pt x="350" y="1834"/>
                  </a:lnTo>
                  <a:lnTo>
                    <a:pt x="348" y="1832"/>
                  </a:lnTo>
                  <a:lnTo>
                    <a:pt x="345" y="1831"/>
                  </a:lnTo>
                  <a:lnTo>
                    <a:pt x="342" y="1831"/>
                  </a:lnTo>
                  <a:lnTo>
                    <a:pt x="78" y="1831"/>
                  </a:lnTo>
                  <a:lnTo>
                    <a:pt x="57" y="1828"/>
                  </a:lnTo>
                  <a:lnTo>
                    <a:pt x="39" y="1821"/>
                  </a:lnTo>
                  <a:lnTo>
                    <a:pt x="22" y="1809"/>
                  </a:lnTo>
                  <a:lnTo>
                    <a:pt x="11" y="1792"/>
                  </a:lnTo>
                  <a:lnTo>
                    <a:pt x="3" y="1774"/>
                  </a:lnTo>
                  <a:lnTo>
                    <a:pt x="0" y="1754"/>
                  </a:lnTo>
                  <a:lnTo>
                    <a:pt x="0" y="1597"/>
                  </a:lnTo>
                  <a:lnTo>
                    <a:pt x="3" y="1577"/>
                  </a:lnTo>
                  <a:lnTo>
                    <a:pt x="11" y="1559"/>
                  </a:lnTo>
                  <a:lnTo>
                    <a:pt x="22" y="1543"/>
                  </a:lnTo>
                  <a:lnTo>
                    <a:pt x="39" y="1531"/>
                  </a:lnTo>
                  <a:lnTo>
                    <a:pt x="57" y="1523"/>
                  </a:lnTo>
                  <a:lnTo>
                    <a:pt x="78" y="1521"/>
                  </a:lnTo>
                  <a:lnTo>
                    <a:pt x="343" y="1521"/>
                  </a:lnTo>
                  <a:lnTo>
                    <a:pt x="347" y="1520"/>
                  </a:lnTo>
                  <a:lnTo>
                    <a:pt x="349" y="1519"/>
                  </a:lnTo>
                  <a:lnTo>
                    <a:pt x="351" y="1517"/>
                  </a:lnTo>
                  <a:lnTo>
                    <a:pt x="352" y="1515"/>
                  </a:lnTo>
                  <a:lnTo>
                    <a:pt x="353" y="1513"/>
                  </a:lnTo>
                  <a:lnTo>
                    <a:pt x="354" y="1511"/>
                  </a:lnTo>
                  <a:lnTo>
                    <a:pt x="355" y="1509"/>
                  </a:lnTo>
                  <a:lnTo>
                    <a:pt x="355" y="1506"/>
                  </a:lnTo>
                  <a:lnTo>
                    <a:pt x="371" y="1417"/>
                  </a:lnTo>
                  <a:lnTo>
                    <a:pt x="391" y="1330"/>
                  </a:lnTo>
                  <a:lnTo>
                    <a:pt x="418" y="1244"/>
                  </a:lnTo>
                  <a:lnTo>
                    <a:pt x="449" y="1161"/>
                  </a:lnTo>
                  <a:lnTo>
                    <a:pt x="486" y="1082"/>
                  </a:lnTo>
                  <a:lnTo>
                    <a:pt x="529" y="1005"/>
                  </a:lnTo>
                  <a:lnTo>
                    <a:pt x="576" y="932"/>
                  </a:lnTo>
                  <a:lnTo>
                    <a:pt x="627" y="861"/>
                  </a:lnTo>
                  <a:lnTo>
                    <a:pt x="683" y="795"/>
                  </a:lnTo>
                  <a:lnTo>
                    <a:pt x="742" y="733"/>
                  </a:lnTo>
                  <a:lnTo>
                    <a:pt x="803" y="676"/>
                  </a:lnTo>
                  <a:lnTo>
                    <a:pt x="869" y="623"/>
                  </a:lnTo>
                  <a:lnTo>
                    <a:pt x="938" y="573"/>
                  </a:lnTo>
                  <a:lnTo>
                    <a:pt x="1009" y="529"/>
                  </a:lnTo>
                  <a:lnTo>
                    <a:pt x="1085" y="488"/>
                  </a:lnTo>
                  <a:lnTo>
                    <a:pt x="1163" y="453"/>
                  </a:lnTo>
                  <a:lnTo>
                    <a:pt x="1243" y="422"/>
                  </a:lnTo>
                  <a:lnTo>
                    <a:pt x="1326" y="397"/>
                  </a:lnTo>
                  <a:lnTo>
                    <a:pt x="1411" y="377"/>
                  </a:lnTo>
                  <a:lnTo>
                    <a:pt x="1498" y="363"/>
                  </a:lnTo>
                  <a:lnTo>
                    <a:pt x="1503" y="362"/>
                  </a:lnTo>
                  <a:lnTo>
                    <a:pt x="1509" y="359"/>
                  </a:lnTo>
                  <a:lnTo>
                    <a:pt x="1515" y="356"/>
                  </a:lnTo>
                  <a:lnTo>
                    <a:pt x="1519" y="350"/>
                  </a:lnTo>
                  <a:lnTo>
                    <a:pt x="1521" y="344"/>
                  </a:lnTo>
                  <a:lnTo>
                    <a:pt x="1521" y="77"/>
                  </a:lnTo>
                  <a:lnTo>
                    <a:pt x="1524" y="56"/>
                  </a:lnTo>
                  <a:lnTo>
                    <a:pt x="1531" y="38"/>
                  </a:lnTo>
                  <a:lnTo>
                    <a:pt x="1544" y="23"/>
                  </a:lnTo>
                  <a:lnTo>
                    <a:pt x="1559" y="10"/>
                  </a:lnTo>
                  <a:lnTo>
                    <a:pt x="1577" y="3"/>
                  </a:lnTo>
                  <a:lnTo>
                    <a:pt x="15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1" name="Прямоугольник 160"/>
          <p:cNvSpPr/>
          <p:nvPr/>
        </p:nvSpPr>
        <p:spPr>
          <a:xfrm>
            <a:off x="4367762" y="4397579"/>
            <a:ext cx="3571063" cy="19640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62" name="Таблица 161"/>
          <p:cNvGraphicFramePr>
            <a:graphicFrameLocks noGrp="1"/>
          </p:cNvGraphicFramePr>
          <p:nvPr/>
        </p:nvGraphicFramePr>
        <p:xfrm>
          <a:off x="4662959" y="6022666"/>
          <a:ext cx="3007684" cy="21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1921">
                  <a:extLst>
                    <a:ext uri="{9D8B030D-6E8A-4147-A177-3AD203B41FA5}">
                      <a16:colId xmlns:a16="http://schemas.microsoft.com/office/drawing/2014/main" val="3569342765"/>
                    </a:ext>
                  </a:extLst>
                </a:gridCol>
                <a:gridCol w="751921">
                  <a:extLst>
                    <a:ext uri="{9D8B030D-6E8A-4147-A177-3AD203B41FA5}">
                      <a16:colId xmlns:a16="http://schemas.microsoft.com/office/drawing/2014/main" val="3785278488"/>
                    </a:ext>
                  </a:extLst>
                </a:gridCol>
                <a:gridCol w="751921">
                  <a:extLst>
                    <a:ext uri="{9D8B030D-6E8A-4147-A177-3AD203B41FA5}">
                      <a16:colId xmlns:a16="http://schemas.microsoft.com/office/drawing/2014/main" val="1058227572"/>
                    </a:ext>
                  </a:extLst>
                </a:gridCol>
                <a:gridCol w="751921">
                  <a:extLst>
                    <a:ext uri="{9D8B030D-6E8A-4147-A177-3AD203B41FA5}">
                      <a16:colId xmlns:a16="http://schemas.microsoft.com/office/drawing/2014/main" val="31283134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Вася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Петя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Маша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Катя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196485"/>
                  </a:ext>
                </a:extLst>
              </a:tr>
            </a:tbl>
          </a:graphicData>
        </a:graphic>
      </p:graphicFrame>
      <p:graphicFrame>
        <p:nvGraphicFramePr>
          <p:cNvPr id="24" name="Диаграмма 23"/>
          <p:cNvGraphicFramePr/>
          <p:nvPr/>
        </p:nvGraphicFramePr>
        <p:xfrm>
          <a:off x="4661539" y="5330320"/>
          <a:ext cx="539784" cy="603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7" name="Диаграмма 186"/>
          <p:cNvGraphicFramePr/>
          <p:nvPr/>
        </p:nvGraphicFramePr>
        <p:xfrm>
          <a:off x="5475050" y="5330320"/>
          <a:ext cx="539784" cy="603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8" name="Диаграмма 187"/>
          <p:cNvGraphicFramePr/>
          <p:nvPr/>
        </p:nvGraphicFramePr>
        <p:xfrm>
          <a:off x="6275269" y="5330320"/>
          <a:ext cx="539784" cy="603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90" name="Прямая соединительная линия 189"/>
          <p:cNvCxnSpPr/>
          <p:nvPr/>
        </p:nvCxnSpPr>
        <p:spPr>
          <a:xfrm>
            <a:off x="4732949" y="4904088"/>
            <a:ext cx="2994412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Group 88"/>
          <p:cNvGrpSpPr/>
          <p:nvPr/>
        </p:nvGrpSpPr>
        <p:grpSpPr>
          <a:xfrm>
            <a:off x="4453621" y="4781004"/>
            <a:ext cx="252396" cy="252396"/>
            <a:chOff x="5113338" y="5651500"/>
            <a:chExt cx="531813" cy="531812"/>
          </a:xfrm>
          <a:solidFill>
            <a:schemeClr val="bg1"/>
          </a:solidFill>
        </p:grpSpPr>
        <p:sp>
          <p:nvSpPr>
            <p:cNvPr id="192" name="Freeform 699"/>
            <p:cNvSpPr>
              <a:spLocks noEditPoints="1"/>
            </p:cNvSpPr>
            <p:nvPr/>
          </p:nvSpPr>
          <p:spPr bwMode="auto">
            <a:xfrm>
              <a:off x="5275263" y="5815013"/>
              <a:ext cx="207963" cy="206375"/>
            </a:xfrm>
            <a:custGeom>
              <a:avLst/>
              <a:gdLst>
                <a:gd name="T0" fmla="*/ 551 w 1303"/>
                <a:gd name="T1" fmla="*/ 182 h 1303"/>
                <a:gd name="T2" fmla="*/ 411 w 1303"/>
                <a:gd name="T3" fmla="*/ 236 h 1303"/>
                <a:gd name="T4" fmla="*/ 294 w 1303"/>
                <a:gd name="T5" fmla="*/ 331 h 1303"/>
                <a:gd name="T6" fmla="*/ 213 w 1303"/>
                <a:gd name="T7" fmla="*/ 457 h 1303"/>
                <a:gd name="T8" fmla="*/ 174 w 1303"/>
                <a:gd name="T9" fmla="*/ 601 h 1303"/>
                <a:gd name="T10" fmla="*/ 185 w 1303"/>
                <a:gd name="T11" fmla="*/ 761 h 1303"/>
                <a:gd name="T12" fmla="*/ 247 w 1303"/>
                <a:gd name="T13" fmla="*/ 908 h 1303"/>
                <a:gd name="T14" fmla="*/ 352 w 1303"/>
                <a:gd name="T15" fmla="*/ 1025 h 1303"/>
                <a:gd name="T16" fmla="*/ 490 w 1303"/>
                <a:gd name="T17" fmla="*/ 1102 h 1303"/>
                <a:gd name="T18" fmla="*/ 651 w 1303"/>
                <a:gd name="T19" fmla="*/ 1131 h 1303"/>
                <a:gd name="T20" fmla="*/ 804 w 1303"/>
                <a:gd name="T21" fmla="*/ 1107 h 1303"/>
                <a:gd name="T22" fmla="*/ 936 w 1303"/>
                <a:gd name="T23" fmla="*/ 1038 h 1303"/>
                <a:gd name="T24" fmla="*/ 1040 w 1303"/>
                <a:gd name="T25" fmla="*/ 934 h 1303"/>
                <a:gd name="T26" fmla="*/ 1108 w 1303"/>
                <a:gd name="T27" fmla="*/ 800 h 1303"/>
                <a:gd name="T28" fmla="*/ 1131 w 1303"/>
                <a:gd name="T29" fmla="*/ 651 h 1303"/>
                <a:gd name="T30" fmla="*/ 1103 w 1303"/>
                <a:gd name="T31" fmla="*/ 490 h 1303"/>
                <a:gd name="T32" fmla="*/ 1025 w 1303"/>
                <a:gd name="T33" fmla="*/ 352 h 1303"/>
                <a:gd name="T34" fmla="*/ 908 w 1303"/>
                <a:gd name="T35" fmla="*/ 247 h 1303"/>
                <a:gd name="T36" fmla="*/ 762 w 1303"/>
                <a:gd name="T37" fmla="*/ 184 h 1303"/>
                <a:gd name="T38" fmla="*/ 651 w 1303"/>
                <a:gd name="T39" fmla="*/ 0 h 1303"/>
                <a:gd name="T40" fmla="*/ 834 w 1303"/>
                <a:gd name="T41" fmla="*/ 26 h 1303"/>
                <a:gd name="T42" fmla="*/ 997 w 1303"/>
                <a:gd name="T43" fmla="*/ 100 h 1303"/>
                <a:gd name="T44" fmla="*/ 1133 w 1303"/>
                <a:gd name="T45" fmla="*/ 212 h 1303"/>
                <a:gd name="T46" fmla="*/ 1233 w 1303"/>
                <a:gd name="T47" fmla="*/ 358 h 1303"/>
                <a:gd name="T48" fmla="*/ 1291 w 1303"/>
                <a:gd name="T49" fmla="*/ 528 h 1303"/>
                <a:gd name="T50" fmla="*/ 1301 w 1303"/>
                <a:gd name="T51" fmla="*/ 703 h 1303"/>
                <a:gd name="T52" fmla="*/ 1262 w 1303"/>
                <a:gd name="T53" fmla="*/ 880 h 1303"/>
                <a:gd name="T54" fmla="*/ 1175 w 1303"/>
                <a:gd name="T55" fmla="*/ 1038 h 1303"/>
                <a:gd name="T56" fmla="*/ 1048 w 1303"/>
                <a:gd name="T57" fmla="*/ 1169 h 1303"/>
                <a:gd name="T58" fmla="*/ 889 w 1303"/>
                <a:gd name="T59" fmla="*/ 1258 h 1303"/>
                <a:gd name="T60" fmla="*/ 713 w 1303"/>
                <a:gd name="T61" fmla="*/ 1301 h 1303"/>
                <a:gd name="T62" fmla="*/ 528 w 1303"/>
                <a:gd name="T63" fmla="*/ 1291 h 1303"/>
                <a:gd name="T64" fmla="*/ 357 w 1303"/>
                <a:gd name="T65" fmla="*/ 1233 h 1303"/>
                <a:gd name="T66" fmla="*/ 212 w 1303"/>
                <a:gd name="T67" fmla="*/ 1132 h 1303"/>
                <a:gd name="T68" fmla="*/ 99 w 1303"/>
                <a:gd name="T69" fmla="*/ 997 h 1303"/>
                <a:gd name="T70" fmla="*/ 25 w 1303"/>
                <a:gd name="T71" fmla="*/ 834 h 1303"/>
                <a:gd name="T72" fmla="*/ 0 w 1303"/>
                <a:gd name="T73" fmla="*/ 651 h 1303"/>
                <a:gd name="T74" fmla="*/ 24 w 1303"/>
                <a:gd name="T75" fmla="*/ 474 h 1303"/>
                <a:gd name="T76" fmla="*/ 95 w 1303"/>
                <a:gd name="T77" fmla="*/ 313 h 1303"/>
                <a:gd name="T78" fmla="*/ 204 w 1303"/>
                <a:gd name="T79" fmla="*/ 177 h 1303"/>
                <a:gd name="T80" fmla="*/ 337 w 1303"/>
                <a:gd name="T81" fmla="*/ 81 h 1303"/>
                <a:gd name="T82" fmla="*/ 488 w 1303"/>
                <a:gd name="T83" fmla="*/ 21 h 1303"/>
                <a:gd name="T84" fmla="*/ 651 w 1303"/>
                <a:gd name="T85" fmla="*/ 0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03" h="1303">
                  <a:moveTo>
                    <a:pt x="651" y="172"/>
                  </a:moveTo>
                  <a:lnTo>
                    <a:pt x="600" y="175"/>
                  </a:lnTo>
                  <a:lnTo>
                    <a:pt x="551" y="182"/>
                  </a:lnTo>
                  <a:lnTo>
                    <a:pt x="502" y="196"/>
                  </a:lnTo>
                  <a:lnTo>
                    <a:pt x="455" y="214"/>
                  </a:lnTo>
                  <a:lnTo>
                    <a:pt x="411" y="236"/>
                  </a:lnTo>
                  <a:lnTo>
                    <a:pt x="369" y="264"/>
                  </a:lnTo>
                  <a:lnTo>
                    <a:pt x="330" y="296"/>
                  </a:lnTo>
                  <a:lnTo>
                    <a:pt x="294" y="331"/>
                  </a:lnTo>
                  <a:lnTo>
                    <a:pt x="262" y="371"/>
                  </a:lnTo>
                  <a:lnTo>
                    <a:pt x="236" y="413"/>
                  </a:lnTo>
                  <a:lnTo>
                    <a:pt x="213" y="457"/>
                  </a:lnTo>
                  <a:lnTo>
                    <a:pt x="195" y="504"/>
                  </a:lnTo>
                  <a:lnTo>
                    <a:pt x="182" y="552"/>
                  </a:lnTo>
                  <a:lnTo>
                    <a:pt x="174" y="601"/>
                  </a:lnTo>
                  <a:lnTo>
                    <a:pt x="172" y="651"/>
                  </a:lnTo>
                  <a:lnTo>
                    <a:pt x="175" y="707"/>
                  </a:lnTo>
                  <a:lnTo>
                    <a:pt x="185" y="761"/>
                  </a:lnTo>
                  <a:lnTo>
                    <a:pt x="200" y="812"/>
                  </a:lnTo>
                  <a:lnTo>
                    <a:pt x="220" y="862"/>
                  </a:lnTo>
                  <a:lnTo>
                    <a:pt x="247" y="908"/>
                  </a:lnTo>
                  <a:lnTo>
                    <a:pt x="278" y="951"/>
                  </a:lnTo>
                  <a:lnTo>
                    <a:pt x="312" y="990"/>
                  </a:lnTo>
                  <a:lnTo>
                    <a:pt x="352" y="1025"/>
                  </a:lnTo>
                  <a:lnTo>
                    <a:pt x="394" y="1057"/>
                  </a:lnTo>
                  <a:lnTo>
                    <a:pt x="441" y="1082"/>
                  </a:lnTo>
                  <a:lnTo>
                    <a:pt x="490" y="1102"/>
                  </a:lnTo>
                  <a:lnTo>
                    <a:pt x="541" y="1118"/>
                  </a:lnTo>
                  <a:lnTo>
                    <a:pt x="595" y="1128"/>
                  </a:lnTo>
                  <a:lnTo>
                    <a:pt x="651" y="1131"/>
                  </a:lnTo>
                  <a:lnTo>
                    <a:pt x="704" y="1128"/>
                  </a:lnTo>
                  <a:lnTo>
                    <a:pt x="755" y="1120"/>
                  </a:lnTo>
                  <a:lnTo>
                    <a:pt x="804" y="1107"/>
                  </a:lnTo>
                  <a:lnTo>
                    <a:pt x="851" y="1088"/>
                  </a:lnTo>
                  <a:lnTo>
                    <a:pt x="895" y="1066"/>
                  </a:lnTo>
                  <a:lnTo>
                    <a:pt x="936" y="1038"/>
                  </a:lnTo>
                  <a:lnTo>
                    <a:pt x="974" y="1008"/>
                  </a:lnTo>
                  <a:lnTo>
                    <a:pt x="1009" y="972"/>
                  </a:lnTo>
                  <a:lnTo>
                    <a:pt x="1040" y="934"/>
                  </a:lnTo>
                  <a:lnTo>
                    <a:pt x="1067" y="892"/>
                  </a:lnTo>
                  <a:lnTo>
                    <a:pt x="1090" y="847"/>
                  </a:lnTo>
                  <a:lnTo>
                    <a:pt x="1108" y="800"/>
                  </a:lnTo>
                  <a:lnTo>
                    <a:pt x="1121" y="750"/>
                  </a:lnTo>
                  <a:lnTo>
                    <a:pt x="1128" y="698"/>
                  </a:lnTo>
                  <a:lnTo>
                    <a:pt x="1131" y="651"/>
                  </a:lnTo>
                  <a:lnTo>
                    <a:pt x="1127" y="596"/>
                  </a:lnTo>
                  <a:lnTo>
                    <a:pt x="1118" y="542"/>
                  </a:lnTo>
                  <a:lnTo>
                    <a:pt x="1103" y="490"/>
                  </a:lnTo>
                  <a:lnTo>
                    <a:pt x="1083" y="441"/>
                  </a:lnTo>
                  <a:lnTo>
                    <a:pt x="1056" y="395"/>
                  </a:lnTo>
                  <a:lnTo>
                    <a:pt x="1025" y="352"/>
                  </a:lnTo>
                  <a:lnTo>
                    <a:pt x="991" y="313"/>
                  </a:lnTo>
                  <a:lnTo>
                    <a:pt x="951" y="277"/>
                  </a:lnTo>
                  <a:lnTo>
                    <a:pt x="908" y="247"/>
                  </a:lnTo>
                  <a:lnTo>
                    <a:pt x="862" y="221"/>
                  </a:lnTo>
                  <a:lnTo>
                    <a:pt x="813" y="200"/>
                  </a:lnTo>
                  <a:lnTo>
                    <a:pt x="762" y="184"/>
                  </a:lnTo>
                  <a:lnTo>
                    <a:pt x="708" y="175"/>
                  </a:lnTo>
                  <a:lnTo>
                    <a:pt x="651" y="172"/>
                  </a:lnTo>
                  <a:close/>
                  <a:moveTo>
                    <a:pt x="651" y="0"/>
                  </a:moveTo>
                  <a:lnTo>
                    <a:pt x="714" y="3"/>
                  </a:lnTo>
                  <a:lnTo>
                    <a:pt x="775" y="12"/>
                  </a:lnTo>
                  <a:lnTo>
                    <a:pt x="834" y="26"/>
                  </a:lnTo>
                  <a:lnTo>
                    <a:pt x="891" y="46"/>
                  </a:lnTo>
                  <a:lnTo>
                    <a:pt x="946" y="70"/>
                  </a:lnTo>
                  <a:lnTo>
                    <a:pt x="997" y="100"/>
                  </a:lnTo>
                  <a:lnTo>
                    <a:pt x="1046" y="132"/>
                  </a:lnTo>
                  <a:lnTo>
                    <a:pt x="1091" y="170"/>
                  </a:lnTo>
                  <a:lnTo>
                    <a:pt x="1133" y="212"/>
                  </a:lnTo>
                  <a:lnTo>
                    <a:pt x="1170" y="257"/>
                  </a:lnTo>
                  <a:lnTo>
                    <a:pt x="1204" y="306"/>
                  </a:lnTo>
                  <a:lnTo>
                    <a:pt x="1233" y="358"/>
                  </a:lnTo>
                  <a:lnTo>
                    <a:pt x="1257" y="412"/>
                  </a:lnTo>
                  <a:lnTo>
                    <a:pt x="1277" y="468"/>
                  </a:lnTo>
                  <a:lnTo>
                    <a:pt x="1291" y="528"/>
                  </a:lnTo>
                  <a:lnTo>
                    <a:pt x="1300" y="589"/>
                  </a:lnTo>
                  <a:lnTo>
                    <a:pt x="1303" y="651"/>
                  </a:lnTo>
                  <a:lnTo>
                    <a:pt x="1301" y="703"/>
                  </a:lnTo>
                  <a:lnTo>
                    <a:pt x="1294" y="764"/>
                  </a:lnTo>
                  <a:lnTo>
                    <a:pt x="1281" y="823"/>
                  </a:lnTo>
                  <a:lnTo>
                    <a:pt x="1262" y="880"/>
                  </a:lnTo>
                  <a:lnTo>
                    <a:pt x="1238" y="936"/>
                  </a:lnTo>
                  <a:lnTo>
                    <a:pt x="1209" y="988"/>
                  </a:lnTo>
                  <a:lnTo>
                    <a:pt x="1175" y="1038"/>
                  </a:lnTo>
                  <a:lnTo>
                    <a:pt x="1138" y="1085"/>
                  </a:lnTo>
                  <a:lnTo>
                    <a:pt x="1095" y="1129"/>
                  </a:lnTo>
                  <a:lnTo>
                    <a:pt x="1048" y="1169"/>
                  </a:lnTo>
                  <a:lnTo>
                    <a:pt x="998" y="1204"/>
                  </a:lnTo>
                  <a:lnTo>
                    <a:pt x="945" y="1233"/>
                  </a:lnTo>
                  <a:lnTo>
                    <a:pt x="889" y="1258"/>
                  </a:lnTo>
                  <a:lnTo>
                    <a:pt x="832" y="1277"/>
                  </a:lnTo>
                  <a:lnTo>
                    <a:pt x="773" y="1291"/>
                  </a:lnTo>
                  <a:lnTo>
                    <a:pt x="713" y="1301"/>
                  </a:lnTo>
                  <a:lnTo>
                    <a:pt x="651" y="1303"/>
                  </a:lnTo>
                  <a:lnTo>
                    <a:pt x="589" y="1300"/>
                  </a:lnTo>
                  <a:lnTo>
                    <a:pt x="528" y="1291"/>
                  </a:lnTo>
                  <a:lnTo>
                    <a:pt x="469" y="1277"/>
                  </a:lnTo>
                  <a:lnTo>
                    <a:pt x="411" y="1258"/>
                  </a:lnTo>
                  <a:lnTo>
                    <a:pt x="357" y="1233"/>
                  </a:lnTo>
                  <a:lnTo>
                    <a:pt x="306" y="1204"/>
                  </a:lnTo>
                  <a:lnTo>
                    <a:pt x="257" y="1170"/>
                  </a:lnTo>
                  <a:lnTo>
                    <a:pt x="212" y="1132"/>
                  </a:lnTo>
                  <a:lnTo>
                    <a:pt x="170" y="1090"/>
                  </a:lnTo>
                  <a:lnTo>
                    <a:pt x="132" y="1045"/>
                  </a:lnTo>
                  <a:lnTo>
                    <a:pt x="99" y="997"/>
                  </a:lnTo>
                  <a:lnTo>
                    <a:pt x="70" y="945"/>
                  </a:lnTo>
                  <a:lnTo>
                    <a:pt x="46" y="891"/>
                  </a:lnTo>
                  <a:lnTo>
                    <a:pt x="25" y="834"/>
                  </a:lnTo>
                  <a:lnTo>
                    <a:pt x="11" y="775"/>
                  </a:lnTo>
                  <a:lnTo>
                    <a:pt x="3" y="714"/>
                  </a:lnTo>
                  <a:lnTo>
                    <a:pt x="0" y="651"/>
                  </a:lnTo>
                  <a:lnTo>
                    <a:pt x="3" y="592"/>
                  </a:lnTo>
                  <a:lnTo>
                    <a:pt x="11" y="533"/>
                  </a:lnTo>
                  <a:lnTo>
                    <a:pt x="24" y="474"/>
                  </a:lnTo>
                  <a:lnTo>
                    <a:pt x="43" y="419"/>
                  </a:lnTo>
                  <a:lnTo>
                    <a:pt x="66" y="365"/>
                  </a:lnTo>
                  <a:lnTo>
                    <a:pt x="95" y="313"/>
                  </a:lnTo>
                  <a:lnTo>
                    <a:pt x="127" y="263"/>
                  </a:lnTo>
                  <a:lnTo>
                    <a:pt x="166" y="217"/>
                  </a:lnTo>
                  <a:lnTo>
                    <a:pt x="204" y="177"/>
                  </a:lnTo>
                  <a:lnTo>
                    <a:pt x="246" y="142"/>
                  </a:lnTo>
                  <a:lnTo>
                    <a:pt x="290" y="109"/>
                  </a:lnTo>
                  <a:lnTo>
                    <a:pt x="337" y="81"/>
                  </a:lnTo>
                  <a:lnTo>
                    <a:pt x="386" y="57"/>
                  </a:lnTo>
                  <a:lnTo>
                    <a:pt x="436" y="36"/>
                  </a:lnTo>
                  <a:lnTo>
                    <a:pt x="488" y="21"/>
                  </a:lnTo>
                  <a:lnTo>
                    <a:pt x="542" y="9"/>
                  </a:lnTo>
                  <a:lnTo>
                    <a:pt x="596" y="3"/>
                  </a:lnTo>
                  <a:lnTo>
                    <a:pt x="6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700"/>
            <p:cNvSpPr>
              <a:spLocks noEditPoints="1"/>
            </p:cNvSpPr>
            <p:nvPr/>
          </p:nvSpPr>
          <p:spPr bwMode="auto">
            <a:xfrm>
              <a:off x="5113338" y="5651500"/>
              <a:ext cx="531813" cy="531812"/>
            </a:xfrm>
            <a:custGeom>
              <a:avLst/>
              <a:gdLst>
                <a:gd name="T0" fmla="*/ 1285 w 3353"/>
                <a:gd name="T1" fmla="*/ 675 h 3352"/>
                <a:gd name="T2" fmla="*/ 921 w 3353"/>
                <a:gd name="T3" fmla="*/ 910 h 3352"/>
                <a:gd name="T4" fmla="*/ 671 w 3353"/>
                <a:gd name="T5" fmla="*/ 1286 h 3352"/>
                <a:gd name="T6" fmla="*/ 610 w 3353"/>
                <a:gd name="T7" fmla="*/ 1517 h 3352"/>
                <a:gd name="T8" fmla="*/ 678 w 3353"/>
                <a:gd name="T9" fmla="*/ 1523 h 3352"/>
                <a:gd name="T10" fmla="*/ 734 w 3353"/>
                <a:gd name="T11" fmla="*/ 1754 h 3352"/>
                <a:gd name="T12" fmla="*/ 658 w 3353"/>
                <a:gd name="T13" fmla="*/ 1831 h 3352"/>
                <a:gd name="T14" fmla="*/ 607 w 3353"/>
                <a:gd name="T15" fmla="*/ 1837 h 3352"/>
                <a:gd name="T16" fmla="*/ 645 w 3353"/>
                <a:gd name="T17" fmla="*/ 2004 h 3352"/>
                <a:gd name="T18" fmla="*/ 880 w 3353"/>
                <a:gd name="T19" fmla="*/ 2411 h 3352"/>
                <a:gd name="T20" fmla="*/ 1264 w 3353"/>
                <a:gd name="T21" fmla="*/ 2681 h 3352"/>
                <a:gd name="T22" fmla="*/ 1514 w 3353"/>
                <a:gd name="T23" fmla="*/ 2746 h 3352"/>
                <a:gd name="T24" fmla="*/ 1544 w 3353"/>
                <a:gd name="T25" fmla="*/ 2640 h 3352"/>
                <a:gd name="T26" fmla="*/ 1794 w 3353"/>
                <a:gd name="T27" fmla="*/ 2628 h 3352"/>
                <a:gd name="T28" fmla="*/ 1834 w 3353"/>
                <a:gd name="T29" fmla="*/ 2743 h 3352"/>
                <a:gd name="T30" fmla="*/ 2010 w 3353"/>
                <a:gd name="T31" fmla="*/ 2709 h 3352"/>
                <a:gd name="T32" fmla="*/ 2415 w 3353"/>
                <a:gd name="T33" fmla="*/ 2470 h 3352"/>
                <a:gd name="T34" fmla="*/ 2680 w 3353"/>
                <a:gd name="T35" fmla="*/ 2083 h 3352"/>
                <a:gd name="T36" fmla="*/ 2743 w 3353"/>
                <a:gd name="T37" fmla="*/ 1836 h 3352"/>
                <a:gd name="T38" fmla="*/ 2641 w 3353"/>
                <a:gd name="T39" fmla="*/ 1809 h 3352"/>
                <a:gd name="T40" fmla="*/ 2629 w 3353"/>
                <a:gd name="T41" fmla="*/ 1559 h 3352"/>
                <a:gd name="T42" fmla="*/ 2738 w 3353"/>
                <a:gd name="T43" fmla="*/ 1519 h 3352"/>
                <a:gd name="T44" fmla="*/ 2703 w 3353"/>
                <a:gd name="T45" fmla="*/ 1344 h 3352"/>
                <a:gd name="T46" fmla="*/ 2465 w 3353"/>
                <a:gd name="T47" fmla="*/ 945 h 3352"/>
                <a:gd name="T48" fmla="*/ 2084 w 3353"/>
                <a:gd name="T49" fmla="*/ 682 h 3352"/>
                <a:gd name="T50" fmla="*/ 1838 w 3353"/>
                <a:gd name="T51" fmla="*/ 616 h 3352"/>
                <a:gd name="T52" fmla="*/ 1809 w 3353"/>
                <a:gd name="T53" fmla="*/ 712 h 3352"/>
                <a:gd name="T54" fmla="*/ 1559 w 3353"/>
                <a:gd name="T55" fmla="*/ 724 h 3352"/>
                <a:gd name="T56" fmla="*/ 1519 w 3353"/>
                <a:gd name="T57" fmla="*/ 618 h 3352"/>
                <a:gd name="T58" fmla="*/ 1794 w 3353"/>
                <a:gd name="T59" fmla="*/ 10 h 3352"/>
                <a:gd name="T60" fmla="*/ 1834 w 3353"/>
                <a:gd name="T61" fmla="*/ 351 h 3352"/>
                <a:gd name="T62" fmla="*/ 2030 w 3353"/>
                <a:gd name="T63" fmla="*/ 397 h 3352"/>
                <a:gd name="T64" fmla="*/ 2492 w 3353"/>
                <a:gd name="T65" fmla="*/ 629 h 3352"/>
                <a:gd name="T66" fmla="*/ 2829 w 3353"/>
                <a:gd name="T67" fmla="*/ 1014 h 3352"/>
                <a:gd name="T68" fmla="*/ 2997 w 3353"/>
                <a:gd name="T69" fmla="*/ 1509 h 3352"/>
                <a:gd name="T70" fmla="*/ 3004 w 3353"/>
                <a:gd name="T71" fmla="*/ 1520 h 3352"/>
                <a:gd name="T72" fmla="*/ 3342 w 3353"/>
                <a:gd name="T73" fmla="*/ 1559 h 3352"/>
                <a:gd name="T74" fmla="*/ 3330 w 3353"/>
                <a:gd name="T75" fmla="*/ 1809 h 3352"/>
                <a:gd name="T76" fmla="*/ 3003 w 3353"/>
                <a:gd name="T77" fmla="*/ 1832 h 3352"/>
                <a:gd name="T78" fmla="*/ 2986 w 3353"/>
                <a:gd name="T79" fmla="*/ 1931 h 3352"/>
                <a:gd name="T80" fmla="*/ 2788 w 3353"/>
                <a:gd name="T81" fmla="*/ 2418 h 3352"/>
                <a:gd name="T82" fmla="*/ 2423 w 3353"/>
                <a:gd name="T83" fmla="*/ 2786 h 3352"/>
                <a:gd name="T84" fmla="*/ 1938 w 3353"/>
                <a:gd name="T85" fmla="*/ 2989 h 3352"/>
                <a:gd name="T86" fmla="*/ 1832 w 3353"/>
                <a:gd name="T87" fmla="*/ 3274 h 3352"/>
                <a:gd name="T88" fmla="*/ 1755 w 3353"/>
                <a:gd name="T89" fmla="*/ 3352 h 3352"/>
                <a:gd name="T90" fmla="*/ 1524 w 3353"/>
                <a:gd name="T91" fmla="*/ 3295 h 3352"/>
                <a:gd name="T92" fmla="*/ 1514 w 3353"/>
                <a:gd name="T93" fmla="*/ 3007 h 3352"/>
                <a:gd name="T94" fmla="*/ 1244 w 3353"/>
                <a:gd name="T95" fmla="*/ 2943 h 3352"/>
                <a:gd name="T96" fmla="*/ 795 w 3353"/>
                <a:gd name="T97" fmla="*/ 2681 h 3352"/>
                <a:gd name="T98" fmla="*/ 480 w 3353"/>
                <a:gd name="T99" fmla="*/ 2270 h 3352"/>
                <a:gd name="T100" fmla="*/ 353 w 3353"/>
                <a:gd name="T101" fmla="*/ 1843 h 3352"/>
                <a:gd name="T102" fmla="*/ 345 w 3353"/>
                <a:gd name="T103" fmla="*/ 1831 h 3352"/>
                <a:gd name="T104" fmla="*/ 11 w 3353"/>
                <a:gd name="T105" fmla="*/ 1792 h 3352"/>
                <a:gd name="T106" fmla="*/ 22 w 3353"/>
                <a:gd name="T107" fmla="*/ 1543 h 3352"/>
                <a:gd name="T108" fmla="*/ 349 w 3353"/>
                <a:gd name="T109" fmla="*/ 1519 h 3352"/>
                <a:gd name="T110" fmla="*/ 355 w 3353"/>
                <a:gd name="T111" fmla="*/ 1506 h 3352"/>
                <a:gd name="T112" fmla="*/ 529 w 3353"/>
                <a:gd name="T113" fmla="*/ 1005 h 3352"/>
                <a:gd name="T114" fmla="*/ 869 w 3353"/>
                <a:gd name="T115" fmla="*/ 623 h 3352"/>
                <a:gd name="T116" fmla="*/ 1326 w 3353"/>
                <a:gd name="T117" fmla="*/ 397 h 3352"/>
                <a:gd name="T118" fmla="*/ 1519 w 3353"/>
                <a:gd name="T119" fmla="*/ 350 h 3352"/>
                <a:gd name="T120" fmla="*/ 1559 w 3353"/>
                <a:gd name="T121" fmla="*/ 10 h 3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53" h="3352">
                  <a:moveTo>
                    <a:pt x="1510" y="616"/>
                  </a:moveTo>
                  <a:lnTo>
                    <a:pt x="1505" y="616"/>
                  </a:lnTo>
                  <a:lnTo>
                    <a:pt x="1500" y="617"/>
                  </a:lnTo>
                  <a:lnTo>
                    <a:pt x="1426" y="631"/>
                  </a:lnTo>
                  <a:lnTo>
                    <a:pt x="1355" y="652"/>
                  </a:lnTo>
                  <a:lnTo>
                    <a:pt x="1285" y="675"/>
                  </a:lnTo>
                  <a:lnTo>
                    <a:pt x="1218" y="705"/>
                  </a:lnTo>
                  <a:lnTo>
                    <a:pt x="1152" y="737"/>
                  </a:lnTo>
                  <a:lnTo>
                    <a:pt x="1090" y="775"/>
                  </a:lnTo>
                  <a:lnTo>
                    <a:pt x="1031" y="816"/>
                  </a:lnTo>
                  <a:lnTo>
                    <a:pt x="975" y="861"/>
                  </a:lnTo>
                  <a:lnTo>
                    <a:pt x="921" y="910"/>
                  </a:lnTo>
                  <a:lnTo>
                    <a:pt x="871" y="962"/>
                  </a:lnTo>
                  <a:lnTo>
                    <a:pt x="822" y="1020"/>
                  </a:lnTo>
                  <a:lnTo>
                    <a:pt x="778" y="1083"/>
                  </a:lnTo>
                  <a:lnTo>
                    <a:pt x="738" y="1147"/>
                  </a:lnTo>
                  <a:lnTo>
                    <a:pt x="702" y="1215"/>
                  </a:lnTo>
                  <a:lnTo>
                    <a:pt x="671" y="1286"/>
                  </a:lnTo>
                  <a:lnTo>
                    <a:pt x="646" y="1359"/>
                  </a:lnTo>
                  <a:lnTo>
                    <a:pt x="625" y="1434"/>
                  </a:lnTo>
                  <a:lnTo>
                    <a:pt x="610" y="1512"/>
                  </a:lnTo>
                  <a:lnTo>
                    <a:pt x="609" y="1514"/>
                  </a:lnTo>
                  <a:lnTo>
                    <a:pt x="609" y="1515"/>
                  </a:lnTo>
                  <a:lnTo>
                    <a:pt x="610" y="1517"/>
                  </a:lnTo>
                  <a:lnTo>
                    <a:pt x="610" y="1518"/>
                  </a:lnTo>
                  <a:lnTo>
                    <a:pt x="611" y="1519"/>
                  </a:lnTo>
                  <a:lnTo>
                    <a:pt x="613" y="1520"/>
                  </a:lnTo>
                  <a:lnTo>
                    <a:pt x="616" y="1521"/>
                  </a:lnTo>
                  <a:lnTo>
                    <a:pt x="658" y="1521"/>
                  </a:lnTo>
                  <a:lnTo>
                    <a:pt x="678" y="1523"/>
                  </a:lnTo>
                  <a:lnTo>
                    <a:pt x="697" y="1531"/>
                  </a:lnTo>
                  <a:lnTo>
                    <a:pt x="712" y="1543"/>
                  </a:lnTo>
                  <a:lnTo>
                    <a:pt x="724" y="1559"/>
                  </a:lnTo>
                  <a:lnTo>
                    <a:pt x="732" y="1577"/>
                  </a:lnTo>
                  <a:lnTo>
                    <a:pt x="734" y="1597"/>
                  </a:lnTo>
                  <a:lnTo>
                    <a:pt x="734" y="1754"/>
                  </a:lnTo>
                  <a:lnTo>
                    <a:pt x="732" y="1774"/>
                  </a:lnTo>
                  <a:lnTo>
                    <a:pt x="724" y="1792"/>
                  </a:lnTo>
                  <a:lnTo>
                    <a:pt x="712" y="1809"/>
                  </a:lnTo>
                  <a:lnTo>
                    <a:pt x="697" y="1821"/>
                  </a:lnTo>
                  <a:lnTo>
                    <a:pt x="678" y="1828"/>
                  </a:lnTo>
                  <a:lnTo>
                    <a:pt x="658" y="1831"/>
                  </a:lnTo>
                  <a:lnTo>
                    <a:pt x="614" y="1831"/>
                  </a:lnTo>
                  <a:lnTo>
                    <a:pt x="611" y="1831"/>
                  </a:lnTo>
                  <a:lnTo>
                    <a:pt x="609" y="1832"/>
                  </a:lnTo>
                  <a:lnTo>
                    <a:pt x="608" y="1833"/>
                  </a:lnTo>
                  <a:lnTo>
                    <a:pt x="607" y="1835"/>
                  </a:lnTo>
                  <a:lnTo>
                    <a:pt x="607" y="1837"/>
                  </a:lnTo>
                  <a:lnTo>
                    <a:pt x="607" y="1839"/>
                  </a:lnTo>
                  <a:lnTo>
                    <a:pt x="608" y="1841"/>
                  </a:lnTo>
                  <a:lnTo>
                    <a:pt x="608" y="1843"/>
                  </a:lnTo>
                  <a:lnTo>
                    <a:pt x="608" y="1846"/>
                  </a:lnTo>
                  <a:lnTo>
                    <a:pt x="623" y="1925"/>
                  </a:lnTo>
                  <a:lnTo>
                    <a:pt x="645" y="2004"/>
                  </a:lnTo>
                  <a:lnTo>
                    <a:pt x="671" y="2078"/>
                  </a:lnTo>
                  <a:lnTo>
                    <a:pt x="703" y="2152"/>
                  </a:lnTo>
                  <a:lnTo>
                    <a:pt x="741" y="2221"/>
                  </a:lnTo>
                  <a:lnTo>
                    <a:pt x="781" y="2289"/>
                  </a:lnTo>
                  <a:lnTo>
                    <a:pt x="828" y="2352"/>
                  </a:lnTo>
                  <a:lnTo>
                    <a:pt x="880" y="2411"/>
                  </a:lnTo>
                  <a:lnTo>
                    <a:pt x="935" y="2467"/>
                  </a:lnTo>
                  <a:lnTo>
                    <a:pt x="993" y="2520"/>
                  </a:lnTo>
                  <a:lnTo>
                    <a:pt x="1056" y="2566"/>
                  </a:lnTo>
                  <a:lnTo>
                    <a:pt x="1122" y="2609"/>
                  </a:lnTo>
                  <a:lnTo>
                    <a:pt x="1191" y="2647"/>
                  </a:lnTo>
                  <a:lnTo>
                    <a:pt x="1264" y="2681"/>
                  </a:lnTo>
                  <a:lnTo>
                    <a:pt x="1338" y="2708"/>
                  </a:lnTo>
                  <a:lnTo>
                    <a:pt x="1416" y="2731"/>
                  </a:lnTo>
                  <a:lnTo>
                    <a:pt x="1496" y="2747"/>
                  </a:lnTo>
                  <a:lnTo>
                    <a:pt x="1502" y="2748"/>
                  </a:lnTo>
                  <a:lnTo>
                    <a:pt x="1508" y="2748"/>
                  </a:lnTo>
                  <a:lnTo>
                    <a:pt x="1514" y="2746"/>
                  </a:lnTo>
                  <a:lnTo>
                    <a:pt x="1519" y="2743"/>
                  </a:lnTo>
                  <a:lnTo>
                    <a:pt x="1521" y="2737"/>
                  </a:lnTo>
                  <a:lnTo>
                    <a:pt x="1521" y="2694"/>
                  </a:lnTo>
                  <a:lnTo>
                    <a:pt x="1524" y="2674"/>
                  </a:lnTo>
                  <a:lnTo>
                    <a:pt x="1531" y="2655"/>
                  </a:lnTo>
                  <a:lnTo>
                    <a:pt x="1544" y="2640"/>
                  </a:lnTo>
                  <a:lnTo>
                    <a:pt x="1559" y="2628"/>
                  </a:lnTo>
                  <a:lnTo>
                    <a:pt x="1577" y="2620"/>
                  </a:lnTo>
                  <a:lnTo>
                    <a:pt x="1598" y="2617"/>
                  </a:lnTo>
                  <a:lnTo>
                    <a:pt x="1755" y="2617"/>
                  </a:lnTo>
                  <a:lnTo>
                    <a:pt x="1775" y="2620"/>
                  </a:lnTo>
                  <a:lnTo>
                    <a:pt x="1794" y="2628"/>
                  </a:lnTo>
                  <a:lnTo>
                    <a:pt x="1809" y="2640"/>
                  </a:lnTo>
                  <a:lnTo>
                    <a:pt x="1821" y="2655"/>
                  </a:lnTo>
                  <a:lnTo>
                    <a:pt x="1829" y="2674"/>
                  </a:lnTo>
                  <a:lnTo>
                    <a:pt x="1832" y="2694"/>
                  </a:lnTo>
                  <a:lnTo>
                    <a:pt x="1832" y="2737"/>
                  </a:lnTo>
                  <a:lnTo>
                    <a:pt x="1834" y="2743"/>
                  </a:lnTo>
                  <a:lnTo>
                    <a:pt x="1838" y="2747"/>
                  </a:lnTo>
                  <a:lnTo>
                    <a:pt x="1843" y="2748"/>
                  </a:lnTo>
                  <a:lnTo>
                    <a:pt x="1849" y="2748"/>
                  </a:lnTo>
                  <a:lnTo>
                    <a:pt x="1853" y="2748"/>
                  </a:lnTo>
                  <a:lnTo>
                    <a:pt x="1933" y="2732"/>
                  </a:lnTo>
                  <a:lnTo>
                    <a:pt x="2010" y="2709"/>
                  </a:lnTo>
                  <a:lnTo>
                    <a:pt x="2086" y="2682"/>
                  </a:lnTo>
                  <a:lnTo>
                    <a:pt x="2159" y="2649"/>
                  </a:lnTo>
                  <a:lnTo>
                    <a:pt x="2227" y="2611"/>
                  </a:lnTo>
                  <a:lnTo>
                    <a:pt x="2293" y="2569"/>
                  </a:lnTo>
                  <a:lnTo>
                    <a:pt x="2357" y="2522"/>
                  </a:lnTo>
                  <a:lnTo>
                    <a:pt x="2415" y="2470"/>
                  </a:lnTo>
                  <a:lnTo>
                    <a:pt x="2470" y="2414"/>
                  </a:lnTo>
                  <a:lnTo>
                    <a:pt x="2521" y="2355"/>
                  </a:lnTo>
                  <a:lnTo>
                    <a:pt x="2568" y="2292"/>
                  </a:lnTo>
                  <a:lnTo>
                    <a:pt x="2610" y="2225"/>
                  </a:lnTo>
                  <a:lnTo>
                    <a:pt x="2648" y="2156"/>
                  </a:lnTo>
                  <a:lnTo>
                    <a:pt x="2680" y="2083"/>
                  </a:lnTo>
                  <a:lnTo>
                    <a:pt x="2707" y="2008"/>
                  </a:lnTo>
                  <a:lnTo>
                    <a:pt x="2728" y="1930"/>
                  </a:lnTo>
                  <a:lnTo>
                    <a:pt x="2744" y="1851"/>
                  </a:lnTo>
                  <a:lnTo>
                    <a:pt x="2744" y="1846"/>
                  </a:lnTo>
                  <a:lnTo>
                    <a:pt x="2744" y="1840"/>
                  </a:lnTo>
                  <a:lnTo>
                    <a:pt x="2743" y="1836"/>
                  </a:lnTo>
                  <a:lnTo>
                    <a:pt x="2739" y="1832"/>
                  </a:lnTo>
                  <a:lnTo>
                    <a:pt x="2733" y="1831"/>
                  </a:lnTo>
                  <a:lnTo>
                    <a:pt x="2695" y="1831"/>
                  </a:lnTo>
                  <a:lnTo>
                    <a:pt x="2674" y="1828"/>
                  </a:lnTo>
                  <a:lnTo>
                    <a:pt x="2656" y="1821"/>
                  </a:lnTo>
                  <a:lnTo>
                    <a:pt x="2641" y="1809"/>
                  </a:lnTo>
                  <a:lnTo>
                    <a:pt x="2629" y="1792"/>
                  </a:lnTo>
                  <a:lnTo>
                    <a:pt x="2620" y="1774"/>
                  </a:lnTo>
                  <a:lnTo>
                    <a:pt x="2618" y="1754"/>
                  </a:lnTo>
                  <a:lnTo>
                    <a:pt x="2618" y="1597"/>
                  </a:lnTo>
                  <a:lnTo>
                    <a:pt x="2620" y="1577"/>
                  </a:lnTo>
                  <a:lnTo>
                    <a:pt x="2629" y="1559"/>
                  </a:lnTo>
                  <a:lnTo>
                    <a:pt x="2641" y="1543"/>
                  </a:lnTo>
                  <a:lnTo>
                    <a:pt x="2656" y="1531"/>
                  </a:lnTo>
                  <a:lnTo>
                    <a:pt x="2674" y="1523"/>
                  </a:lnTo>
                  <a:lnTo>
                    <a:pt x="2695" y="1521"/>
                  </a:lnTo>
                  <a:lnTo>
                    <a:pt x="2731" y="1521"/>
                  </a:lnTo>
                  <a:lnTo>
                    <a:pt x="2738" y="1519"/>
                  </a:lnTo>
                  <a:lnTo>
                    <a:pt x="2741" y="1515"/>
                  </a:lnTo>
                  <a:lnTo>
                    <a:pt x="2742" y="1510"/>
                  </a:lnTo>
                  <a:lnTo>
                    <a:pt x="2742" y="1504"/>
                  </a:lnTo>
                  <a:lnTo>
                    <a:pt x="2741" y="1499"/>
                  </a:lnTo>
                  <a:lnTo>
                    <a:pt x="2725" y="1421"/>
                  </a:lnTo>
                  <a:lnTo>
                    <a:pt x="2703" y="1344"/>
                  </a:lnTo>
                  <a:lnTo>
                    <a:pt x="2676" y="1271"/>
                  </a:lnTo>
                  <a:lnTo>
                    <a:pt x="2643" y="1199"/>
                  </a:lnTo>
                  <a:lnTo>
                    <a:pt x="2605" y="1131"/>
                  </a:lnTo>
                  <a:lnTo>
                    <a:pt x="2563" y="1065"/>
                  </a:lnTo>
                  <a:lnTo>
                    <a:pt x="2516" y="1003"/>
                  </a:lnTo>
                  <a:lnTo>
                    <a:pt x="2465" y="945"/>
                  </a:lnTo>
                  <a:lnTo>
                    <a:pt x="2411" y="891"/>
                  </a:lnTo>
                  <a:lnTo>
                    <a:pt x="2352" y="840"/>
                  </a:lnTo>
                  <a:lnTo>
                    <a:pt x="2289" y="794"/>
                  </a:lnTo>
                  <a:lnTo>
                    <a:pt x="2224" y="752"/>
                  </a:lnTo>
                  <a:lnTo>
                    <a:pt x="2156" y="714"/>
                  </a:lnTo>
                  <a:lnTo>
                    <a:pt x="2084" y="682"/>
                  </a:lnTo>
                  <a:lnTo>
                    <a:pt x="2009" y="655"/>
                  </a:lnTo>
                  <a:lnTo>
                    <a:pt x="1933" y="633"/>
                  </a:lnTo>
                  <a:lnTo>
                    <a:pt x="1854" y="617"/>
                  </a:lnTo>
                  <a:lnTo>
                    <a:pt x="1849" y="616"/>
                  </a:lnTo>
                  <a:lnTo>
                    <a:pt x="1843" y="616"/>
                  </a:lnTo>
                  <a:lnTo>
                    <a:pt x="1838" y="616"/>
                  </a:lnTo>
                  <a:lnTo>
                    <a:pt x="1834" y="618"/>
                  </a:lnTo>
                  <a:lnTo>
                    <a:pt x="1832" y="622"/>
                  </a:lnTo>
                  <a:lnTo>
                    <a:pt x="1832" y="658"/>
                  </a:lnTo>
                  <a:lnTo>
                    <a:pt x="1829" y="678"/>
                  </a:lnTo>
                  <a:lnTo>
                    <a:pt x="1821" y="697"/>
                  </a:lnTo>
                  <a:lnTo>
                    <a:pt x="1809" y="712"/>
                  </a:lnTo>
                  <a:lnTo>
                    <a:pt x="1794" y="724"/>
                  </a:lnTo>
                  <a:lnTo>
                    <a:pt x="1775" y="731"/>
                  </a:lnTo>
                  <a:lnTo>
                    <a:pt x="1755" y="734"/>
                  </a:lnTo>
                  <a:lnTo>
                    <a:pt x="1598" y="734"/>
                  </a:lnTo>
                  <a:lnTo>
                    <a:pt x="1577" y="731"/>
                  </a:lnTo>
                  <a:lnTo>
                    <a:pt x="1559" y="724"/>
                  </a:lnTo>
                  <a:lnTo>
                    <a:pt x="1544" y="712"/>
                  </a:lnTo>
                  <a:lnTo>
                    <a:pt x="1531" y="697"/>
                  </a:lnTo>
                  <a:lnTo>
                    <a:pt x="1524" y="678"/>
                  </a:lnTo>
                  <a:lnTo>
                    <a:pt x="1521" y="658"/>
                  </a:lnTo>
                  <a:lnTo>
                    <a:pt x="1521" y="622"/>
                  </a:lnTo>
                  <a:lnTo>
                    <a:pt x="1519" y="618"/>
                  </a:lnTo>
                  <a:lnTo>
                    <a:pt x="1516" y="616"/>
                  </a:lnTo>
                  <a:lnTo>
                    <a:pt x="1510" y="616"/>
                  </a:lnTo>
                  <a:close/>
                  <a:moveTo>
                    <a:pt x="1598" y="0"/>
                  </a:moveTo>
                  <a:lnTo>
                    <a:pt x="1755" y="0"/>
                  </a:lnTo>
                  <a:lnTo>
                    <a:pt x="1775" y="3"/>
                  </a:lnTo>
                  <a:lnTo>
                    <a:pt x="1794" y="10"/>
                  </a:lnTo>
                  <a:lnTo>
                    <a:pt x="1809" y="23"/>
                  </a:lnTo>
                  <a:lnTo>
                    <a:pt x="1821" y="38"/>
                  </a:lnTo>
                  <a:lnTo>
                    <a:pt x="1829" y="56"/>
                  </a:lnTo>
                  <a:lnTo>
                    <a:pt x="1832" y="77"/>
                  </a:lnTo>
                  <a:lnTo>
                    <a:pt x="1832" y="344"/>
                  </a:lnTo>
                  <a:lnTo>
                    <a:pt x="1834" y="351"/>
                  </a:lnTo>
                  <a:lnTo>
                    <a:pt x="1838" y="357"/>
                  </a:lnTo>
                  <a:lnTo>
                    <a:pt x="1844" y="360"/>
                  </a:lnTo>
                  <a:lnTo>
                    <a:pt x="1850" y="362"/>
                  </a:lnTo>
                  <a:lnTo>
                    <a:pt x="1855" y="363"/>
                  </a:lnTo>
                  <a:lnTo>
                    <a:pt x="1944" y="377"/>
                  </a:lnTo>
                  <a:lnTo>
                    <a:pt x="2030" y="397"/>
                  </a:lnTo>
                  <a:lnTo>
                    <a:pt x="2114" y="424"/>
                  </a:lnTo>
                  <a:lnTo>
                    <a:pt x="2195" y="455"/>
                  </a:lnTo>
                  <a:lnTo>
                    <a:pt x="2274" y="491"/>
                  </a:lnTo>
                  <a:lnTo>
                    <a:pt x="2350" y="532"/>
                  </a:lnTo>
                  <a:lnTo>
                    <a:pt x="2422" y="578"/>
                  </a:lnTo>
                  <a:lnTo>
                    <a:pt x="2492" y="629"/>
                  </a:lnTo>
                  <a:lnTo>
                    <a:pt x="2558" y="683"/>
                  </a:lnTo>
                  <a:lnTo>
                    <a:pt x="2620" y="743"/>
                  </a:lnTo>
                  <a:lnTo>
                    <a:pt x="2679" y="805"/>
                  </a:lnTo>
                  <a:lnTo>
                    <a:pt x="2734" y="871"/>
                  </a:lnTo>
                  <a:lnTo>
                    <a:pt x="2784" y="941"/>
                  </a:lnTo>
                  <a:lnTo>
                    <a:pt x="2829" y="1014"/>
                  </a:lnTo>
                  <a:lnTo>
                    <a:pt x="2871" y="1090"/>
                  </a:lnTo>
                  <a:lnTo>
                    <a:pt x="2906" y="1168"/>
                  </a:lnTo>
                  <a:lnTo>
                    <a:pt x="2937" y="1250"/>
                  </a:lnTo>
                  <a:lnTo>
                    <a:pt x="2963" y="1334"/>
                  </a:lnTo>
                  <a:lnTo>
                    <a:pt x="2983" y="1421"/>
                  </a:lnTo>
                  <a:lnTo>
                    <a:pt x="2997" y="1509"/>
                  </a:lnTo>
                  <a:lnTo>
                    <a:pt x="2998" y="1511"/>
                  </a:lnTo>
                  <a:lnTo>
                    <a:pt x="2998" y="1513"/>
                  </a:lnTo>
                  <a:lnTo>
                    <a:pt x="2999" y="1515"/>
                  </a:lnTo>
                  <a:lnTo>
                    <a:pt x="3000" y="1517"/>
                  </a:lnTo>
                  <a:lnTo>
                    <a:pt x="3002" y="1519"/>
                  </a:lnTo>
                  <a:lnTo>
                    <a:pt x="3004" y="1520"/>
                  </a:lnTo>
                  <a:lnTo>
                    <a:pt x="3009" y="1521"/>
                  </a:lnTo>
                  <a:lnTo>
                    <a:pt x="3275" y="1521"/>
                  </a:lnTo>
                  <a:lnTo>
                    <a:pt x="3296" y="1523"/>
                  </a:lnTo>
                  <a:lnTo>
                    <a:pt x="3314" y="1531"/>
                  </a:lnTo>
                  <a:lnTo>
                    <a:pt x="3330" y="1543"/>
                  </a:lnTo>
                  <a:lnTo>
                    <a:pt x="3342" y="1559"/>
                  </a:lnTo>
                  <a:lnTo>
                    <a:pt x="3350" y="1577"/>
                  </a:lnTo>
                  <a:lnTo>
                    <a:pt x="3353" y="1597"/>
                  </a:lnTo>
                  <a:lnTo>
                    <a:pt x="3353" y="1754"/>
                  </a:lnTo>
                  <a:lnTo>
                    <a:pt x="3350" y="1774"/>
                  </a:lnTo>
                  <a:lnTo>
                    <a:pt x="3342" y="1792"/>
                  </a:lnTo>
                  <a:lnTo>
                    <a:pt x="3330" y="1809"/>
                  </a:lnTo>
                  <a:lnTo>
                    <a:pt x="3314" y="1821"/>
                  </a:lnTo>
                  <a:lnTo>
                    <a:pt x="3296" y="1828"/>
                  </a:lnTo>
                  <a:lnTo>
                    <a:pt x="3275" y="1831"/>
                  </a:lnTo>
                  <a:lnTo>
                    <a:pt x="3010" y="1831"/>
                  </a:lnTo>
                  <a:lnTo>
                    <a:pt x="3007" y="1831"/>
                  </a:lnTo>
                  <a:lnTo>
                    <a:pt x="3003" y="1832"/>
                  </a:lnTo>
                  <a:lnTo>
                    <a:pt x="3001" y="1834"/>
                  </a:lnTo>
                  <a:lnTo>
                    <a:pt x="3000" y="1836"/>
                  </a:lnTo>
                  <a:lnTo>
                    <a:pt x="3000" y="1837"/>
                  </a:lnTo>
                  <a:lnTo>
                    <a:pt x="2999" y="1839"/>
                  </a:lnTo>
                  <a:lnTo>
                    <a:pt x="2999" y="1841"/>
                  </a:lnTo>
                  <a:lnTo>
                    <a:pt x="2986" y="1931"/>
                  </a:lnTo>
                  <a:lnTo>
                    <a:pt x="2967" y="2019"/>
                  </a:lnTo>
                  <a:lnTo>
                    <a:pt x="2941" y="2104"/>
                  </a:lnTo>
                  <a:lnTo>
                    <a:pt x="2910" y="2187"/>
                  </a:lnTo>
                  <a:lnTo>
                    <a:pt x="2875" y="2267"/>
                  </a:lnTo>
                  <a:lnTo>
                    <a:pt x="2833" y="2344"/>
                  </a:lnTo>
                  <a:lnTo>
                    <a:pt x="2788" y="2418"/>
                  </a:lnTo>
                  <a:lnTo>
                    <a:pt x="2737" y="2489"/>
                  </a:lnTo>
                  <a:lnTo>
                    <a:pt x="2683" y="2556"/>
                  </a:lnTo>
                  <a:lnTo>
                    <a:pt x="2623" y="2620"/>
                  </a:lnTo>
                  <a:lnTo>
                    <a:pt x="2560" y="2680"/>
                  </a:lnTo>
                  <a:lnTo>
                    <a:pt x="2494" y="2735"/>
                  </a:lnTo>
                  <a:lnTo>
                    <a:pt x="2423" y="2786"/>
                  </a:lnTo>
                  <a:lnTo>
                    <a:pt x="2350" y="2832"/>
                  </a:lnTo>
                  <a:lnTo>
                    <a:pt x="2273" y="2874"/>
                  </a:lnTo>
                  <a:lnTo>
                    <a:pt x="2193" y="2911"/>
                  </a:lnTo>
                  <a:lnTo>
                    <a:pt x="2111" y="2942"/>
                  </a:lnTo>
                  <a:lnTo>
                    <a:pt x="2026" y="2969"/>
                  </a:lnTo>
                  <a:lnTo>
                    <a:pt x="1938" y="2989"/>
                  </a:lnTo>
                  <a:lnTo>
                    <a:pt x="1849" y="3004"/>
                  </a:lnTo>
                  <a:lnTo>
                    <a:pt x="1844" y="3005"/>
                  </a:lnTo>
                  <a:lnTo>
                    <a:pt x="1838" y="3007"/>
                  </a:lnTo>
                  <a:lnTo>
                    <a:pt x="1834" y="3010"/>
                  </a:lnTo>
                  <a:lnTo>
                    <a:pt x="1832" y="3015"/>
                  </a:lnTo>
                  <a:lnTo>
                    <a:pt x="1832" y="3274"/>
                  </a:lnTo>
                  <a:lnTo>
                    <a:pt x="1829" y="3295"/>
                  </a:lnTo>
                  <a:lnTo>
                    <a:pt x="1821" y="3313"/>
                  </a:lnTo>
                  <a:lnTo>
                    <a:pt x="1809" y="3328"/>
                  </a:lnTo>
                  <a:lnTo>
                    <a:pt x="1794" y="3341"/>
                  </a:lnTo>
                  <a:lnTo>
                    <a:pt x="1775" y="3349"/>
                  </a:lnTo>
                  <a:lnTo>
                    <a:pt x="1755" y="3352"/>
                  </a:lnTo>
                  <a:lnTo>
                    <a:pt x="1598" y="3352"/>
                  </a:lnTo>
                  <a:lnTo>
                    <a:pt x="1577" y="3349"/>
                  </a:lnTo>
                  <a:lnTo>
                    <a:pt x="1559" y="3341"/>
                  </a:lnTo>
                  <a:lnTo>
                    <a:pt x="1544" y="3328"/>
                  </a:lnTo>
                  <a:lnTo>
                    <a:pt x="1531" y="3313"/>
                  </a:lnTo>
                  <a:lnTo>
                    <a:pt x="1524" y="3295"/>
                  </a:lnTo>
                  <a:lnTo>
                    <a:pt x="1521" y="3274"/>
                  </a:lnTo>
                  <a:lnTo>
                    <a:pt x="1521" y="3015"/>
                  </a:lnTo>
                  <a:lnTo>
                    <a:pt x="1520" y="3012"/>
                  </a:lnTo>
                  <a:lnTo>
                    <a:pt x="1519" y="3010"/>
                  </a:lnTo>
                  <a:lnTo>
                    <a:pt x="1517" y="3008"/>
                  </a:lnTo>
                  <a:lnTo>
                    <a:pt x="1514" y="3007"/>
                  </a:lnTo>
                  <a:lnTo>
                    <a:pt x="1511" y="3005"/>
                  </a:lnTo>
                  <a:lnTo>
                    <a:pt x="1509" y="3005"/>
                  </a:lnTo>
                  <a:lnTo>
                    <a:pt x="1506" y="3004"/>
                  </a:lnTo>
                  <a:lnTo>
                    <a:pt x="1417" y="2989"/>
                  </a:lnTo>
                  <a:lnTo>
                    <a:pt x="1329" y="2969"/>
                  </a:lnTo>
                  <a:lnTo>
                    <a:pt x="1244" y="2943"/>
                  </a:lnTo>
                  <a:lnTo>
                    <a:pt x="1162" y="2912"/>
                  </a:lnTo>
                  <a:lnTo>
                    <a:pt x="1082" y="2875"/>
                  </a:lnTo>
                  <a:lnTo>
                    <a:pt x="1005" y="2834"/>
                  </a:lnTo>
                  <a:lnTo>
                    <a:pt x="932" y="2787"/>
                  </a:lnTo>
                  <a:lnTo>
                    <a:pt x="861" y="2736"/>
                  </a:lnTo>
                  <a:lnTo>
                    <a:pt x="795" y="2681"/>
                  </a:lnTo>
                  <a:lnTo>
                    <a:pt x="731" y="2622"/>
                  </a:lnTo>
                  <a:lnTo>
                    <a:pt x="672" y="2558"/>
                  </a:lnTo>
                  <a:lnTo>
                    <a:pt x="618" y="2492"/>
                  </a:lnTo>
                  <a:lnTo>
                    <a:pt x="567" y="2420"/>
                  </a:lnTo>
                  <a:lnTo>
                    <a:pt x="521" y="2347"/>
                  </a:lnTo>
                  <a:lnTo>
                    <a:pt x="480" y="2270"/>
                  </a:lnTo>
                  <a:lnTo>
                    <a:pt x="444" y="2190"/>
                  </a:lnTo>
                  <a:lnTo>
                    <a:pt x="413" y="2108"/>
                  </a:lnTo>
                  <a:lnTo>
                    <a:pt x="387" y="2022"/>
                  </a:lnTo>
                  <a:lnTo>
                    <a:pt x="368" y="1935"/>
                  </a:lnTo>
                  <a:lnTo>
                    <a:pt x="353" y="1846"/>
                  </a:lnTo>
                  <a:lnTo>
                    <a:pt x="353" y="1843"/>
                  </a:lnTo>
                  <a:lnTo>
                    <a:pt x="353" y="1841"/>
                  </a:lnTo>
                  <a:lnTo>
                    <a:pt x="352" y="1838"/>
                  </a:lnTo>
                  <a:lnTo>
                    <a:pt x="351" y="1836"/>
                  </a:lnTo>
                  <a:lnTo>
                    <a:pt x="350" y="1834"/>
                  </a:lnTo>
                  <a:lnTo>
                    <a:pt x="348" y="1832"/>
                  </a:lnTo>
                  <a:lnTo>
                    <a:pt x="345" y="1831"/>
                  </a:lnTo>
                  <a:lnTo>
                    <a:pt x="342" y="1831"/>
                  </a:lnTo>
                  <a:lnTo>
                    <a:pt x="78" y="1831"/>
                  </a:lnTo>
                  <a:lnTo>
                    <a:pt x="57" y="1828"/>
                  </a:lnTo>
                  <a:lnTo>
                    <a:pt x="39" y="1821"/>
                  </a:lnTo>
                  <a:lnTo>
                    <a:pt x="22" y="1809"/>
                  </a:lnTo>
                  <a:lnTo>
                    <a:pt x="11" y="1792"/>
                  </a:lnTo>
                  <a:lnTo>
                    <a:pt x="3" y="1774"/>
                  </a:lnTo>
                  <a:lnTo>
                    <a:pt x="0" y="1754"/>
                  </a:lnTo>
                  <a:lnTo>
                    <a:pt x="0" y="1597"/>
                  </a:lnTo>
                  <a:lnTo>
                    <a:pt x="3" y="1577"/>
                  </a:lnTo>
                  <a:lnTo>
                    <a:pt x="11" y="1559"/>
                  </a:lnTo>
                  <a:lnTo>
                    <a:pt x="22" y="1543"/>
                  </a:lnTo>
                  <a:lnTo>
                    <a:pt x="39" y="1531"/>
                  </a:lnTo>
                  <a:lnTo>
                    <a:pt x="57" y="1523"/>
                  </a:lnTo>
                  <a:lnTo>
                    <a:pt x="78" y="1521"/>
                  </a:lnTo>
                  <a:lnTo>
                    <a:pt x="343" y="1521"/>
                  </a:lnTo>
                  <a:lnTo>
                    <a:pt x="347" y="1520"/>
                  </a:lnTo>
                  <a:lnTo>
                    <a:pt x="349" y="1519"/>
                  </a:lnTo>
                  <a:lnTo>
                    <a:pt x="351" y="1517"/>
                  </a:lnTo>
                  <a:lnTo>
                    <a:pt x="352" y="1515"/>
                  </a:lnTo>
                  <a:lnTo>
                    <a:pt x="353" y="1513"/>
                  </a:lnTo>
                  <a:lnTo>
                    <a:pt x="354" y="1511"/>
                  </a:lnTo>
                  <a:lnTo>
                    <a:pt x="355" y="1509"/>
                  </a:lnTo>
                  <a:lnTo>
                    <a:pt x="355" y="1506"/>
                  </a:lnTo>
                  <a:lnTo>
                    <a:pt x="371" y="1417"/>
                  </a:lnTo>
                  <a:lnTo>
                    <a:pt x="391" y="1330"/>
                  </a:lnTo>
                  <a:lnTo>
                    <a:pt x="418" y="1244"/>
                  </a:lnTo>
                  <a:lnTo>
                    <a:pt x="449" y="1161"/>
                  </a:lnTo>
                  <a:lnTo>
                    <a:pt x="486" y="1082"/>
                  </a:lnTo>
                  <a:lnTo>
                    <a:pt x="529" y="1005"/>
                  </a:lnTo>
                  <a:lnTo>
                    <a:pt x="576" y="932"/>
                  </a:lnTo>
                  <a:lnTo>
                    <a:pt x="627" y="861"/>
                  </a:lnTo>
                  <a:lnTo>
                    <a:pt x="683" y="795"/>
                  </a:lnTo>
                  <a:lnTo>
                    <a:pt x="742" y="733"/>
                  </a:lnTo>
                  <a:lnTo>
                    <a:pt x="803" y="676"/>
                  </a:lnTo>
                  <a:lnTo>
                    <a:pt x="869" y="623"/>
                  </a:lnTo>
                  <a:lnTo>
                    <a:pt x="938" y="573"/>
                  </a:lnTo>
                  <a:lnTo>
                    <a:pt x="1009" y="529"/>
                  </a:lnTo>
                  <a:lnTo>
                    <a:pt x="1085" y="488"/>
                  </a:lnTo>
                  <a:lnTo>
                    <a:pt x="1163" y="453"/>
                  </a:lnTo>
                  <a:lnTo>
                    <a:pt x="1243" y="422"/>
                  </a:lnTo>
                  <a:lnTo>
                    <a:pt x="1326" y="397"/>
                  </a:lnTo>
                  <a:lnTo>
                    <a:pt x="1411" y="377"/>
                  </a:lnTo>
                  <a:lnTo>
                    <a:pt x="1498" y="363"/>
                  </a:lnTo>
                  <a:lnTo>
                    <a:pt x="1503" y="362"/>
                  </a:lnTo>
                  <a:lnTo>
                    <a:pt x="1509" y="359"/>
                  </a:lnTo>
                  <a:lnTo>
                    <a:pt x="1515" y="356"/>
                  </a:lnTo>
                  <a:lnTo>
                    <a:pt x="1519" y="350"/>
                  </a:lnTo>
                  <a:lnTo>
                    <a:pt x="1521" y="344"/>
                  </a:lnTo>
                  <a:lnTo>
                    <a:pt x="1521" y="77"/>
                  </a:lnTo>
                  <a:lnTo>
                    <a:pt x="1524" y="56"/>
                  </a:lnTo>
                  <a:lnTo>
                    <a:pt x="1531" y="38"/>
                  </a:lnTo>
                  <a:lnTo>
                    <a:pt x="1544" y="23"/>
                  </a:lnTo>
                  <a:lnTo>
                    <a:pt x="1559" y="10"/>
                  </a:lnTo>
                  <a:lnTo>
                    <a:pt x="1577" y="3"/>
                  </a:lnTo>
                  <a:lnTo>
                    <a:pt x="15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8" name="TextBox 207"/>
          <p:cNvSpPr txBox="1"/>
          <p:nvPr/>
        </p:nvSpPr>
        <p:spPr>
          <a:xfrm>
            <a:off x="4838100" y="5106752"/>
            <a:ext cx="331632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4</a:t>
            </a:r>
            <a:r>
              <a:rPr lang="en-US" sz="1400" b="1" dirty="0">
                <a:solidFill>
                  <a:schemeClr val="bg1"/>
                </a:solidFill>
              </a:rPr>
              <a:t>0</a:t>
            </a:r>
            <a:r>
              <a:rPr lang="en-US" sz="1000" b="1" dirty="0">
                <a:solidFill>
                  <a:schemeClr val="bg1"/>
                </a:solidFill>
              </a:rPr>
              <a:t>%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5623324" y="5106752"/>
            <a:ext cx="331632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50</a:t>
            </a:r>
            <a:r>
              <a:rPr lang="en-US" sz="1000" b="1" dirty="0">
                <a:solidFill>
                  <a:schemeClr val="bg1"/>
                </a:solidFill>
              </a:rPr>
              <a:t>%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6354689" y="5106752"/>
            <a:ext cx="421458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100</a:t>
            </a:r>
            <a:r>
              <a:rPr lang="en-US" sz="1000" b="1" dirty="0">
                <a:solidFill>
                  <a:schemeClr val="bg1"/>
                </a:solidFill>
              </a:rPr>
              <a:t>%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4629168" y="3899605"/>
            <a:ext cx="28279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Выполнение нормативов по обработке 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CRM-</a:t>
            </a:r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кампаний (%)</a:t>
            </a:r>
          </a:p>
        </p:txBody>
      </p:sp>
      <p:sp>
        <p:nvSpPr>
          <p:cNvPr id="271" name="Прямоугольник 270"/>
          <p:cNvSpPr/>
          <p:nvPr/>
        </p:nvSpPr>
        <p:spPr>
          <a:xfrm>
            <a:off x="8286359" y="1725048"/>
            <a:ext cx="3571063" cy="19640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2" name="Таблица 271"/>
          <p:cNvGraphicFramePr>
            <a:graphicFrameLocks noGrp="1"/>
          </p:cNvGraphicFramePr>
          <p:nvPr/>
        </p:nvGraphicFramePr>
        <p:xfrm>
          <a:off x="8581556" y="3350135"/>
          <a:ext cx="3007684" cy="21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1921">
                  <a:extLst>
                    <a:ext uri="{9D8B030D-6E8A-4147-A177-3AD203B41FA5}">
                      <a16:colId xmlns:a16="http://schemas.microsoft.com/office/drawing/2014/main" val="3569342765"/>
                    </a:ext>
                  </a:extLst>
                </a:gridCol>
                <a:gridCol w="751921">
                  <a:extLst>
                    <a:ext uri="{9D8B030D-6E8A-4147-A177-3AD203B41FA5}">
                      <a16:colId xmlns:a16="http://schemas.microsoft.com/office/drawing/2014/main" val="3785278488"/>
                    </a:ext>
                  </a:extLst>
                </a:gridCol>
                <a:gridCol w="751921">
                  <a:extLst>
                    <a:ext uri="{9D8B030D-6E8A-4147-A177-3AD203B41FA5}">
                      <a16:colId xmlns:a16="http://schemas.microsoft.com/office/drawing/2014/main" val="1058227572"/>
                    </a:ext>
                  </a:extLst>
                </a:gridCol>
                <a:gridCol w="751921">
                  <a:extLst>
                    <a:ext uri="{9D8B030D-6E8A-4147-A177-3AD203B41FA5}">
                      <a16:colId xmlns:a16="http://schemas.microsoft.com/office/drawing/2014/main" val="31283134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Вася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Петя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Маша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Катя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196485"/>
                  </a:ext>
                </a:extLst>
              </a:tr>
            </a:tbl>
          </a:graphicData>
        </a:graphic>
      </p:graphicFrame>
      <p:sp>
        <p:nvSpPr>
          <p:cNvPr id="326" name="TextBox 325"/>
          <p:cNvSpPr txBox="1"/>
          <p:nvPr/>
        </p:nvSpPr>
        <p:spPr>
          <a:xfrm>
            <a:off x="8547765" y="1227074"/>
            <a:ext cx="28279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Трекинг количества просроченных активностей (шт.)</a:t>
            </a:r>
          </a:p>
        </p:txBody>
      </p:sp>
      <p:cxnSp>
        <p:nvCxnSpPr>
          <p:cNvPr id="327" name="Прямая соединительная линия 326"/>
          <p:cNvCxnSpPr/>
          <p:nvPr/>
        </p:nvCxnSpPr>
        <p:spPr>
          <a:xfrm>
            <a:off x="8581556" y="3350135"/>
            <a:ext cx="29134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7" name="Group 543"/>
          <p:cNvGrpSpPr/>
          <p:nvPr/>
        </p:nvGrpSpPr>
        <p:grpSpPr>
          <a:xfrm>
            <a:off x="8879719" y="2423963"/>
            <a:ext cx="312840" cy="334512"/>
            <a:chOff x="5305425" y="4229100"/>
            <a:chExt cx="527051" cy="563563"/>
          </a:xfrm>
          <a:solidFill>
            <a:schemeClr val="bg1"/>
          </a:solidFill>
        </p:grpSpPr>
        <p:sp>
          <p:nvSpPr>
            <p:cNvPr id="338" name="Freeform 484"/>
            <p:cNvSpPr>
              <a:spLocks noEditPoints="1"/>
            </p:cNvSpPr>
            <p:nvPr/>
          </p:nvSpPr>
          <p:spPr bwMode="auto">
            <a:xfrm>
              <a:off x="5548313" y="4435475"/>
              <a:ext cx="149225" cy="150813"/>
            </a:xfrm>
            <a:custGeom>
              <a:avLst/>
              <a:gdLst>
                <a:gd name="T0" fmla="*/ 619 w 940"/>
                <a:gd name="T1" fmla="*/ 322 h 946"/>
                <a:gd name="T2" fmla="*/ 155 w 940"/>
                <a:gd name="T3" fmla="*/ 661 h 946"/>
                <a:gd name="T4" fmla="*/ 140 w 940"/>
                <a:gd name="T5" fmla="*/ 674 h 946"/>
                <a:gd name="T6" fmla="*/ 129 w 940"/>
                <a:gd name="T7" fmla="*/ 690 h 946"/>
                <a:gd name="T8" fmla="*/ 120 w 940"/>
                <a:gd name="T9" fmla="*/ 709 h 946"/>
                <a:gd name="T10" fmla="*/ 117 w 940"/>
                <a:gd name="T11" fmla="*/ 728 h 946"/>
                <a:gd name="T12" fmla="*/ 118 w 940"/>
                <a:gd name="T13" fmla="*/ 748 h 946"/>
                <a:gd name="T14" fmla="*/ 123 w 940"/>
                <a:gd name="T15" fmla="*/ 768 h 946"/>
                <a:gd name="T16" fmla="*/ 131 w 940"/>
                <a:gd name="T17" fmla="*/ 785 h 946"/>
                <a:gd name="T18" fmla="*/ 144 w 940"/>
                <a:gd name="T19" fmla="*/ 801 h 946"/>
                <a:gd name="T20" fmla="*/ 160 w 940"/>
                <a:gd name="T21" fmla="*/ 814 h 946"/>
                <a:gd name="T22" fmla="*/ 177 w 940"/>
                <a:gd name="T23" fmla="*/ 823 h 946"/>
                <a:gd name="T24" fmla="*/ 196 w 940"/>
                <a:gd name="T25" fmla="*/ 827 h 946"/>
                <a:gd name="T26" fmla="*/ 216 w 940"/>
                <a:gd name="T27" fmla="*/ 828 h 946"/>
                <a:gd name="T28" fmla="*/ 236 w 940"/>
                <a:gd name="T29" fmla="*/ 824 h 946"/>
                <a:gd name="T30" fmla="*/ 254 w 940"/>
                <a:gd name="T31" fmla="*/ 816 h 946"/>
                <a:gd name="T32" fmla="*/ 270 w 940"/>
                <a:gd name="T33" fmla="*/ 804 h 946"/>
                <a:gd name="T34" fmla="*/ 283 w 940"/>
                <a:gd name="T35" fmla="*/ 790 h 946"/>
                <a:gd name="T36" fmla="*/ 619 w 940"/>
                <a:gd name="T37" fmla="*/ 322 h 946"/>
                <a:gd name="T38" fmla="*/ 877 w 940"/>
                <a:gd name="T39" fmla="*/ 0 h 946"/>
                <a:gd name="T40" fmla="*/ 894 w 940"/>
                <a:gd name="T41" fmla="*/ 1 h 946"/>
                <a:gd name="T42" fmla="*/ 909 w 940"/>
                <a:gd name="T43" fmla="*/ 7 h 946"/>
                <a:gd name="T44" fmla="*/ 922 w 940"/>
                <a:gd name="T45" fmla="*/ 17 h 946"/>
                <a:gd name="T46" fmla="*/ 933 w 940"/>
                <a:gd name="T47" fmla="*/ 31 h 946"/>
                <a:gd name="T48" fmla="*/ 938 w 940"/>
                <a:gd name="T49" fmla="*/ 46 h 946"/>
                <a:gd name="T50" fmla="*/ 940 w 940"/>
                <a:gd name="T51" fmla="*/ 62 h 946"/>
                <a:gd name="T52" fmla="*/ 937 w 940"/>
                <a:gd name="T53" fmla="*/ 78 h 946"/>
                <a:gd name="T54" fmla="*/ 929 w 940"/>
                <a:gd name="T55" fmla="*/ 93 h 946"/>
                <a:gd name="T56" fmla="*/ 378 w 940"/>
                <a:gd name="T57" fmla="*/ 859 h 946"/>
                <a:gd name="T58" fmla="*/ 359 w 940"/>
                <a:gd name="T59" fmla="*/ 883 h 946"/>
                <a:gd name="T60" fmla="*/ 336 w 940"/>
                <a:gd name="T61" fmla="*/ 903 h 946"/>
                <a:gd name="T62" fmla="*/ 311 w 940"/>
                <a:gd name="T63" fmla="*/ 919 h 946"/>
                <a:gd name="T64" fmla="*/ 284 w 940"/>
                <a:gd name="T65" fmla="*/ 932 h 946"/>
                <a:gd name="T66" fmla="*/ 255 w 940"/>
                <a:gd name="T67" fmla="*/ 941 h 946"/>
                <a:gd name="T68" fmla="*/ 225 w 940"/>
                <a:gd name="T69" fmla="*/ 945 h 946"/>
                <a:gd name="T70" fmla="*/ 217 w 940"/>
                <a:gd name="T71" fmla="*/ 946 h 946"/>
                <a:gd name="T72" fmla="*/ 209 w 940"/>
                <a:gd name="T73" fmla="*/ 946 h 946"/>
                <a:gd name="T74" fmla="*/ 176 w 940"/>
                <a:gd name="T75" fmla="*/ 943 h 946"/>
                <a:gd name="T76" fmla="*/ 144 w 940"/>
                <a:gd name="T77" fmla="*/ 936 h 946"/>
                <a:gd name="T78" fmla="*/ 114 w 940"/>
                <a:gd name="T79" fmla="*/ 924 h 946"/>
                <a:gd name="T80" fmla="*/ 86 w 940"/>
                <a:gd name="T81" fmla="*/ 907 h 946"/>
                <a:gd name="T82" fmla="*/ 61 w 940"/>
                <a:gd name="T83" fmla="*/ 885 h 946"/>
                <a:gd name="T84" fmla="*/ 41 w 940"/>
                <a:gd name="T85" fmla="*/ 861 h 946"/>
                <a:gd name="T86" fmla="*/ 24 w 940"/>
                <a:gd name="T87" fmla="*/ 836 h 946"/>
                <a:gd name="T88" fmla="*/ 12 w 940"/>
                <a:gd name="T89" fmla="*/ 809 h 946"/>
                <a:gd name="T90" fmla="*/ 4 w 940"/>
                <a:gd name="T91" fmla="*/ 780 h 946"/>
                <a:gd name="T92" fmla="*/ 0 w 940"/>
                <a:gd name="T93" fmla="*/ 749 h 946"/>
                <a:gd name="T94" fmla="*/ 0 w 940"/>
                <a:gd name="T95" fmla="*/ 719 h 946"/>
                <a:gd name="T96" fmla="*/ 5 w 940"/>
                <a:gd name="T97" fmla="*/ 689 h 946"/>
                <a:gd name="T98" fmla="*/ 13 w 940"/>
                <a:gd name="T99" fmla="*/ 660 h 946"/>
                <a:gd name="T100" fmla="*/ 26 w 940"/>
                <a:gd name="T101" fmla="*/ 632 h 946"/>
                <a:gd name="T102" fmla="*/ 42 w 940"/>
                <a:gd name="T103" fmla="*/ 607 h 946"/>
                <a:gd name="T104" fmla="*/ 63 w 940"/>
                <a:gd name="T105" fmla="*/ 585 h 946"/>
                <a:gd name="T106" fmla="*/ 85 w 940"/>
                <a:gd name="T107" fmla="*/ 564 h 946"/>
                <a:gd name="T108" fmla="*/ 847 w 940"/>
                <a:gd name="T109" fmla="*/ 10 h 946"/>
                <a:gd name="T110" fmla="*/ 861 w 940"/>
                <a:gd name="T111" fmla="*/ 3 h 946"/>
                <a:gd name="T112" fmla="*/ 877 w 940"/>
                <a:gd name="T113" fmla="*/ 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40" h="946">
                  <a:moveTo>
                    <a:pt x="619" y="322"/>
                  </a:moveTo>
                  <a:lnTo>
                    <a:pt x="155" y="661"/>
                  </a:lnTo>
                  <a:lnTo>
                    <a:pt x="140" y="674"/>
                  </a:lnTo>
                  <a:lnTo>
                    <a:pt x="129" y="690"/>
                  </a:lnTo>
                  <a:lnTo>
                    <a:pt x="120" y="709"/>
                  </a:lnTo>
                  <a:lnTo>
                    <a:pt x="117" y="728"/>
                  </a:lnTo>
                  <a:lnTo>
                    <a:pt x="118" y="748"/>
                  </a:lnTo>
                  <a:lnTo>
                    <a:pt x="123" y="768"/>
                  </a:lnTo>
                  <a:lnTo>
                    <a:pt x="131" y="785"/>
                  </a:lnTo>
                  <a:lnTo>
                    <a:pt x="144" y="801"/>
                  </a:lnTo>
                  <a:lnTo>
                    <a:pt x="160" y="814"/>
                  </a:lnTo>
                  <a:lnTo>
                    <a:pt x="177" y="823"/>
                  </a:lnTo>
                  <a:lnTo>
                    <a:pt x="196" y="827"/>
                  </a:lnTo>
                  <a:lnTo>
                    <a:pt x="216" y="828"/>
                  </a:lnTo>
                  <a:lnTo>
                    <a:pt x="236" y="824"/>
                  </a:lnTo>
                  <a:lnTo>
                    <a:pt x="254" y="816"/>
                  </a:lnTo>
                  <a:lnTo>
                    <a:pt x="270" y="804"/>
                  </a:lnTo>
                  <a:lnTo>
                    <a:pt x="283" y="790"/>
                  </a:lnTo>
                  <a:lnTo>
                    <a:pt x="619" y="322"/>
                  </a:lnTo>
                  <a:close/>
                  <a:moveTo>
                    <a:pt x="877" y="0"/>
                  </a:moveTo>
                  <a:lnTo>
                    <a:pt x="894" y="1"/>
                  </a:lnTo>
                  <a:lnTo>
                    <a:pt x="909" y="7"/>
                  </a:lnTo>
                  <a:lnTo>
                    <a:pt x="922" y="17"/>
                  </a:lnTo>
                  <a:lnTo>
                    <a:pt x="933" y="31"/>
                  </a:lnTo>
                  <a:lnTo>
                    <a:pt x="938" y="46"/>
                  </a:lnTo>
                  <a:lnTo>
                    <a:pt x="940" y="62"/>
                  </a:lnTo>
                  <a:lnTo>
                    <a:pt x="937" y="78"/>
                  </a:lnTo>
                  <a:lnTo>
                    <a:pt x="929" y="93"/>
                  </a:lnTo>
                  <a:lnTo>
                    <a:pt x="378" y="859"/>
                  </a:lnTo>
                  <a:lnTo>
                    <a:pt x="359" y="883"/>
                  </a:lnTo>
                  <a:lnTo>
                    <a:pt x="336" y="903"/>
                  </a:lnTo>
                  <a:lnTo>
                    <a:pt x="311" y="919"/>
                  </a:lnTo>
                  <a:lnTo>
                    <a:pt x="284" y="932"/>
                  </a:lnTo>
                  <a:lnTo>
                    <a:pt x="255" y="941"/>
                  </a:lnTo>
                  <a:lnTo>
                    <a:pt x="225" y="945"/>
                  </a:lnTo>
                  <a:lnTo>
                    <a:pt x="217" y="946"/>
                  </a:lnTo>
                  <a:lnTo>
                    <a:pt x="209" y="946"/>
                  </a:lnTo>
                  <a:lnTo>
                    <a:pt x="176" y="943"/>
                  </a:lnTo>
                  <a:lnTo>
                    <a:pt x="144" y="936"/>
                  </a:lnTo>
                  <a:lnTo>
                    <a:pt x="114" y="924"/>
                  </a:lnTo>
                  <a:lnTo>
                    <a:pt x="86" y="907"/>
                  </a:lnTo>
                  <a:lnTo>
                    <a:pt x="61" y="885"/>
                  </a:lnTo>
                  <a:lnTo>
                    <a:pt x="41" y="861"/>
                  </a:lnTo>
                  <a:lnTo>
                    <a:pt x="24" y="836"/>
                  </a:lnTo>
                  <a:lnTo>
                    <a:pt x="12" y="809"/>
                  </a:lnTo>
                  <a:lnTo>
                    <a:pt x="4" y="780"/>
                  </a:lnTo>
                  <a:lnTo>
                    <a:pt x="0" y="749"/>
                  </a:lnTo>
                  <a:lnTo>
                    <a:pt x="0" y="719"/>
                  </a:lnTo>
                  <a:lnTo>
                    <a:pt x="5" y="689"/>
                  </a:lnTo>
                  <a:lnTo>
                    <a:pt x="13" y="660"/>
                  </a:lnTo>
                  <a:lnTo>
                    <a:pt x="26" y="632"/>
                  </a:lnTo>
                  <a:lnTo>
                    <a:pt x="42" y="607"/>
                  </a:lnTo>
                  <a:lnTo>
                    <a:pt x="63" y="585"/>
                  </a:lnTo>
                  <a:lnTo>
                    <a:pt x="85" y="564"/>
                  </a:lnTo>
                  <a:lnTo>
                    <a:pt x="847" y="10"/>
                  </a:lnTo>
                  <a:lnTo>
                    <a:pt x="861" y="3"/>
                  </a:lnTo>
                  <a:lnTo>
                    <a:pt x="877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485"/>
            <p:cNvSpPr>
              <a:spLocks noEditPoints="1"/>
            </p:cNvSpPr>
            <p:nvPr/>
          </p:nvSpPr>
          <p:spPr bwMode="auto">
            <a:xfrm>
              <a:off x="5510213" y="4229100"/>
              <a:ext cx="322263" cy="563563"/>
            </a:xfrm>
            <a:custGeom>
              <a:avLst/>
              <a:gdLst>
                <a:gd name="T0" fmla="*/ 147 w 2024"/>
                <a:gd name="T1" fmla="*/ 118 h 3550"/>
                <a:gd name="T2" fmla="*/ 127 w 2024"/>
                <a:gd name="T3" fmla="*/ 169 h 3550"/>
                <a:gd name="T4" fmla="*/ 402 w 2024"/>
                <a:gd name="T5" fmla="*/ 355 h 3550"/>
                <a:gd name="T6" fmla="*/ 697 w 2024"/>
                <a:gd name="T7" fmla="*/ 169 h 3550"/>
                <a:gd name="T8" fmla="*/ 676 w 2024"/>
                <a:gd name="T9" fmla="*/ 118 h 3550"/>
                <a:gd name="T10" fmla="*/ 758 w 2024"/>
                <a:gd name="T11" fmla="*/ 26 h 3550"/>
                <a:gd name="T12" fmla="*/ 820 w 2024"/>
                <a:gd name="T13" fmla="*/ 178 h 3550"/>
                <a:gd name="T14" fmla="*/ 706 w 2024"/>
                <a:gd name="T15" fmla="*/ 293 h 3550"/>
                <a:gd name="T16" fmla="*/ 860 w 2024"/>
                <a:gd name="T17" fmla="*/ 423 h 3550"/>
                <a:gd name="T18" fmla="*/ 1196 w 2024"/>
                <a:gd name="T19" fmla="*/ 569 h 3550"/>
                <a:gd name="T20" fmla="*/ 1482 w 2024"/>
                <a:gd name="T21" fmla="*/ 783 h 3550"/>
                <a:gd name="T22" fmla="*/ 1690 w 2024"/>
                <a:gd name="T23" fmla="*/ 739 h 3550"/>
                <a:gd name="T24" fmla="*/ 1776 w 2024"/>
                <a:gd name="T25" fmla="*/ 1152 h 3550"/>
                <a:gd name="T26" fmla="*/ 1892 w 2024"/>
                <a:gd name="T27" fmla="*/ 1404 h 3550"/>
                <a:gd name="T28" fmla="*/ 1990 w 2024"/>
                <a:gd name="T29" fmla="*/ 1953 h 3550"/>
                <a:gd name="T30" fmla="*/ 1892 w 2024"/>
                <a:gd name="T31" fmla="*/ 2501 h 3550"/>
                <a:gd name="T32" fmla="*/ 1775 w 2024"/>
                <a:gd name="T33" fmla="*/ 2754 h 3550"/>
                <a:gd name="T34" fmla="*/ 1491 w 2024"/>
                <a:gd name="T35" fmla="*/ 3114 h 3550"/>
                <a:gd name="T36" fmla="*/ 1197 w 2024"/>
                <a:gd name="T37" fmla="*/ 3335 h 3550"/>
                <a:gd name="T38" fmla="*/ 950 w 2024"/>
                <a:gd name="T39" fmla="*/ 3452 h 3550"/>
                <a:gd name="T40" fmla="*/ 413 w 2024"/>
                <a:gd name="T41" fmla="*/ 3550 h 3550"/>
                <a:gd name="T42" fmla="*/ 402 w 2024"/>
                <a:gd name="T43" fmla="*/ 3550 h 3550"/>
                <a:gd name="T44" fmla="*/ 19 w 2024"/>
                <a:gd name="T45" fmla="*/ 3494 h 3550"/>
                <a:gd name="T46" fmla="*/ 21 w 2024"/>
                <a:gd name="T47" fmla="*/ 3407 h 3550"/>
                <a:gd name="T48" fmla="*/ 353 w 2024"/>
                <a:gd name="T49" fmla="*/ 3431 h 3550"/>
                <a:gd name="T50" fmla="*/ 412 w 2024"/>
                <a:gd name="T51" fmla="*/ 3254 h 3550"/>
                <a:gd name="T52" fmla="*/ 471 w 2024"/>
                <a:gd name="T53" fmla="*/ 3430 h 3550"/>
                <a:gd name="T54" fmla="*/ 1004 w 2024"/>
                <a:gd name="T55" fmla="*/ 3302 h 3550"/>
                <a:gd name="T56" fmla="*/ 1028 w 2024"/>
                <a:gd name="T57" fmla="*/ 3101 h 3550"/>
                <a:gd name="T58" fmla="*/ 1108 w 2024"/>
                <a:gd name="T59" fmla="*/ 3080 h 3550"/>
                <a:gd name="T60" fmla="*/ 1407 w 2024"/>
                <a:gd name="T61" fmla="*/ 3030 h 3550"/>
                <a:gd name="T62" fmla="*/ 1531 w 2024"/>
                <a:gd name="T63" fmla="*/ 2674 h 3550"/>
                <a:gd name="T64" fmla="*/ 1532 w 2024"/>
                <a:gd name="T65" fmla="*/ 2590 h 3550"/>
                <a:gd name="T66" fmla="*/ 1703 w 2024"/>
                <a:gd name="T67" fmla="*/ 2640 h 3550"/>
                <a:gd name="T68" fmla="*/ 1864 w 2024"/>
                <a:gd name="T69" fmla="*/ 2107 h 3550"/>
                <a:gd name="T70" fmla="*/ 1698 w 2024"/>
                <a:gd name="T71" fmla="*/ 1971 h 3550"/>
                <a:gd name="T72" fmla="*/ 1755 w 2024"/>
                <a:gd name="T73" fmla="*/ 1893 h 3550"/>
                <a:gd name="T74" fmla="*/ 1778 w 2024"/>
                <a:gd name="T75" fmla="*/ 1433 h 3550"/>
                <a:gd name="T76" fmla="*/ 1558 w 2024"/>
                <a:gd name="T77" fmla="*/ 1330 h 3550"/>
                <a:gd name="T78" fmla="*/ 1516 w 2024"/>
                <a:gd name="T79" fmla="*/ 1256 h 3550"/>
                <a:gd name="T80" fmla="*/ 1534 w 2024"/>
                <a:gd name="T81" fmla="*/ 1011 h 3550"/>
                <a:gd name="T82" fmla="*/ 1129 w 2024"/>
                <a:gd name="T83" fmla="*/ 804 h 3550"/>
                <a:gd name="T84" fmla="*/ 1049 w 2024"/>
                <a:gd name="T85" fmla="*/ 825 h 3550"/>
                <a:gd name="T86" fmla="*/ 1027 w 2024"/>
                <a:gd name="T87" fmla="*/ 744 h 3550"/>
                <a:gd name="T88" fmla="*/ 657 w 2024"/>
                <a:gd name="T89" fmla="*/ 496 h 3550"/>
                <a:gd name="T90" fmla="*/ 446 w 2024"/>
                <a:gd name="T91" fmla="*/ 639 h 3550"/>
                <a:gd name="T92" fmla="*/ 355 w 2024"/>
                <a:gd name="T93" fmla="*/ 610 h 3550"/>
                <a:gd name="T94" fmla="*/ 153 w 2024"/>
                <a:gd name="T95" fmla="*/ 495 h 3550"/>
                <a:gd name="T96" fmla="*/ 7 w 2024"/>
                <a:gd name="T97" fmla="*/ 482 h 3550"/>
                <a:gd name="T98" fmla="*/ 31 w 2024"/>
                <a:gd name="T99" fmla="*/ 401 h 3550"/>
                <a:gd name="T100" fmla="*/ 118 w 2024"/>
                <a:gd name="T101" fmla="*/ 293 h 3550"/>
                <a:gd name="T102" fmla="*/ 4 w 2024"/>
                <a:gd name="T103" fmla="*/ 178 h 3550"/>
                <a:gd name="T104" fmla="*/ 65 w 2024"/>
                <a:gd name="T105" fmla="*/ 26 h 3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24" h="3550">
                  <a:moveTo>
                    <a:pt x="1774" y="488"/>
                  </a:moveTo>
                  <a:lnTo>
                    <a:pt x="1690" y="571"/>
                  </a:lnTo>
                  <a:lnTo>
                    <a:pt x="1774" y="655"/>
                  </a:lnTo>
                  <a:lnTo>
                    <a:pt x="1857" y="571"/>
                  </a:lnTo>
                  <a:lnTo>
                    <a:pt x="1774" y="488"/>
                  </a:lnTo>
                  <a:close/>
                  <a:moveTo>
                    <a:pt x="147" y="118"/>
                  </a:moveTo>
                  <a:lnTo>
                    <a:pt x="136" y="120"/>
                  </a:lnTo>
                  <a:lnTo>
                    <a:pt x="127" y="127"/>
                  </a:lnTo>
                  <a:lnTo>
                    <a:pt x="120" y="137"/>
                  </a:lnTo>
                  <a:lnTo>
                    <a:pt x="118" y="148"/>
                  </a:lnTo>
                  <a:lnTo>
                    <a:pt x="120" y="159"/>
                  </a:lnTo>
                  <a:lnTo>
                    <a:pt x="127" y="169"/>
                  </a:lnTo>
                  <a:lnTo>
                    <a:pt x="136" y="175"/>
                  </a:lnTo>
                  <a:lnTo>
                    <a:pt x="147" y="178"/>
                  </a:lnTo>
                  <a:lnTo>
                    <a:pt x="353" y="178"/>
                  </a:lnTo>
                  <a:lnTo>
                    <a:pt x="353" y="356"/>
                  </a:lnTo>
                  <a:lnTo>
                    <a:pt x="373" y="356"/>
                  </a:lnTo>
                  <a:lnTo>
                    <a:pt x="402" y="355"/>
                  </a:lnTo>
                  <a:lnTo>
                    <a:pt x="412" y="355"/>
                  </a:lnTo>
                  <a:lnTo>
                    <a:pt x="471" y="356"/>
                  </a:lnTo>
                  <a:lnTo>
                    <a:pt x="471" y="178"/>
                  </a:lnTo>
                  <a:lnTo>
                    <a:pt x="676" y="178"/>
                  </a:lnTo>
                  <a:lnTo>
                    <a:pt x="688" y="175"/>
                  </a:lnTo>
                  <a:lnTo>
                    <a:pt x="697" y="169"/>
                  </a:lnTo>
                  <a:lnTo>
                    <a:pt x="704" y="159"/>
                  </a:lnTo>
                  <a:lnTo>
                    <a:pt x="706" y="148"/>
                  </a:lnTo>
                  <a:lnTo>
                    <a:pt x="704" y="137"/>
                  </a:lnTo>
                  <a:lnTo>
                    <a:pt x="697" y="127"/>
                  </a:lnTo>
                  <a:lnTo>
                    <a:pt x="688" y="120"/>
                  </a:lnTo>
                  <a:lnTo>
                    <a:pt x="676" y="118"/>
                  </a:lnTo>
                  <a:lnTo>
                    <a:pt x="147" y="118"/>
                  </a:lnTo>
                  <a:close/>
                  <a:moveTo>
                    <a:pt x="147" y="0"/>
                  </a:moveTo>
                  <a:lnTo>
                    <a:pt x="676" y="0"/>
                  </a:lnTo>
                  <a:lnTo>
                    <a:pt x="706" y="3"/>
                  </a:lnTo>
                  <a:lnTo>
                    <a:pt x="734" y="12"/>
                  </a:lnTo>
                  <a:lnTo>
                    <a:pt x="758" y="26"/>
                  </a:lnTo>
                  <a:lnTo>
                    <a:pt x="780" y="43"/>
                  </a:lnTo>
                  <a:lnTo>
                    <a:pt x="798" y="66"/>
                  </a:lnTo>
                  <a:lnTo>
                    <a:pt x="812" y="90"/>
                  </a:lnTo>
                  <a:lnTo>
                    <a:pt x="820" y="118"/>
                  </a:lnTo>
                  <a:lnTo>
                    <a:pt x="824" y="148"/>
                  </a:lnTo>
                  <a:lnTo>
                    <a:pt x="820" y="178"/>
                  </a:lnTo>
                  <a:lnTo>
                    <a:pt x="812" y="205"/>
                  </a:lnTo>
                  <a:lnTo>
                    <a:pt x="798" y="230"/>
                  </a:lnTo>
                  <a:lnTo>
                    <a:pt x="780" y="253"/>
                  </a:lnTo>
                  <a:lnTo>
                    <a:pt x="758" y="270"/>
                  </a:lnTo>
                  <a:lnTo>
                    <a:pt x="734" y="284"/>
                  </a:lnTo>
                  <a:lnTo>
                    <a:pt x="706" y="293"/>
                  </a:lnTo>
                  <a:lnTo>
                    <a:pt x="676" y="296"/>
                  </a:lnTo>
                  <a:lnTo>
                    <a:pt x="588" y="296"/>
                  </a:lnTo>
                  <a:lnTo>
                    <a:pt x="588" y="367"/>
                  </a:lnTo>
                  <a:lnTo>
                    <a:pt x="680" y="380"/>
                  </a:lnTo>
                  <a:lnTo>
                    <a:pt x="771" y="399"/>
                  </a:lnTo>
                  <a:lnTo>
                    <a:pt x="860" y="423"/>
                  </a:lnTo>
                  <a:lnTo>
                    <a:pt x="946" y="452"/>
                  </a:lnTo>
                  <a:lnTo>
                    <a:pt x="1031" y="486"/>
                  </a:lnTo>
                  <a:lnTo>
                    <a:pt x="1113" y="525"/>
                  </a:lnTo>
                  <a:lnTo>
                    <a:pt x="1192" y="568"/>
                  </a:lnTo>
                  <a:lnTo>
                    <a:pt x="1194" y="568"/>
                  </a:lnTo>
                  <a:lnTo>
                    <a:pt x="1196" y="569"/>
                  </a:lnTo>
                  <a:lnTo>
                    <a:pt x="1198" y="570"/>
                  </a:lnTo>
                  <a:lnTo>
                    <a:pt x="1199" y="571"/>
                  </a:lnTo>
                  <a:lnTo>
                    <a:pt x="1274" y="619"/>
                  </a:lnTo>
                  <a:lnTo>
                    <a:pt x="1346" y="669"/>
                  </a:lnTo>
                  <a:lnTo>
                    <a:pt x="1416" y="724"/>
                  </a:lnTo>
                  <a:lnTo>
                    <a:pt x="1482" y="783"/>
                  </a:lnTo>
                  <a:lnTo>
                    <a:pt x="1608" y="655"/>
                  </a:lnTo>
                  <a:lnTo>
                    <a:pt x="1525" y="571"/>
                  </a:lnTo>
                  <a:lnTo>
                    <a:pt x="1774" y="321"/>
                  </a:lnTo>
                  <a:lnTo>
                    <a:pt x="2024" y="571"/>
                  </a:lnTo>
                  <a:lnTo>
                    <a:pt x="1774" y="823"/>
                  </a:lnTo>
                  <a:lnTo>
                    <a:pt x="1690" y="739"/>
                  </a:lnTo>
                  <a:lnTo>
                    <a:pt x="1565" y="866"/>
                  </a:lnTo>
                  <a:lnTo>
                    <a:pt x="1623" y="933"/>
                  </a:lnTo>
                  <a:lnTo>
                    <a:pt x="1678" y="1003"/>
                  </a:lnTo>
                  <a:lnTo>
                    <a:pt x="1728" y="1075"/>
                  </a:lnTo>
                  <a:lnTo>
                    <a:pt x="1775" y="1151"/>
                  </a:lnTo>
                  <a:lnTo>
                    <a:pt x="1776" y="1152"/>
                  </a:lnTo>
                  <a:lnTo>
                    <a:pt x="1777" y="1154"/>
                  </a:lnTo>
                  <a:lnTo>
                    <a:pt x="1777" y="1155"/>
                  </a:lnTo>
                  <a:lnTo>
                    <a:pt x="1778" y="1158"/>
                  </a:lnTo>
                  <a:lnTo>
                    <a:pt x="1821" y="1237"/>
                  </a:lnTo>
                  <a:lnTo>
                    <a:pt x="1859" y="1319"/>
                  </a:lnTo>
                  <a:lnTo>
                    <a:pt x="1892" y="1404"/>
                  </a:lnTo>
                  <a:lnTo>
                    <a:pt x="1921" y="1490"/>
                  </a:lnTo>
                  <a:lnTo>
                    <a:pt x="1946" y="1579"/>
                  </a:lnTo>
                  <a:lnTo>
                    <a:pt x="1964" y="1670"/>
                  </a:lnTo>
                  <a:lnTo>
                    <a:pt x="1978" y="1762"/>
                  </a:lnTo>
                  <a:lnTo>
                    <a:pt x="1987" y="1857"/>
                  </a:lnTo>
                  <a:lnTo>
                    <a:pt x="1990" y="1953"/>
                  </a:lnTo>
                  <a:lnTo>
                    <a:pt x="1987" y="2048"/>
                  </a:lnTo>
                  <a:lnTo>
                    <a:pt x="1978" y="2143"/>
                  </a:lnTo>
                  <a:lnTo>
                    <a:pt x="1964" y="2235"/>
                  </a:lnTo>
                  <a:lnTo>
                    <a:pt x="1946" y="2326"/>
                  </a:lnTo>
                  <a:lnTo>
                    <a:pt x="1921" y="2415"/>
                  </a:lnTo>
                  <a:lnTo>
                    <a:pt x="1892" y="2501"/>
                  </a:lnTo>
                  <a:lnTo>
                    <a:pt x="1859" y="2586"/>
                  </a:lnTo>
                  <a:lnTo>
                    <a:pt x="1821" y="2668"/>
                  </a:lnTo>
                  <a:lnTo>
                    <a:pt x="1778" y="2747"/>
                  </a:lnTo>
                  <a:lnTo>
                    <a:pt x="1777" y="2750"/>
                  </a:lnTo>
                  <a:lnTo>
                    <a:pt x="1777" y="2751"/>
                  </a:lnTo>
                  <a:lnTo>
                    <a:pt x="1775" y="2754"/>
                  </a:lnTo>
                  <a:lnTo>
                    <a:pt x="1773" y="2756"/>
                  </a:lnTo>
                  <a:lnTo>
                    <a:pt x="1725" y="2834"/>
                  </a:lnTo>
                  <a:lnTo>
                    <a:pt x="1672" y="2909"/>
                  </a:lnTo>
                  <a:lnTo>
                    <a:pt x="1616" y="2981"/>
                  </a:lnTo>
                  <a:lnTo>
                    <a:pt x="1555" y="3049"/>
                  </a:lnTo>
                  <a:lnTo>
                    <a:pt x="1491" y="3114"/>
                  </a:lnTo>
                  <a:lnTo>
                    <a:pt x="1422" y="3175"/>
                  </a:lnTo>
                  <a:lnTo>
                    <a:pt x="1352" y="3232"/>
                  </a:lnTo>
                  <a:lnTo>
                    <a:pt x="1277" y="3284"/>
                  </a:lnTo>
                  <a:lnTo>
                    <a:pt x="1199" y="3334"/>
                  </a:lnTo>
                  <a:lnTo>
                    <a:pt x="1198" y="3334"/>
                  </a:lnTo>
                  <a:lnTo>
                    <a:pt x="1197" y="3335"/>
                  </a:lnTo>
                  <a:lnTo>
                    <a:pt x="1196" y="3336"/>
                  </a:lnTo>
                  <a:lnTo>
                    <a:pt x="1193" y="3337"/>
                  </a:lnTo>
                  <a:lnTo>
                    <a:pt x="1190" y="3338"/>
                  </a:lnTo>
                  <a:lnTo>
                    <a:pt x="1112" y="3380"/>
                  </a:lnTo>
                  <a:lnTo>
                    <a:pt x="1032" y="3418"/>
                  </a:lnTo>
                  <a:lnTo>
                    <a:pt x="950" y="3452"/>
                  </a:lnTo>
                  <a:lnTo>
                    <a:pt x="865" y="3480"/>
                  </a:lnTo>
                  <a:lnTo>
                    <a:pt x="778" y="3505"/>
                  </a:lnTo>
                  <a:lnTo>
                    <a:pt x="689" y="3523"/>
                  </a:lnTo>
                  <a:lnTo>
                    <a:pt x="599" y="3537"/>
                  </a:lnTo>
                  <a:lnTo>
                    <a:pt x="507" y="3547"/>
                  </a:lnTo>
                  <a:lnTo>
                    <a:pt x="413" y="3550"/>
                  </a:lnTo>
                  <a:lnTo>
                    <a:pt x="412" y="3550"/>
                  </a:lnTo>
                  <a:lnTo>
                    <a:pt x="412" y="3550"/>
                  </a:lnTo>
                  <a:lnTo>
                    <a:pt x="411" y="3550"/>
                  </a:lnTo>
                  <a:lnTo>
                    <a:pt x="411" y="3550"/>
                  </a:lnTo>
                  <a:lnTo>
                    <a:pt x="407" y="3550"/>
                  </a:lnTo>
                  <a:lnTo>
                    <a:pt x="402" y="3550"/>
                  </a:lnTo>
                  <a:lnTo>
                    <a:pt x="313" y="3548"/>
                  </a:lnTo>
                  <a:lnTo>
                    <a:pt x="224" y="3539"/>
                  </a:lnTo>
                  <a:lnTo>
                    <a:pt x="134" y="3526"/>
                  </a:lnTo>
                  <a:lnTo>
                    <a:pt x="46" y="3509"/>
                  </a:lnTo>
                  <a:lnTo>
                    <a:pt x="31" y="3504"/>
                  </a:lnTo>
                  <a:lnTo>
                    <a:pt x="19" y="3494"/>
                  </a:lnTo>
                  <a:lnTo>
                    <a:pt x="9" y="3483"/>
                  </a:lnTo>
                  <a:lnTo>
                    <a:pt x="3" y="3469"/>
                  </a:lnTo>
                  <a:lnTo>
                    <a:pt x="0" y="3454"/>
                  </a:lnTo>
                  <a:lnTo>
                    <a:pt x="1" y="3438"/>
                  </a:lnTo>
                  <a:lnTo>
                    <a:pt x="9" y="3421"/>
                  </a:lnTo>
                  <a:lnTo>
                    <a:pt x="21" y="3407"/>
                  </a:lnTo>
                  <a:lnTo>
                    <a:pt x="36" y="3397"/>
                  </a:lnTo>
                  <a:lnTo>
                    <a:pt x="54" y="3393"/>
                  </a:lnTo>
                  <a:lnTo>
                    <a:pt x="72" y="3394"/>
                  </a:lnTo>
                  <a:lnTo>
                    <a:pt x="165" y="3412"/>
                  </a:lnTo>
                  <a:lnTo>
                    <a:pt x="259" y="3424"/>
                  </a:lnTo>
                  <a:lnTo>
                    <a:pt x="353" y="3431"/>
                  </a:lnTo>
                  <a:lnTo>
                    <a:pt x="353" y="3313"/>
                  </a:lnTo>
                  <a:lnTo>
                    <a:pt x="356" y="3295"/>
                  </a:lnTo>
                  <a:lnTo>
                    <a:pt x="364" y="3279"/>
                  </a:lnTo>
                  <a:lnTo>
                    <a:pt x="377" y="3266"/>
                  </a:lnTo>
                  <a:lnTo>
                    <a:pt x="393" y="3257"/>
                  </a:lnTo>
                  <a:lnTo>
                    <a:pt x="412" y="3254"/>
                  </a:lnTo>
                  <a:lnTo>
                    <a:pt x="430" y="3257"/>
                  </a:lnTo>
                  <a:lnTo>
                    <a:pt x="446" y="3266"/>
                  </a:lnTo>
                  <a:lnTo>
                    <a:pt x="459" y="3279"/>
                  </a:lnTo>
                  <a:lnTo>
                    <a:pt x="468" y="3295"/>
                  </a:lnTo>
                  <a:lnTo>
                    <a:pt x="471" y="3313"/>
                  </a:lnTo>
                  <a:lnTo>
                    <a:pt x="471" y="3430"/>
                  </a:lnTo>
                  <a:lnTo>
                    <a:pt x="565" y="3422"/>
                  </a:lnTo>
                  <a:lnTo>
                    <a:pt x="657" y="3409"/>
                  </a:lnTo>
                  <a:lnTo>
                    <a:pt x="747" y="3390"/>
                  </a:lnTo>
                  <a:lnTo>
                    <a:pt x="835" y="3366"/>
                  </a:lnTo>
                  <a:lnTo>
                    <a:pt x="921" y="3336"/>
                  </a:lnTo>
                  <a:lnTo>
                    <a:pt x="1004" y="3302"/>
                  </a:lnTo>
                  <a:lnTo>
                    <a:pt x="1085" y="3262"/>
                  </a:lnTo>
                  <a:lnTo>
                    <a:pt x="1028" y="3161"/>
                  </a:lnTo>
                  <a:lnTo>
                    <a:pt x="1021" y="3146"/>
                  </a:lnTo>
                  <a:lnTo>
                    <a:pt x="1019" y="3130"/>
                  </a:lnTo>
                  <a:lnTo>
                    <a:pt x="1021" y="3115"/>
                  </a:lnTo>
                  <a:lnTo>
                    <a:pt x="1028" y="3101"/>
                  </a:lnTo>
                  <a:lnTo>
                    <a:pt x="1036" y="3090"/>
                  </a:lnTo>
                  <a:lnTo>
                    <a:pt x="1049" y="3080"/>
                  </a:lnTo>
                  <a:lnTo>
                    <a:pt x="1063" y="3073"/>
                  </a:lnTo>
                  <a:lnTo>
                    <a:pt x="1079" y="3071"/>
                  </a:lnTo>
                  <a:lnTo>
                    <a:pt x="1094" y="3073"/>
                  </a:lnTo>
                  <a:lnTo>
                    <a:pt x="1108" y="3080"/>
                  </a:lnTo>
                  <a:lnTo>
                    <a:pt x="1120" y="3089"/>
                  </a:lnTo>
                  <a:lnTo>
                    <a:pt x="1129" y="3101"/>
                  </a:lnTo>
                  <a:lnTo>
                    <a:pt x="1187" y="3203"/>
                  </a:lnTo>
                  <a:lnTo>
                    <a:pt x="1264" y="3150"/>
                  </a:lnTo>
                  <a:lnTo>
                    <a:pt x="1338" y="3092"/>
                  </a:lnTo>
                  <a:lnTo>
                    <a:pt x="1407" y="3030"/>
                  </a:lnTo>
                  <a:lnTo>
                    <a:pt x="1473" y="2964"/>
                  </a:lnTo>
                  <a:lnTo>
                    <a:pt x="1534" y="2894"/>
                  </a:lnTo>
                  <a:lnTo>
                    <a:pt x="1592" y="2820"/>
                  </a:lnTo>
                  <a:lnTo>
                    <a:pt x="1644" y="2742"/>
                  </a:lnTo>
                  <a:lnTo>
                    <a:pt x="1544" y="2684"/>
                  </a:lnTo>
                  <a:lnTo>
                    <a:pt x="1531" y="2674"/>
                  </a:lnTo>
                  <a:lnTo>
                    <a:pt x="1523" y="2663"/>
                  </a:lnTo>
                  <a:lnTo>
                    <a:pt x="1516" y="2649"/>
                  </a:lnTo>
                  <a:lnTo>
                    <a:pt x="1514" y="2633"/>
                  </a:lnTo>
                  <a:lnTo>
                    <a:pt x="1516" y="2618"/>
                  </a:lnTo>
                  <a:lnTo>
                    <a:pt x="1523" y="2603"/>
                  </a:lnTo>
                  <a:lnTo>
                    <a:pt x="1532" y="2590"/>
                  </a:lnTo>
                  <a:lnTo>
                    <a:pt x="1544" y="2581"/>
                  </a:lnTo>
                  <a:lnTo>
                    <a:pt x="1558" y="2575"/>
                  </a:lnTo>
                  <a:lnTo>
                    <a:pt x="1573" y="2573"/>
                  </a:lnTo>
                  <a:lnTo>
                    <a:pt x="1588" y="2575"/>
                  </a:lnTo>
                  <a:lnTo>
                    <a:pt x="1603" y="2582"/>
                  </a:lnTo>
                  <a:lnTo>
                    <a:pt x="1703" y="2640"/>
                  </a:lnTo>
                  <a:lnTo>
                    <a:pt x="1743" y="2557"/>
                  </a:lnTo>
                  <a:lnTo>
                    <a:pt x="1778" y="2472"/>
                  </a:lnTo>
                  <a:lnTo>
                    <a:pt x="1808" y="2385"/>
                  </a:lnTo>
                  <a:lnTo>
                    <a:pt x="1832" y="2295"/>
                  </a:lnTo>
                  <a:lnTo>
                    <a:pt x="1851" y="2202"/>
                  </a:lnTo>
                  <a:lnTo>
                    <a:pt x="1864" y="2107"/>
                  </a:lnTo>
                  <a:lnTo>
                    <a:pt x="1871" y="2012"/>
                  </a:lnTo>
                  <a:lnTo>
                    <a:pt x="1755" y="2012"/>
                  </a:lnTo>
                  <a:lnTo>
                    <a:pt x="1735" y="2008"/>
                  </a:lnTo>
                  <a:lnTo>
                    <a:pt x="1719" y="2000"/>
                  </a:lnTo>
                  <a:lnTo>
                    <a:pt x="1706" y="1987"/>
                  </a:lnTo>
                  <a:lnTo>
                    <a:pt x="1698" y="1971"/>
                  </a:lnTo>
                  <a:lnTo>
                    <a:pt x="1696" y="1953"/>
                  </a:lnTo>
                  <a:lnTo>
                    <a:pt x="1698" y="1934"/>
                  </a:lnTo>
                  <a:lnTo>
                    <a:pt x="1706" y="1917"/>
                  </a:lnTo>
                  <a:lnTo>
                    <a:pt x="1719" y="1904"/>
                  </a:lnTo>
                  <a:lnTo>
                    <a:pt x="1735" y="1897"/>
                  </a:lnTo>
                  <a:lnTo>
                    <a:pt x="1755" y="1893"/>
                  </a:lnTo>
                  <a:lnTo>
                    <a:pt x="1871" y="1893"/>
                  </a:lnTo>
                  <a:lnTo>
                    <a:pt x="1864" y="1798"/>
                  </a:lnTo>
                  <a:lnTo>
                    <a:pt x="1851" y="1703"/>
                  </a:lnTo>
                  <a:lnTo>
                    <a:pt x="1832" y="1610"/>
                  </a:lnTo>
                  <a:lnTo>
                    <a:pt x="1808" y="1520"/>
                  </a:lnTo>
                  <a:lnTo>
                    <a:pt x="1778" y="1433"/>
                  </a:lnTo>
                  <a:lnTo>
                    <a:pt x="1743" y="1348"/>
                  </a:lnTo>
                  <a:lnTo>
                    <a:pt x="1703" y="1265"/>
                  </a:lnTo>
                  <a:lnTo>
                    <a:pt x="1603" y="1323"/>
                  </a:lnTo>
                  <a:lnTo>
                    <a:pt x="1588" y="1330"/>
                  </a:lnTo>
                  <a:lnTo>
                    <a:pt x="1573" y="1332"/>
                  </a:lnTo>
                  <a:lnTo>
                    <a:pt x="1558" y="1330"/>
                  </a:lnTo>
                  <a:lnTo>
                    <a:pt x="1544" y="1323"/>
                  </a:lnTo>
                  <a:lnTo>
                    <a:pt x="1532" y="1315"/>
                  </a:lnTo>
                  <a:lnTo>
                    <a:pt x="1523" y="1302"/>
                  </a:lnTo>
                  <a:lnTo>
                    <a:pt x="1516" y="1287"/>
                  </a:lnTo>
                  <a:lnTo>
                    <a:pt x="1514" y="1272"/>
                  </a:lnTo>
                  <a:lnTo>
                    <a:pt x="1516" y="1256"/>
                  </a:lnTo>
                  <a:lnTo>
                    <a:pt x="1522" y="1243"/>
                  </a:lnTo>
                  <a:lnTo>
                    <a:pt x="1531" y="1231"/>
                  </a:lnTo>
                  <a:lnTo>
                    <a:pt x="1544" y="1221"/>
                  </a:lnTo>
                  <a:lnTo>
                    <a:pt x="1643" y="1163"/>
                  </a:lnTo>
                  <a:lnTo>
                    <a:pt x="1591" y="1085"/>
                  </a:lnTo>
                  <a:lnTo>
                    <a:pt x="1534" y="1011"/>
                  </a:lnTo>
                  <a:lnTo>
                    <a:pt x="1472" y="941"/>
                  </a:lnTo>
                  <a:lnTo>
                    <a:pt x="1407" y="875"/>
                  </a:lnTo>
                  <a:lnTo>
                    <a:pt x="1338" y="813"/>
                  </a:lnTo>
                  <a:lnTo>
                    <a:pt x="1264" y="755"/>
                  </a:lnTo>
                  <a:lnTo>
                    <a:pt x="1187" y="702"/>
                  </a:lnTo>
                  <a:lnTo>
                    <a:pt x="1129" y="804"/>
                  </a:lnTo>
                  <a:lnTo>
                    <a:pt x="1120" y="817"/>
                  </a:lnTo>
                  <a:lnTo>
                    <a:pt x="1107" y="825"/>
                  </a:lnTo>
                  <a:lnTo>
                    <a:pt x="1093" y="832"/>
                  </a:lnTo>
                  <a:lnTo>
                    <a:pt x="1078" y="834"/>
                  </a:lnTo>
                  <a:lnTo>
                    <a:pt x="1063" y="832"/>
                  </a:lnTo>
                  <a:lnTo>
                    <a:pt x="1049" y="825"/>
                  </a:lnTo>
                  <a:lnTo>
                    <a:pt x="1036" y="815"/>
                  </a:lnTo>
                  <a:lnTo>
                    <a:pt x="1027" y="804"/>
                  </a:lnTo>
                  <a:lnTo>
                    <a:pt x="1021" y="790"/>
                  </a:lnTo>
                  <a:lnTo>
                    <a:pt x="1019" y="775"/>
                  </a:lnTo>
                  <a:lnTo>
                    <a:pt x="1021" y="759"/>
                  </a:lnTo>
                  <a:lnTo>
                    <a:pt x="1027" y="744"/>
                  </a:lnTo>
                  <a:lnTo>
                    <a:pt x="1085" y="643"/>
                  </a:lnTo>
                  <a:lnTo>
                    <a:pt x="1004" y="604"/>
                  </a:lnTo>
                  <a:lnTo>
                    <a:pt x="921" y="569"/>
                  </a:lnTo>
                  <a:lnTo>
                    <a:pt x="835" y="539"/>
                  </a:lnTo>
                  <a:lnTo>
                    <a:pt x="747" y="514"/>
                  </a:lnTo>
                  <a:lnTo>
                    <a:pt x="657" y="496"/>
                  </a:lnTo>
                  <a:lnTo>
                    <a:pt x="565" y="483"/>
                  </a:lnTo>
                  <a:lnTo>
                    <a:pt x="471" y="475"/>
                  </a:lnTo>
                  <a:lnTo>
                    <a:pt x="471" y="592"/>
                  </a:lnTo>
                  <a:lnTo>
                    <a:pt x="468" y="610"/>
                  </a:lnTo>
                  <a:lnTo>
                    <a:pt x="459" y="626"/>
                  </a:lnTo>
                  <a:lnTo>
                    <a:pt x="446" y="639"/>
                  </a:lnTo>
                  <a:lnTo>
                    <a:pt x="430" y="648"/>
                  </a:lnTo>
                  <a:lnTo>
                    <a:pt x="412" y="651"/>
                  </a:lnTo>
                  <a:lnTo>
                    <a:pt x="393" y="648"/>
                  </a:lnTo>
                  <a:lnTo>
                    <a:pt x="377" y="639"/>
                  </a:lnTo>
                  <a:lnTo>
                    <a:pt x="364" y="626"/>
                  </a:lnTo>
                  <a:lnTo>
                    <a:pt x="355" y="610"/>
                  </a:lnTo>
                  <a:lnTo>
                    <a:pt x="353" y="592"/>
                  </a:lnTo>
                  <a:lnTo>
                    <a:pt x="353" y="474"/>
                  </a:lnTo>
                  <a:lnTo>
                    <a:pt x="326" y="477"/>
                  </a:lnTo>
                  <a:lnTo>
                    <a:pt x="299" y="478"/>
                  </a:lnTo>
                  <a:lnTo>
                    <a:pt x="236" y="483"/>
                  </a:lnTo>
                  <a:lnTo>
                    <a:pt x="153" y="495"/>
                  </a:lnTo>
                  <a:lnTo>
                    <a:pt x="72" y="511"/>
                  </a:lnTo>
                  <a:lnTo>
                    <a:pt x="56" y="513"/>
                  </a:lnTo>
                  <a:lnTo>
                    <a:pt x="41" y="510"/>
                  </a:lnTo>
                  <a:lnTo>
                    <a:pt x="28" y="503"/>
                  </a:lnTo>
                  <a:lnTo>
                    <a:pt x="16" y="494"/>
                  </a:lnTo>
                  <a:lnTo>
                    <a:pt x="7" y="482"/>
                  </a:lnTo>
                  <a:lnTo>
                    <a:pt x="1" y="467"/>
                  </a:lnTo>
                  <a:lnTo>
                    <a:pt x="0" y="451"/>
                  </a:lnTo>
                  <a:lnTo>
                    <a:pt x="3" y="436"/>
                  </a:lnTo>
                  <a:lnTo>
                    <a:pt x="9" y="422"/>
                  </a:lnTo>
                  <a:lnTo>
                    <a:pt x="19" y="411"/>
                  </a:lnTo>
                  <a:lnTo>
                    <a:pt x="31" y="401"/>
                  </a:lnTo>
                  <a:lnTo>
                    <a:pt x="46" y="396"/>
                  </a:lnTo>
                  <a:lnTo>
                    <a:pt x="140" y="378"/>
                  </a:lnTo>
                  <a:lnTo>
                    <a:pt x="236" y="365"/>
                  </a:lnTo>
                  <a:lnTo>
                    <a:pt x="236" y="296"/>
                  </a:lnTo>
                  <a:lnTo>
                    <a:pt x="147" y="296"/>
                  </a:lnTo>
                  <a:lnTo>
                    <a:pt x="118" y="293"/>
                  </a:lnTo>
                  <a:lnTo>
                    <a:pt x="90" y="284"/>
                  </a:lnTo>
                  <a:lnTo>
                    <a:pt x="65" y="270"/>
                  </a:lnTo>
                  <a:lnTo>
                    <a:pt x="43" y="253"/>
                  </a:lnTo>
                  <a:lnTo>
                    <a:pt x="25" y="230"/>
                  </a:lnTo>
                  <a:lnTo>
                    <a:pt x="12" y="205"/>
                  </a:lnTo>
                  <a:lnTo>
                    <a:pt x="4" y="178"/>
                  </a:lnTo>
                  <a:lnTo>
                    <a:pt x="0" y="148"/>
                  </a:lnTo>
                  <a:lnTo>
                    <a:pt x="4" y="118"/>
                  </a:lnTo>
                  <a:lnTo>
                    <a:pt x="12" y="90"/>
                  </a:lnTo>
                  <a:lnTo>
                    <a:pt x="25" y="66"/>
                  </a:lnTo>
                  <a:lnTo>
                    <a:pt x="43" y="43"/>
                  </a:lnTo>
                  <a:lnTo>
                    <a:pt x="65" y="26"/>
                  </a:lnTo>
                  <a:lnTo>
                    <a:pt x="90" y="12"/>
                  </a:lnTo>
                  <a:lnTo>
                    <a:pt x="118" y="3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Freeform 486"/>
            <p:cNvSpPr>
              <a:spLocks/>
            </p:cNvSpPr>
            <p:nvPr/>
          </p:nvSpPr>
          <p:spPr bwMode="auto">
            <a:xfrm>
              <a:off x="5435600" y="4360863"/>
              <a:ext cx="65088" cy="19050"/>
            </a:xfrm>
            <a:custGeom>
              <a:avLst/>
              <a:gdLst>
                <a:gd name="T0" fmla="*/ 59 w 412"/>
                <a:gd name="T1" fmla="*/ 0 h 119"/>
                <a:gd name="T2" fmla="*/ 353 w 412"/>
                <a:gd name="T3" fmla="*/ 0 h 119"/>
                <a:gd name="T4" fmla="*/ 371 w 412"/>
                <a:gd name="T5" fmla="*/ 4 h 119"/>
                <a:gd name="T6" fmla="*/ 387 w 412"/>
                <a:gd name="T7" fmla="*/ 12 h 119"/>
                <a:gd name="T8" fmla="*/ 400 w 412"/>
                <a:gd name="T9" fmla="*/ 25 h 119"/>
                <a:gd name="T10" fmla="*/ 408 w 412"/>
                <a:gd name="T11" fmla="*/ 41 h 119"/>
                <a:gd name="T12" fmla="*/ 412 w 412"/>
                <a:gd name="T13" fmla="*/ 60 h 119"/>
                <a:gd name="T14" fmla="*/ 408 w 412"/>
                <a:gd name="T15" fmla="*/ 78 h 119"/>
                <a:gd name="T16" fmla="*/ 400 w 412"/>
                <a:gd name="T17" fmla="*/ 94 h 119"/>
                <a:gd name="T18" fmla="*/ 387 w 412"/>
                <a:gd name="T19" fmla="*/ 107 h 119"/>
                <a:gd name="T20" fmla="*/ 371 w 412"/>
                <a:gd name="T21" fmla="*/ 115 h 119"/>
                <a:gd name="T22" fmla="*/ 353 w 412"/>
                <a:gd name="T23" fmla="*/ 119 h 119"/>
                <a:gd name="T24" fmla="*/ 59 w 412"/>
                <a:gd name="T25" fmla="*/ 119 h 119"/>
                <a:gd name="T26" fmla="*/ 40 w 412"/>
                <a:gd name="T27" fmla="*/ 115 h 119"/>
                <a:gd name="T28" fmla="*/ 24 w 412"/>
                <a:gd name="T29" fmla="*/ 107 h 119"/>
                <a:gd name="T30" fmla="*/ 11 w 412"/>
                <a:gd name="T31" fmla="*/ 94 h 119"/>
                <a:gd name="T32" fmla="*/ 2 w 412"/>
                <a:gd name="T33" fmla="*/ 78 h 119"/>
                <a:gd name="T34" fmla="*/ 0 w 412"/>
                <a:gd name="T35" fmla="*/ 60 h 119"/>
                <a:gd name="T36" fmla="*/ 2 w 412"/>
                <a:gd name="T37" fmla="*/ 41 h 119"/>
                <a:gd name="T38" fmla="*/ 11 w 412"/>
                <a:gd name="T39" fmla="*/ 25 h 119"/>
                <a:gd name="T40" fmla="*/ 24 w 412"/>
                <a:gd name="T41" fmla="*/ 12 h 119"/>
                <a:gd name="T42" fmla="*/ 40 w 412"/>
                <a:gd name="T43" fmla="*/ 4 h 119"/>
                <a:gd name="T44" fmla="*/ 59 w 412"/>
                <a:gd name="T4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2" h="119">
                  <a:moveTo>
                    <a:pt x="59" y="0"/>
                  </a:moveTo>
                  <a:lnTo>
                    <a:pt x="353" y="0"/>
                  </a:lnTo>
                  <a:lnTo>
                    <a:pt x="371" y="4"/>
                  </a:lnTo>
                  <a:lnTo>
                    <a:pt x="387" y="12"/>
                  </a:lnTo>
                  <a:lnTo>
                    <a:pt x="400" y="25"/>
                  </a:lnTo>
                  <a:lnTo>
                    <a:pt x="408" y="41"/>
                  </a:lnTo>
                  <a:lnTo>
                    <a:pt x="412" y="60"/>
                  </a:lnTo>
                  <a:lnTo>
                    <a:pt x="408" y="78"/>
                  </a:lnTo>
                  <a:lnTo>
                    <a:pt x="400" y="94"/>
                  </a:lnTo>
                  <a:lnTo>
                    <a:pt x="387" y="107"/>
                  </a:lnTo>
                  <a:lnTo>
                    <a:pt x="371" y="115"/>
                  </a:lnTo>
                  <a:lnTo>
                    <a:pt x="353" y="119"/>
                  </a:lnTo>
                  <a:lnTo>
                    <a:pt x="59" y="119"/>
                  </a:lnTo>
                  <a:lnTo>
                    <a:pt x="40" y="115"/>
                  </a:lnTo>
                  <a:lnTo>
                    <a:pt x="24" y="107"/>
                  </a:lnTo>
                  <a:lnTo>
                    <a:pt x="11" y="94"/>
                  </a:lnTo>
                  <a:lnTo>
                    <a:pt x="2" y="78"/>
                  </a:lnTo>
                  <a:lnTo>
                    <a:pt x="0" y="60"/>
                  </a:lnTo>
                  <a:lnTo>
                    <a:pt x="2" y="41"/>
                  </a:lnTo>
                  <a:lnTo>
                    <a:pt x="11" y="25"/>
                  </a:lnTo>
                  <a:lnTo>
                    <a:pt x="24" y="12"/>
                  </a:lnTo>
                  <a:lnTo>
                    <a:pt x="40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487"/>
            <p:cNvSpPr>
              <a:spLocks/>
            </p:cNvSpPr>
            <p:nvPr/>
          </p:nvSpPr>
          <p:spPr bwMode="auto">
            <a:xfrm>
              <a:off x="5389563" y="4425950"/>
              <a:ext cx="111125" cy="19050"/>
            </a:xfrm>
            <a:custGeom>
              <a:avLst/>
              <a:gdLst>
                <a:gd name="T0" fmla="*/ 59 w 706"/>
                <a:gd name="T1" fmla="*/ 0 h 118"/>
                <a:gd name="T2" fmla="*/ 647 w 706"/>
                <a:gd name="T3" fmla="*/ 0 h 118"/>
                <a:gd name="T4" fmla="*/ 665 w 706"/>
                <a:gd name="T5" fmla="*/ 3 h 118"/>
                <a:gd name="T6" fmla="*/ 681 w 706"/>
                <a:gd name="T7" fmla="*/ 11 h 118"/>
                <a:gd name="T8" fmla="*/ 694 w 706"/>
                <a:gd name="T9" fmla="*/ 24 h 118"/>
                <a:gd name="T10" fmla="*/ 702 w 706"/>
                <a:gd name="T11" fmla="*/ 40 h 118"/>
                <a:gd name="T12" fmla="*/ 706 w 706"/>
                <a:gd name="T13" fmla="*/ 59 h 118"/>
                <a:gd name="T14" fmla="*/ 702 w 706"/>
                <a:gd name="T15" fmla="*/ 77 h 118"/>
                <a:gd name="T16" fmla="*/ 694 w 706"/>
                <a:gd name="T17" fmla="*/ 93 h 118"/>
                <a:gd name="T18" fmla="*/ 681 w 706"/>
                <a:gd name="T19" fmla="*/ 106 h 118"/>
                <a:gd name="T20" fmla="*/ 665 w 706"/>
                <a:gd name="T21" fmla="*/ 115 h 118"/>
                <a:gd name="T22" fmla="*/ 647 w 706"/>
                <a:gd name="T23" fmla="*/ 118 h 118"/>
                <a:gd name="T24" fmla="*/ 59 w 706"/>
                <a:gd name="T25" fmla="*/ 118 h 118"/>
                <a:gd name="T26" fmla="*/ 40 w 706"/>
                <a:gd name="T27" fmla="*/ 115 h 118"/>
                <a:gd name="T28" fmla="*/ 24 w 706"/>
                <a:gd name="T29" fmla="*/ 106 h 118"/>
                <a:gd name="T30" fmla="*/ 11 w 706"/>
                <a:gd name="T31" fmla="*/ 93 h 118"/>
                <a:gd name="T32" fmla="*/ 2 w 706"/>
                <a:gd name="T33" fmla="*/ 77 h 118"/>
                <a:gd name="T34" fmla="*/ 0 w 706"/>
                <a:gd name="T35" fmla="*/ 59 h 118"/>
                <a:gd name="T36" fmla="*/ 2 w 706"/>
                <a:gd name="T37" fmla="*/ 40 h 118"/>
                <a:gd name="T38" fmla="*/ 11 w 706"/>
                <a:gd name="T39" fmla="*/ 24 h 118"/>
                <a:gd name="T40" fmla="*/ 24 w 706"/>
                <a:gd name="T41" fmla="*/ 11 h 118"/>
                <a:gd name="T42" fmla="*/ 40 w 706"/>
                <a:gd name="T43" fmla="*/ 3 h 118"/>
                <a:gd name="T44" fmla="*/ 59 w 706"/>
                <a:gd name="T4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06" h="118">
                  <a:moveTo>
                    <a:pt x="59" y="0"/>
                  </a:moveTo>
                  <a:lnTo>
                    <a:pt x="647" y="0"/>
                  </a:lnTo>
                  <a:lnTo>
                    <a:pt x="665" y="3"/>
                  </a:lnTo>
                  <a:lnTo>
                    <a:pt x="681" y="11"/>
                  </a:lnTo>
                  <a:lnTo>
                    <a:pt x="694" y="24"/>
                  </a:lnTo>
                  <a:lnTo>
                    <a:pt x="702" y="40"/>
                  </a:lnTo>
                  <a:lnTo>
                    <a:pt x="706" y="59"/>
                  </a:lnTo>
                  <a:lnTo>
                    <a:pt x="702" y="77"/>
                  </a:lnTo>
                  <a:lnTo>
                    <a:pt x="694" y="93"/>
                  </a:lnTo>
                  <a:lnTo>
                    <a:pt x="681" y="106"/>
                  </a:lnTo>
                  <a:lnTo>
                    <a:pt x="665" y="115"/>
                  </a:lnTo>
                  <a:lnTo>
                    <a:pt x="647" y="118"/>
                  </a:lnTo>
                  <a:lnTo>
                    <a:pt x="59" y="118"/>
                  </a:lnTo>
                  <a:lnTo>
                    <a:pt x="40" y="115"/>
                  </a:lnTo>
                  <a:lnTo>
                    <a:pt x="24" y="106"/>
                  </a:lnTo>
                  <a:lnTo>
                    <a:pt x="11" y="93"/>
                  </a:lnTo>
                  <a:lnTo>
                    <a:pt x="2" y="77"/>
                  </a:lnTo>
                  <a:lnTo>
                    <a:pt x="0" y="59"/>
                  </a:lnTo>
                  <a:lnTo>
                    <a:pt x="2" y="40"/>
                  </a:lnTo>
                  <a:lnTo>
                    <a:pt x="11" y="24"/>
                  </a:lnTo>
                  <a:lnTo>
                    <a:pt x="24" y="11"/>
                  </a:lnTo>
                  <a:lnTo>
                    <a:pt x="40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Freeform 488"/>
            <p:cNvSpPr>
              <a:spLocks/>
            </p:cNvSpPr>
            <p:nvPr/>
          </p:nvSpPr>
          <p:spPr bwMode="auto">
            <a:xfrm>
              <a:off x="5343525" y="4492625"/>
              <a:ext cx="157163" cy="19050"/>
            </a:xfrm>
            <a:custGeom>
              <a:avLst/>
              <a:gdLst>
                <a:gd name="T0" fmla="*/ 59 w 1000"/>
                <a:gd name="T1" fmla="*/ 0 h 118"/>
                <a:gd name="T2" fmla="*/ 941 w 1000"/>
                <a:gd name="T3" fmla="*/ 0 h 118"/>
                <a:gd name="T4" fmla="*/ 959 w 1000"/>
                <a:gd name="T5" fmla="*/ 3 h 118"/>
                <a:gd name="T6" fmla="*/ 975 w 1000"/>
                <a:gd name="T7" fmla="*/ 12 h 118"/>
                <a:gd name="T8" fmla="*/ 988 w 1000"/>
                <a:gd name="T9" fmla="*/ 23 h 118"/>
                <a:gd name="T10" fmla="*/ 996 w 1000"/>
                <a:gd name="T11" fmla="*/ 41 h 118"/>
                <a:gd name="T12" fmla="*/ 1000 w 1000"/>
                <a:gd name="T13" fmla="*/ 59 h 118"/>
                <a:gd name="T14" fmla="*/ 996 w 1000"/>
                <a:gd name="T15" fmla="*/ 77 h 118"/>
                <a:gd name="T16" fmla="*/ 988 w 1000"/>
                <a:gd name="T17" fmla="*/ 93 h 118"/>
                <a:gd name="T18" fmla="*/ 975 w 1000"/>
                <a:gd name="T19" fmla="*/ 106 h 118"/>
                <a:gd name="T20" fmla="*/ 959 w 1000"/>
                <a:gd name="T21" fmla="*/ 115 h 118"/>
                <a:gd name="T22" fmla="*/ 941 w 1000"/>
                <a:gd name="T23" fmla="*/ 118 h 118"/>
                <a:gd name="T24" fmla="*/ 59 w 1000"/>
                <a:gd name="T25" fmla="*/ 118 h 118"/>
                <a:gd name="T26" fmla="*/ 40 w 1000"/>
                <a:gd name="T27" fmla="*/ 115 h 118"/>
                <a:gd name="T28" fmla="*/ 24 w 1000"/>
                <a:gd name="T29" fmla="*/ 106 h 118"/>
                <a:gd name="T30" fmla="*/ 11 w 1000"/>
                <a:gd name="T31" fmla="*/ 93 h 118"/>
                <a:gd name="T32" fmla="*/ 2 w 1000"/>
                <a:gd name="T33" fmla="*/ 77 h 118"/>
                <a:gd name="T34" fmla="*/ 0 w 1000"/>
                <a:gd name="T35" fmla="*/ 59 h 118"/>
                <a:gd name="T36" fmla="*/ 2 w 1000"/>
                <a:gd name="T37" fmla="*/ 41 h 118"/>
                <a:gd name="T38" fmla="*/ 11 w 1000"/>
                <a:gd name="T39" fmla="*/ 23 h 118"/>
                <a:gd name="T40" fmla="*/ 24 w 1000"/>
                <a:gd name="T41" fmla="*/ 12 h 118"/>
                <a:gd name="T42" fmla="*/ 40 w 1000"/>
                <a:gd name="T43" fmla="*/ 3 h 118"/>
                <a:gd name="T44" fmla="*/ 59 w 1000"/>
                <a:gd name="T4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00" h="118">
                  <a:moveTo>
                    <a:pt x="59" y="0"/>
                  </a:moveTo>
                  <a:lnTo>
                    <a:pt x="941" y="0"/>
                  </a:lnTo>
                  <a:lnTo>
                    <a:pt x="959" y="3"/>
                  </a:lnTo>
                  <a:lnTo>
                    <a:pt x="975" y="12"/>
                  </a:lnTo>
                  <a:lnTo>
                    <a:pt x="988" y="23"/>
                  </a:lnTo>
                  <a:lnTo>
                    <a:pt x="996" y="41"/>
                  </a:lnTo>
                  <a:lnTo>
                    <a:pt x="1000" y="59"/>
                  </a:lnTo>
                  <a:lnTo>
                    <a:pt x="996" y="77"/>
                  </a:lnTo>
                  <a:lnTo>
                    <a:pt x="988" y="93"/>
                  </a:lnTo>
                  <a:lnTo>
                    <a:pt x="975" y="106"/>
                  </a:lnTo>
                  <a:lnTo>
                    <a:pt x="959" y="115"/>
                  </a:lnTo>
                  <a:lnTo>
                    <a:pt x="941" y="118"/>
                  </a:lnTo>
                  <a:lnTo>
                    <a:pt x="59" y="118"/>
                  </a:lnTo>
                  <a:lnTo>
                    <a:pt x="40" y="115"/>
                  </a:lnTo>
                  <a:lnTo>
                    <a:pt x="24" y="106"/>
                  </a:lnTo>
                  <a:lnTo>
                    <a:pt x="11" y="93"/>
                  </a:lnTo>
                  <a:lnTo>
                    <a:pt x="2" y="77"/>
                  </a:lnTo>
                  <a:lnTo>
                    <a:pt x="0" y="59"/>
                  </a:lnTo>
                  <a:lnTo>
                    <a:pt x="2" y="41"/>
                  </a:lnTo>
                  <a:lnTo>
                    <a:pt x="11" y="23"/>
                  </a:lnTo>
                  <a:lnTo>
                    <a:pt x="24" y="12"/>
                  </a:lnTo>
                  <a:lnTo>
                    <a:pt x="40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Freeform 489"/>
            <p:cNvSpPr>
              <a:spLocks/>
            </p:cNvSpPr>
            <p:nvPr/>
          </p:nvSpPr>
          <p:spPr bwMode="auto">
            <a:xfrm>
              <a:off x="5305425" y="4557713"/>
              <a:ext cx="195263" cy="19050"/>
            </a:xfrm>
            <a:custGeom>
              <a:avLst/>
              <a:gdLst>
                <a:gd name="T0" fmla="*/ 59 w 1235"/>
                <a:gd name="T1" fmla="*/ 0 h 118"/>
                <a:gd name="T2" fmla="*/ 1176 w 1235"/>
                <a:gd name="T3" fmla="*/ 0 h 118"/>
                <a:gd name="T4" fmla="*/ 1194 w 1235"/>
                <a:gd name="T5" fmla="*/ 3 h 118"/>
                <a:gd name="T6" fmla="*/ 1210 w 1235"/>
                <a:gd name="T7" fmla="*/ 12 h 118"/>
                <a:gd name="T8" fmla="*/ 1223 w 1235"/>
                <a:gd name="T9" fmla="*/ 25 h 118"/>
                <a:gd name="T10" fmla="*/ 1231 w 1235"/>
                <a:gd name="T11" fmla="*/ 41 h 118"/>
                <a:gd name="T12" fmla="*/ 1235 w 1235"/>
                <a:gd name="T13" fmla="*/ 59 h 118"/>
                <a:gd name="T14" fmla="*/ 1231 w 1235"/>
                <a:gd name="T15" fmla="*/ 77 h 118"/>
                <a:gd name="T16" fmla="*/ 1223 w 1235"/>
                <a:gd name="T17" fmla="*/ 95 h 118"/>
                <a:gd name="T18" fmla="*/ 1210 w 1235"/>
                <a:gd name="T19" fmla="*/ 106 h 118"/>
                <a:gd name="T20" fmla="*/ 1194 w 1235"/>
                <a:gd name="T21" fmla="*/ 115 h 118"/>
                <a:gd name="T22" fmla="*/ 1176 w 1235"/>
                <a:gd name="T23" fmla="*/ 118 h 118"/>
                <a:gd name="T24" fmla="*/ 59 w 1235"/>
                <a:gd name="T25" fmla="*/ 118 h 118"/>
                <a:gd name="T26" fmla="*/ 40 w 1235"/>
                <a:gd name="T27" fmla="*/ 115 h 118"/>
                <a:gd name="T28" fmla="*/ 24 w 1235"/>
                <a:gd name="T29" fmla="*/ 106 h 118"/>
                <a:gd name="T30" fmla="*/ 11 w 1235"/>
                <a:gd name="T31" fmla="*/ 95 h 118"/>
                <a:gd name="T32" fmla="*/ 3 w 1235"/>
                <a:gd name="T33" fmla="*/ 77 h 118"/>
                <a:gd name="T34" fmla="*/ 0 w 1235"/>
                <a:gd name="T35" fmla="*/ 59 h 118"/>
                <a:gd name="T36" fmla="*/ 3 w 1235"/>
                <a:gd name="T37" fmla="*/ 41 h 118"/>
                <a:gd name="T38" fmla="*/ 11 w 1235"/>
                <a:gd name="T39" fmla="*/ 25 h 118"/>
                <a:gd name="T40" fmla="*/ 24 w 1235"/>
                <a:gd name="T41" fmla="*/ 12 h 118"/>
                <a:gd name="T42" fmla="*/ 40 w 1235"/>
                <a:gd name="T43" fmla="*/ 3 h 118"/>
                <a:gd name="T44" fmla="*/ 59 w 1235"/>
                <a:gd name="T4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35" h="118">
                  <a:moveTo>
                    <a:pt x="59" y="0"/>
                  </a:moveTo>
                  <a:lnTo>
                    <a:pt x="1176" y="0"/>
                  </a:lnTo>
                  <a:lnTo>
                    <a:pt x="1194" y="3"/>
                  </a:lnTo>
                  <a:lnTo>
                    <a:pt x="1210" y="12"/>
                  </a:lnTo>
                  <a:lnTo>
                    <a:pt x="1223" y="25"/>
                  </a:lnTo>
                  <a:lnTo>
                    <a:pt x="1231" y="41"/>
                  </a:lnTo>
                  <a:lnTo>
                    <a:pt x="1235" y="59"/>
                  </a:lnTo>
                  <a:lnTo>
                    <a:pt x="1231" y="77"/>
                  </a:lnTo>
                  <a:lnTo>
                    <a:pt x="1223" y="95"/>
                  </a:lnTo>
                  <a:lnTo>
                    <a:pt x="1210" y="106"/>
                  </a:lnTo>
                  <a:lnTo>
                    <a:pt x="1194" y="115"/>
                  </a:lnTo>
                  <a:lnTo>
                    <a:pt x="1176" y="118"/>
                  </a:lnTo>
                  <a:lnTo>
                    <a:pt x="59" y="118"/>
                  </a:lnTo>
                  <a:lnTo>
                    <a:pt x="40" y="115"/>
                  </a:lnTo>
                  <a:lnTo>
                    <a:pt x="24" y="106"/>
                  </a:lnTo>
                  <a:lnTo>
                    <a:pt x="11" y="95"/>
                  </a:lnTo>
                  <a:lnTo>
                    <a:pt x="3" y="77"/>
                  </a:lnTo>
                  <a:lnTo>
                    <a:pt x="0" y="59"/>
                  </a:lnTo>
                  <a:lnTo>
                    <a:pt x="3" y="41"/>
                  </a:lnTo>
                  <a:lnTo>
                    <a:pt x="11" y="25"/>
                  </a:lnTo>
                  <a:lnTo>
                    <a:pt x="24" y="12"/>
                  </a:lnTo>
                  <a:lnTo>
                    <a:pt x="40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Freeform 490"/>
            <p:cNvSpPr>
              <a:spLocks/>
            </p:cNvSpPr>
            <p:nvPr/>
          </p:nvSpPr>
          <p:spPr bwMode="auto">
            <a:xfrm>
              <a:off x="5360988" y="4624388"/>
              <a:ext cx="139700" cy="17463"/>
            </a:xfrm>
            <a:custGeom>
              <a:avLst/>
              <a:gdLst>
                <a:gd name="T0" fmla="*/ 59 w 882"/>
                <a:gd name="T1" fmla="*/ 0 h 118"/>
                <a:gd name="T2" fmla="*/ 823 w 882"/>
                <a:gd name="T3" fmla="*/ 0 h 118"/>
                <a:gd name="T4" fmla="*/ 841 w 882"/>
                <a:gd name="T5" fmla="*/ 3 h 118"/>
                <a:gd name="T6" fmla="*/ 857 w 882"/>
                <a:gd name="T7" fmla="*/ 12 h 118"/>
                <a:gd name="T8" fmla="*/ 870 w 882"/>
                <a:gd name="T9" fmla="*/ 25 h 118"/>
                <a:gd name="T10" fmla="*/ 878 w 882"/>
                <a:gd name="T11" fmla="*/ 41 h 118"/>
                <a:gd name="T12" fmla="*/ 882 w 882"/>
                <a:gd name="T13" fmla="*/ 59 h 118"/>
                <a:gd name="T14" fmla="*/ 878 w 882"/>
                <a:gd name="T15" fmla="*/ 77 h 118"/>
                <a:gd name="T16" fmla="*/ 870 w 882"/>
                <a:gd name="T17" fmla="*/ 94 h 118"/>
                <a:gd name="T18" fmla="*/ 857 w 882"/>
                <a:gd name="T19" fmla="*/ 107 h 118"/>
                <a:gd name="T20" fmla="*/ 841 w 882"/>
                <a:gd name="T21" fmla="*/ 115 h 118"/>
                <a:gd name="T22" fmla="*/ 823 w 882"/>
                <a:gd name="T23" fmla="*/ 118 h 118"/>
                <a:gd name="T24" fmla="*/ 59 w 882"/>
                <a:gd name="T25" fmla="*/ 118 h 118"/>
                <a:gd name="T26" fmla="*/ 39 w 882"/>
                <a:gd name="T27" fmla="*/ 115 h 118"/>
                <a:gd name="T28" fmla="*/ 23 w 882"/>
                <a:gd name="T29" fmla="*/ 107 h 118"/>
                <a:gd name="T30" fmla="*/ 10 w 882"/>
                <a:gd name="T31" fmla="*/ 94 h 118"/>
                <a:gd name="T32" fmla="*/ 3 w 882"/>
                <a:gd name="T33" fmla="*/ 77 h 118"/>
                <a:gd name="T34" fmla="*/ 0 w 882"/>
                <a:gd name="T35" fmla="*/ 59 h 118"/>
                <a:gd name="T36" fmla="*/ 3 w 882"/>
                <a:gd name="T37" fmla="*/ 41 h 118"/>
                <a:gd name="T38" fmla="*/ 10 w 882"/>
                <a:gd name="T39" fmla="*/ 25 h 118"/>
                <a:gd name="T40" fmla="*/ 23 w 882"/>
                <a:gd name="T41" fmla="*/ 12 h 118"/>
                <a:gd name="T42" fmla="*/ 39 w 882"/>
                <a:gd name="T43" fmla="*/ 3 h 118"/>
                <a:gd name="T44" fmla="*/ 59 w 882"/>
                <a:gd name="T4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82" h="118">
                  <a:moveTo>
                    <a:pt x="59" y="0"/>
                  </a:moveTo>
                  <a:lnTo>
                    <a:pt x="823" y="0"/>
                  </a:lnTo>
                  <a:lnTo>
                    <a:pt x="841" y="3"/>
                  </a:lnTo>
                  <a:lnTo>
                    <a:pt x="857" y="12"/>
                  </a:lnTo>
                  <a:lnTo>
                    <a:pt x="870" y="25"/>
                  </a:lnTo>
                  <a:lnTo>
                    <a:pt x="878" y="41"/>
                  </a:lnTo>
                  <a:lnTo>
                    <a:pt x="882" y="59"/>
                  </a:lnTo>
                  <a:lnTo>
                    <a:pt x="878" y="77"/>
                  </a:lnTo>
                  <a:lnTo>
                    <a:pt x="870" y="94"/>
                  </a:lnTo>
                  <a:lnTo>
                    <a:pt x="857" y="107"/>
                  </a:lnTo>
                  <a:lnTo>
                    <a:pt x="841" y="115"/>
                  </a:lnTo>
                  <a:lnTo>
                    <a:pt x="823" y="118"/>
                  </a:lnTo>
                  <a:lnTo>
                    <a:pt x="59" y="118"/>
                  </a:lnTo>
                  <a:lnTo>
                    <a:pt x="39" y="115"/>
                  </a:lnTo>
                  <a:lnTo>
                    <a:pt x="23" y="107"/>
                  </a:lnTo>
                  <a:lnTo>
                    <a:pt x="10" y="94"/>
                  </a:lnTo>
                  <a:lnTo>
                    <a:pt x="3" y="77"/>
                  </a:lnTo>
                  <a:lnTo>
                    <a:pt x="0" y="59"/>
                  </a:lnTo>
                  <a:lnTo>
                    <a:pt x="3" y="41"/>
                  </a:lnTo>
                  <a:lnTo>
                    <a:pt x="10" y="25"/>
                  </a:lnTo>
                  <a:lnTo>
                    <a:pt x="23" y="12"/>
                  </a:lnTo>
                  <a:lnTo>
                    <a:pt x="39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491"/>
            <p:cNvSpPr>
              <a:spLocks/>
            </p:cNvSpPr>
            <p:nvPr/>
          </p:nvSpPr>
          <p:spPr bwMode="auto">
            <a:xfrm>
              <a:off x="5418138" y="4689475"/>
              <a:ext cx="82550" cy="19050"/>
            </a:xfrm>
            <a:custGeom>
              <a:avLst/>
              <a:gdLst>
                <a:gd name="T0" fmla="*/ 58 w 529"/>
                <a:gd name="T1" fmla="*/ 0 h 119"/>
                <a:gd name="T2" fmla="*/ 470 w 529"/>
                <a:gd name="T3" fmla="*/ 0 h 119"/>
                <a:gd name="T4" fmla="*/ 488 w 529"/>
                <a:gd name="T5" fmla="*/ 3 h 119"/>
                <a:gd name="T6" fmla="*/ 504 w 529"/>
                <a:gd name="T7" fmla="*/ 12 h 119"/>
                <a:gd name="T8" fmla="*/ 517 w 529"/>
                <a:gd name="T9" fmla="*/ 25 h 119"/>
                <a:gd name="T10" fmla="*/ 525 w 529"/>
                <a:gd name="T11" fmla="*/ 41 h 119"/>
                <a:gd name="T12" fmla="*/ 529 w 529"/>
                <a:gd name="T13" fmla="*/ 59 h 119"/>
                <a:gd name="T14" fmla="*/ 525 w 529"/>
                <a:gd name="T15" fmla="*/ 78 h 119"/>
                <a:gd name="T16" fmla="*/ 517 w 529"/>
                <a:gd name="T17" fmla="*/ 94 h 119"/>
                <a:gd name="T18" fmla="*/ 504 w 529"/>
                <a:gd name="T19" fmla="*/ 107 h 119"/>
                <a:gd name="T20" fmla="*/ 488 w 529"/>
                <a:gd name="T21" fmla="*/ 115 h 119"/>
                <a:gd name="T22" fmla="*/ 470 w 529"/>
                <a:gd name="T23" fmla="*/ 119 h 119"/>
                <a:gd name="T24" fmla="*/ 58 w 529"/>
                <a:gd name="T25" fmla="*/ 119 h 119"/>
                <a:gd name="T26" fmla="*/ 39 w 529"/>
                <a:gd name="T27" fmla="*/ 115 h 119"/>
                <a:gd name="T28" fmla="*/ 23 w 529"/>
                <a:gd name="T29" fmla="*/ 107 h 119"/>
                <a:gd name="T30" fmla="*/ 10 w 529"/>
                <a:gd name="T31" fmla="*/ 94 h 119"/>
                <a:gd name="T32" fmla="*/ 3 w 529"/>
                <a:gd name="T33" fmla="*/ 78 h 119"/>
                <a:gd name="T34" fmla="*/ 0 w 529"/>
                <a:gd name="T35" fmla="*/ 59 h 119"/>
                <a:gd name="T36" fmla="*/ 3 w 529"/>
                <a:gd name="T37" fmla="*/ 41 h 119"/>
                <a:gd name="T38" fmla="*/ 10 w 529"/>
                <a:gd name="T39" fmla="*/ 25 h 119"/>
                <a:gd name="T40" fmla="*/ 23 w 529"/>
                <a:gd name="T41" fmla="*/ 12 h 119"/>
                <a:gd name="T42" fmla="*/ 39 w 529"/>
                <a:gd name="T43" fmla="*/ 3 h 119"/>
                <a:gd name="T44" fmla="*/ 58 w 529"/>
                <a:gd name="T4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29" h="119">
                  <a:moveTo>
                    <a:pt x="58" y="0"/>
                  </a:moveTo>
                  <a:lnTo>
                    <a:pt x="470" y="0"/>
                  </a:lnTo>
                  <a:lnTo>
                    <a:pt x="488" y="3"/>
                  </a:lnTo>
                  <a:lnTo>
                    <a:pt x="504" y="12"/>
                  </a:lnTo>
                  <a:lnTo>
                    <a:pt x="517" y="25"/>
                  </a:lnTo>
                  <a:lnTo>
                    <a:pt x="525" y="41"/>
                  </a:lnTo>
                  <a:lnTo>
                    <a:pt x="529" y="59"/>
                  </a:lnTo>
                  <a:lnTo>
                    <a:pt x="525" y="78"/>
                  </a:lnTo>
                  <a:lnTo>
                    <a:pt x="517" y="94"/>
                  </a:lnTo>
                  <a:lnTo>
                    <a:pt x="504" y="107"/>
                  </a:lnTo>
                  <a:lnTo>
                    <a:pt x="488" y="115"/>
                  </a:lnTo>
                  <a:lnTo>
                    <a:pt x="470" y="119"/>
                  </a:lnTo>
                  <a:lnTo>
                    <a:pt x="58" y="119"/>
                  </a:lnTo>
                  <a:lnTo>
                    <a:pt x="39" y="115"/>
                  </a:lnTo>
                  <a:lnTo>
                    <a:pt x="23" y="107"/>
                  </a:lnTo>
                  <a:lnTo>
                    <a:pt x="10" y="94"/>
                  </a:lnTo>
                  <a:lnTo>
                    <a:pt x="3" y="78"/>
                  </a:lnTo>
                  <a:lnTo>
                    <a:pt x="0" y="59"/>
                  </a:lnTo>
                  <a:lnTo>
                    <a:pt x="3" y="41"/>
                  </a:lnTo>
                  <a:lnTo>
                    <a:pt x="10" y="25"/>
                  </a:lnTo>
                  <a:lnTo>
                    <a:pt x="23" y="12"/>
                  </a:lnTo>
                  <a:lnTo>
                    <a:pt x="39" y="3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6" name="TextBox 345"/>
          <p:cNvSpPr txBox="1"/>
          <p:nvPr/>
        </p:nvSpPr>
        <p:spPr>
          <a:xfrm>
            <a:off x="8539692" y="2454568"/>
            <a:ext cx="314339" cy="307777"/>
          </a:xfrm>
          <a:prstGeom prst="rect">
            <a:avLst/>
          </a:prstGeom>
          <a:solidFill>
            <a:srgbClr val="C00000"/>
          </a:solidFill>
        </p:spPr>
        <p:txBody>
          <a:bodyPr wrap="square" lIns="0" rIns="0" rtlCol="0">
            <a:spAutoFit/>
          </a:bodyPr>
          <a:lstStyle/>
          <a:p>
            <a:pPr algn="r"/>
            <a:r>
              <a:rPr lang="ru-RU" sz="1400" b="1" dirty="0">
                <a:solidFill>
                  <a:schemeClr val="bg1"/>
                </a:solidFill>
              </a:rPr>
              <a:t>10</a:t>
            </a:r>
          </a:p>
        </p:txBody>
      </p:sp>
      <p:grpSp>
        <p:nvGrpSpPr>
          <p:cNvPr id="347" name="Группа 346"/>
          <p:cNvGrpSpPr/>
          <p:nvPr/>
        </p:nvGrpSpPr>
        <p:grpSpPr>
          <a:xfrm>
            <a:off x="8760243" y="2814371"/>
            <a:ext cx="387720" cy="470423"/>
            <a:chOff x="8354502" y="5770706"/>
            <a:chExt cx="387720" cy="429095"/>
          </a:xfrm>
        </p:grpSpPr>
        <p:cxnSp>
          <p:nvCxnSpPr>
            <p:cNvPr id="348" name="Прямая соединительная линия 347"/>
            <p:cNvCxnSpPr/>
            <p:nvPr/>
          </p:nvCxnSpPr>
          <p:spPr>
            <a:xfrm>
              <a:off x="8546509" y="5803801"/>
              <a:ext cx="0" cy="396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Прямая соединительная линия 348"/>
            <p:cNvCxnSpPr/>
            <p:nvPr/>
          </p:nvCxnSpPr>
          <p:spPr>
            <a:xfrm flipV="1">
              <a:off x="8354502" y="5770706"/>
              <a:ext cx="38772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3" name="Group 543"/>
          <p:cNvGrpSpPr/>
          <p:nvPr/>
        </p:nvGrpSpPr>
        <p:grpSpPr>
          <a:xfrm>
            <a:off x="9592782" y="2628911"/>
            <a:ext cx="312840" cy="334512"/>
            <a:chOff x="5305425" y="4229100"/>
            <a:chExt cx="527051" cy="563563"/>
          </a:xfrm>
          <a:solidFill>
            <a:schemeClr val="bg1"/>
          </a:solidFill>
        </p:grpSpPr>
        <p:sp>
          <p:nvSpPr>
            <p:cNvPr id="364" name="Freeform 484"/>
            <p:cNvSpPr>
              <a:spLocks noEditPoints="1"/>
            </p:cNvSpPr>
            <p:nvPr/>
          </p:nvSpPr>
          <p:spPr bwMode="auto">
            <a:xfrm>
              <a:off x="5548313" y="4435475"/>
              <a:ext cx="149225" cy="150813"/>
            </a:xfrm>
            <a:custGeom>
              <a:avLst/>
              <a:gdLst>
                <a:gd name="T0" fmla="*/ 619 w 940"/>
                <a:gd name="T1" fmla="*/ 322 h 946"/>
                <a:gd name="T2" fmla="*/ 155 w 940"/>
                <a:gd name="T3" fmla="*/ 661 h 946"/>
                <a:gd name="T4" fmla="*/ 140 w 940"/>
                <a:gd name="T5" fmla="*/ 674 h 946"/>
                <a:gd name="T6" fmla="*/ 129 w 940"/>
                <a:gd name="T7" fmla="*/ 690 h 946"/>
                <a:gd name="T8" fmla="*/ 120 w 940"/>
                <a:gd name="T9" fmla="*/ 709 h 946"/>
                <a:gd name="T10" fmla="*/ 117 w 940"/>
                <a:gd name="T11" fmla="*/ 728 h 946"/>
                <a:gd name="T12" fmla="*/ 118 w 940"/>
                <a:gd name="T13" fmla="*/ 748 h 946"/>
                <a:gd name="T14" fmla="*/ 123 w 940"/>
                <a:gd name="T15" fmla="*/ 768 h 946"/>
                <a:gd name="T16" fmla="*/ 131 w 940"/>
                <a:gd name="T17" fmla="*/ 785 h 946"/>
                <a:gd name="T18" fmla="*/ 144 w 940"/>
                <a:gd name="T19" fmla="*/ 801 h 946"/>
                <a:gd name="T20" fmla="*/ 160 w 940"/>
                <a:gd name="T21" fmla="*/ 814 h 946"/>
                <a:gd name="T22" fmla="*/ 177 w 940"/>
                <a:gd name="T23" fmla="*/ 823 h 946"/>
                <a:gd name="T24" fmla="*/ 196 w 940"/>
                <a:gd name="T25" fmla="*/ 827 h 946"/>
                <a:gd name="T26" fmla="*/ 216 w 940"/>
                <a:gd name="T27" fmla="*/ 828 h 946"/>
                <a:gd name="T28" fmla="*/ 236 w 940"/>
                <a:gd name="T29" fmla="*/ 824 h 946"/>
                <a:gd name="T30" fmla="*/ 254 w 940"/>
                <a:gd name="T31" fmla="*/ 816 h 946"/>
                <a:gd name="T32" fmla="*/ 270 w 940"/>
                <a:gd name="T33" fmla="*/ 804 h 946"/>
                <a:gd name="T34" fmla="*/ 283 w 940"/>
                <a:gd name="T35" fmla="*/ 790 h 946"/>
                <a:gd name="T36" fmla="*/ 619 w 940"/>
                <a:gd name="T37" fmla="*/ 322 h 946"/>
                <a:gd name="T38" fmla="*/ 877 w 940"/>
                <a:gd name="T39" fmla="*/ 0 h 946"/>
                <a:gd name="T40" fmla="*/ 894 w 940"/>
                <a:gd name="T41" fmla="*/ 1 h 946"/>
                <a:gd name="T42" fmla="*/ 909 w 940"/>
                <a:gd name="T43" fmla="*/ 7 h 946"/>
                <a:gd name="T44" fmla="*/ 922 w 940"/>
                <a:gd name="T45" fmla="*/ 17 h 946"/>
                <a:gd name="T46" fmla="*/ 933 w 940"/>
                <a:gd name="T47" fmla="*/ 31 h 946"/>
                <a:gd name="T48" fmla="*/ 938 w 940"/>
                <a:gd name="T49" fmla="*/ 46 h 946"/>
                <a:gd name="T50" fmla="*/ 940 w 940"/>
                <a:gd name="T51" fmla="*/ 62 h 946"/>
                <a:gd name="T52" fmla="*/ 937 w 940"/>
                <a:gd name="T53" fmla="*/ 78 h 946"/>
                <a:gd name="T54" fmla="*/ 929 w 940"/>
                <a:gd name="T55" fmla="*/ 93 h 946"/>
                <a:gd name="T56" fmla="*/ 378 w 940"/>
                <a:gd name="T57" fmla="*/ 859 h 946"/>
                <a:gd name="T58" fmla="*/ 359 w 940"/>
                <a:gd name="T59" fmla="*/ 883 h 946"/>
                <a:gd name="T60" fmla="*/ 336 w 940"/>
                <a:gd name="T61" fmla="*/ 903 h 946"/>
                <a:gd name="T62" fmla="*/ 311 w 940"/>
                <a:gd name="T63" fmla="*/ 919 h 946"/>
                <a:gd name="T64" fmla="*/ 284 w 940"/>
                <a:gd name="T65" fmla="*/ 932 h 946"/>
                <a:gd name="T66" fmla="*/ 255 w 940"/>
                <a:gd name="T67" fmla="*/ 941 h 946"/>
                <a:gd name="T68" fmla="*/ 225 w 940"/>
                <a:gd name="T69" fmla="*/ 945 h 946"/>
                <a:gd name="T70" fmla="*/ 217 w 940"/>
                <a:gd name="T71" fmla="*/ 946 h 946"/>
                <a:gd name="T72" fmla="*/ 209 w 940"/>
                <a:gd name="T73" fmla="*/ 946 h 946"/>
                <a:gd name="T74" fmla="*/ 176 w 940"/>
                <a:gd name="T75" fmla="*/ 943 h 946"/>
                <a:gd name="T76" fmla="*/ 144 w 940"/>
                <a:gd name="T77" fmla="*/ 936 h 946"/>
                <a:gd name="T78" fmla="*/ 114 w 940"/>
                <a:gd name="T79" fmla="*/ 924 h 946"/>
                <a:gd name="T80" fmla="*/ 86 w 940"/>
                <a:gd name="T81" fmla="*/ 907 h 946"/>
                <a:gd name="T82" fmla="*/ 61 w 940"/>
                <a:gd name="T83" fmla="*/ 885 h 946"/>
                <a:gd name="T84" fmla="*/ 41 w 940"/>
                <a:gd name="T85" fmla="*/ 861 h 946"/>
                <a:gd name="T86" fmla="*/ 24 w 940"/>
                <a:gd name="T87" fmla="*/ 836 h 946"/>
                <a:gd name="T88" fmla="*/ 12 w 940"/>
                <a:gd name="T89" fmla="*/ 809 h 946"/>
                <a:gd name="T90" fmla="*/ 4 w 940"/>
                <a:gd name="T91" fmla="*/ 780 h 946"/>
                <a:gd name="T92" fmla="*/ 0 w 940"/>
                <a:gd name="T93" fmla="*/ 749 h 946"/>
                <a:gd name="T94" fmla="*/ 0 w 940"/>
                <a:gd name="T95" fmla="*/ 719 h 946"/>
                <a:gd name="T96" fmla="*/ 5 w 940"/>
                <a:gd name="T97" fmla="*/ 689 h 946"/>
                <a:gd name="T98" fmla="*/ 13 w 940"/>
                <a:gd name="T99" fmla="*/ 660 h 946"/>
                <a:gd name="T100" fmla="*/ 26 w 940"/>
                <a:gd name="T101" fmla="*/ 632 h 946"/>
                <a:gd name="T102" fmla="*/ 42 w 940"/>
                <a:gd name="T103" fmla="*/ 607 h 946"/>
                <a:gd name="T104" fmla="*/ 63 w 940"/>
                <a:gd name="T105" fmla="*/ 585 h 946"/>
                <a:gd name="T106" fmla="*/ 85 w 940"/>
                <a:gd name="T107" fmla="*/ 564 h 946"/>
                <a:gd name="T108" fmla="*/ 847 w 940"/>
                <a:gd name="T109" fmla="*/ 10 h 946"/>
                <a:gd name="T110" fmla="*/ 861 w 940"/>
                <a:gd name="T111" fmla="*/ 3 h 946"/>
                <a:gd name="T112" fmla="*/ 877 w 940"/>
                <a:gd name="T113" fmla="*/ 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40" h="946">
                  <a:moveTo>
                    <a:pt x="619" y="322"/>
                  </a:moveTo>
                  <a:lnTo>
                    <a:pt x="155" y="661"/>
                  </a:lnTo>
                  <a:lnTo>
                    <a:pt x="140" y="674"/>
                  </a:lnTo>
                  <a:lnTo>
                    <a:pt x="129" y="690"/>
                  </a:lnTo>
                  <a:lnTo>
                    <a:pt x="120" y="709"/>
                  </a:lnTo>
                  <a:lnTo>
                    <a:pt x="117" y="728"/>
                  </a:lnTo>
                  <a:lnTo>
                    <a:pt x="118" y="748"/>
                  </a:lnTo>
                  <a:lnTo>
                    <a:pt x="123" y="768"/>
                  </a:lnTo>
                  <a:lnTo>
                    <a:pt x="131" y="785"/>
                  </a:lnTo>
                  <a:lnTo>
                    <a:pt x="144" y="801"/>
                  </a:lnTo>
                  <a:lnTo>
                    <a:pt x="160" y="814"/>
                  </a:lnTo>
                  <a:lnTo>
                    <a:pt x="177" y="823"/>
                  </a:lnTo>
                  <a:lnTo>
                    <a:pt x="196" y="827"/>
                  </a:lnTo>
                  <a:lnTo>
                    <a:pt x="216" y="828"/>
                  </a:lnTo>
                  <a:lnTo>
                    <a:pt x="236" y="824"/>
                  </a:lnTo>
                  <a:lnTo>
                    <a:pt x="254" y="816"/>
                  </a:lnTo>
                  <a:lnTo>
                    <a:pt x="270" y="804"/>
                  </a:lnTo>
                  <a:lnTo>
                    <a:pt x="283" y="790"/>
                  </a:lnTo>
                  <a:lnTo>
                    <a:pt x="619" y="322"/>
                  </a:lnTo>
                  <a:close/>
                  <a:moveTo>
                    <a:pt x="877" y="0"/>
                  </a:moveTo>
                  <a:lnTo>
                    <a:pt x="894" y="1"/>
                  </a:lnTo>
                  <a:lnTo>
                    <a:pt x="909" y="7"/>
                  </a:lnTo>
                  <a:lnTo>
                    <a:pt x="922" y="17"/>
                  </a:lnTo>
                  <a:lnTo>
                    <a:pt x="933" y="31"/>
                  </a:lnTo>
                  <a:lnTo>
                    <a:pt x="938" y="46"/>
                  </a:lnTo>
                  <a:lnTo>
                    <a:pt x="940" y="62"/>
                  </a:lnTo>
                  <a:lnTo>
                    <a:pt x="937" y="78"/>
                  </a:lnTo>
                  <a:lnTo>
                    <a:pt x="929" y="93"/>
                  </a:lnTo>
                  <a:lnTo>
                    <a:pt x="378" y="859"/>
                  </a:lnTo>
                  <a:lnTo>
                    <a:pt x="359" y="883"/>
                  </a:lnTo>
                  <a:lnTo>
                    <a:pt x="336" y="903"/>
                  </a:lnTo>
                  <a:lnTo>
                    <a:pt x="311" y="919"/>
                  </a:lnTo>
                  <a:lnTo>
                    <a:pt x="284" y="932"/>
                  </a:lnTo>
                  <a:lnTo>
                    <a:pt x="255" y="941"/>
                  </a:lnTo>
                  <a:lnTo>
                    <a:pt x="225" y="945"/>
                  </a:lnTo>
                  <a:lnTo>
                    <a:pt x="217" y="946"/>
                  </a:lnTo>
                  <a:lnTo>
                    <a:pt x="209" y="946"/>
                  </a:lnTo>
                  <a:lnTo>
                    <a:pt x="176" y="943"/>
                  </a:lnTo>
                  <a:lnTo>
                    <a:pt x="144" y="936"/>
                  </a:lnTo>
                  <a:lnTo>
                    <a:pt x="114" y="924"/>
                  </a:lnTo>
                  <a:lnTo>
                    <a:pt x="86" y="907"/>
                  </a:lnTo>
                  <a:lnTo>
                    <a:pt x="61" y="885"/>
                  </a:lnTo>
                  <a:lnTo>
                    <a:pt x="41" y="861"/>
                  </a:lnTo>
                  <a:lnTo>
                    <a:pt x="24" y="836"/>
                  </a:lnTo>
                  <a:lnTo>
                    <a:pt x="12" y="809"/>
                  </a:lnTo>
                  <a:lnTo>
                    <a:pt x="4" y="780"/>
                  </a:lnTo>
                  <a:lnTo>
                    <a:pt x="0" y="749"/>
                  </a:lnTo>
                  <a:lnTo>
                    <a:pt x="0" y="719"/>
                  </a:lnTo>
                  <a:lnTo>
                    <a:pt x="5" y="689"/>
                  </a:lnTo>
                  <a:lnTo>
                    <a:pt x="13" y="660"/>
                  </a:lnTo>
                  <a:lnTo>
                    <a:pt x="26" y="632"/>
                  </a:lnTo>
                  <a:lnTo>
                    <a:pt x="42" y="607"/>
                  </a:lnTo>
                  <a:lnTo>
                    <a:pt x="63" y="585"/>
                  </a:lnTo>
                  <a:lnTo>
                    <a:pt x="85" y="564"/>
                  </a:lnTo>
                  <a:lnTo>
                    <a:pt x="847" y="10"/>
                  </a:lnTo>
                  <a:lnTo>
                    <a:pt x="861" y="3"/>
                  </a:lnTo>
                  <a:lnTo>
                    <a:pt x="877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" name="Freeform 485"/>
            <p:cNvSpPr>
              <a:spLocks noEditPoints="1"/>
            </p:cNvSpPr>
            <p:nvPr/>
          </p:nvSpPr>
          <p:spPr bwMode="auto">
            <a:xfrm>
              <a:off x="5510213" y="4229100"/>
              <a:ext cx="322263" cy="563563"/>
            </a:xfrm>
            <a:custGeom>
              <a:avLst/>
              <a:gdLst>
                <a:gd name="T0" fmla="*/ 147 w 2024"/>
                <a:gd name="T1" fmla="*/ 118 h 3550"/>
                <a:gd name="T2" fmla="*/ 127 w 2024"/>
                <a:gd name="T3" fmla="*/ 169 h 3550"/>
                <a:gd name="T4" fmla="*/ 402 w 2024"/>
                <a:gd name="T5" fmla="*/ 355 h 3550"/>
                <a:gd name="T6" fmla="*/ 697 w 2024"/>
                <a:gd name="T7" fmla="*/ 169 h 3550"/>
                <a:gd name="T8" fmla="*/ 676 w 2024"/>
                <a:gd name="T9" fmla="*/ 118 h 3550"/>
                <a:gd name="T10" fmla="*/ 758 w 2024"/>
                <a:gd name="T11" fmla="*/ 26 h 3550"/>
                <a:gd name="T12" fmla="*/ 820 w 2024"/>
                <a:gd name="T13" fmla="*/ 178 h 3550"/>
                <a:gd name="T14" fmla="*/ 706 w 2024"/>
                <a:gd name="T15" fmla="*/ 293 h 3550"/>
                <a:gd name="T16" fmla="*/ 860 w 2024"/>
                <a:gd name="T17" fmla="*/ 423 h 3550"/>
                <a:gd name="T18" fmla="*/ 1196 w 2024"/>
                <a:gd name="T19" fmla="*/ 569 h 3550"/>
                <a:gd name="T20" fmla="*/ 1482 w 2024"/>
                <a:gd name="T21" fmla="*/ 783 h 3550"/>
                <a:gd name="T22" fmla="*/ 1690 w 2024"/>
                <a:gd name="T23" fmla="*/ 739 h 3550"/>
                <a:gd name="T24" fmla="*/ 1776 w 2024"/>
                <a:gd name="T25" fmla="*/ 1152 h 3550"/>
                <a:gd name="T26" fmla="*/ 1892 w 2024"/>
                <a:gd name="T27" fmla="*/ 1404 h 3550"/>
                <a:gd name="T28" fmla="*/ 1990 w 2024"/>
                <a:gd name="T29" fmla="*/ 1953 h 3550"/>
                <a:gd name="T30" fmla="*/ 1892 w 2024"/>
                <a:gd name="T31" fmla="*/ 2501 h 3550"/>
                <a:gd name="T32" fmla="*/ 1775 w 2024"/>
                <a:gd name="T33" fmla="*/ 2754 h 3550"/>
                <a:gd name="T34" fmla="*/ 1491 w 2024"/>
                <a:gd name="T35" fmla="*/ 3114 h 3550"/>
                <a:gd name="T36" fmla="*/ 1197 w 2024"/>
                <a:gd name="T37" fmla="*/ 3335 h 3550"/>
                <a:gd name="T38" fmla="*/ 950 w 2024"/>
                <a:gd name="T39" fmla="*/ 3452 h 3550"/>
                <a:gd name="T40" fmla="*/ 413 w 2024"/>
                <a:gd name="T41" fmla="*/ 3550 h 3550"/>
                <a:gd name="T42" fmla="*/ 402 w 2024"/>
                <a:gd name="T43" fmla="*/ 3550 h 3550"/>
                <a:gd name="T44" fmla="*/ 19 w 2024"/>
                <a:gd name="T45" fmla="*/ 3494 h 3550"/>
                <a:gd name="T46" fmla="*/ 21 w 2024"/>
                <a:gd name="T47" fmla="*/ 3407 h 3550"/>
                <a:gd name="T48" fmla="*/ 353 w 2024"/>
                <a:gd name="T49" fmla="*/ 3431 h 3550"/>
                <a:gd name="T50" fmla="*/ 412 w 2024"/>
                <a:gd name="T51" fmla="*/ 3254 h 3550"/>
                <a:gd name="T52" fmla="*/ 471 w 2024"/>
                <a:gd name="T53" fmla="*/ 3430 h 3550"/>
                <a:gd name="T54" fmla="*/ 1004 w 2024"/>
                <a:gd name="T55" fmla="*/ 3302 h 3550"/>
                <a:gd name="T56" fmla="*/ 1028 w 2024"/>
                <a:gd name="T57" fmla="*/ 3101 h 3550"/>
                <a:gd name="T58" fmla="*/ 1108 w 2024"/>
                <a:gd name="T59" fmla="*/ 3080 h 3550"/>
                <a:gd name="T60" fmla="*/ 1407 w 2024"/>
                <a:gd name="T61" fmla="*/ 3030 h 3550"/>
                <a:gd name="T62" fmla="*/ 1531 w 2024"/>
                <a:gd name="T63" fmla="*/ 2674 h 3550"/>
                <a:gd name="T64" fmla="*/ 1532 w 2024"/>
                <a:gd name="T65" fmla="*/ 2590 h 3550"/>
                <a:gd name="T66" fmla="*/ 1703 w 2024"/>
                <a:gd name="T67" fmla="*/ 2640 h 3550"/>
                <a:gd name="T68" fmla="*/ 1864 w 2024"/>
                <a:gd name="T69" fmla="*/ 2107 h 3550"/>
                <a:gd name="T70" fmla="*/ 1698 w 2024"/>
                <a:gd name="T71" fmla="*/ 1971 h 3550"/>
                <a:gd name="T72" fmla="*/ 1755 w 2024"/>
                <a:gd name="T73" fmla="*/ 1893 h 3550"/>
                <a:gd name="T74" fmla="*/ 1778 w 2024"/>
                <a:gd name="T75" fmla="*/ 1433 h 3550"/>
                <a:gd name="T76" fmla="*/ 1558 w 2024"/>
                <a:gd name="T77" fmla="*/ 1330 h 3550"/>
                <a:gd name="T78" fmla="*/ 1516 w 2024"/>
                <a:gd name="T79" fmla="*/ 1256 h 3550"/>
                <a:gd name="T80" fmla="*/ 1534 w 2024"/>
                <a:gd name="T81" fmla="*/ 1011 h 3550"/>
                <a:gd name="T82" fmla="*/ 1129 w 2024"/>
                <a:gd name="T83" fmla="*/ 804 h 3550"/>
                <a:gd name="T84" fmla="*/ 1049 w 2024"/>
                <a:gd name="T85" fmla="*/ 825 h 3550"/>
                <a:gd name="T86" fmla="*/ 1027 w 2024"/>
                <a:gd name="T87" fmla="*/ 744 h 3550"/>
                <a:gd name="T88" fmla="*/ 657 w 2024"/>
                <a:gd name="T89" fmla="*/ 496 h 3550"/>
                <a:gd name="T90" fmla="*/ 446 w 2024"/>
                <a:gd name="T91" fmla="*/ 639 h 3550"/>
                <a:gd name="T92" fmla="*/ 355 w 2024"/>
                <a:gd name="T93" fmla="*/ 610 h 3550"/>
                <a:gd name="T94" fmla="*/ 153 w 2024"/>
                <a:gd name="T95" fmla="*/ 495 h 3550"/>
                <a:gd name="T96" fmla="*/ 7 w 2024"/>
                <a:gd name="T97" fmla="*/ 482 h 3550"/>
                <a:gd name="T98" fmla="*/ 31 w 2024"/>
                <a:gd name="T99" fmla="*/ 401 h 3550"/>
                <a:gd name="T100" fmla="*/ 118 w 2024"/>
                <a:gd name="T101" fmla="*/ 293 h 3550"/>
                <a:gd name="T102" fmla="*/ 4 w 2024"/>
                <a:gd name="T103" fmla="*/ 178 h 3550"/>
                <a:gd name="T104" fmla="*/ 65 w 2024"/>
                <a:gd name="T105" fmla="*/ 26 h 3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24" h="3550">
                  <a:moveTo>
                    <a:pt x="1774" y="488"/>
                  </a:moveTo>
                  <a:lnTo>
                    <a:pt x="1690" y="571"/>
                  </a:lnTo>
                  <a:lnTo>
                    <a:pt x="1774" y="655"/>
                  </a:lnTo>
                  <a:lnTo>
                    <a:pt x="1857" y="571"/>
                  </a:lnTo>
                  <a:lnTo>
                    <a:pt x="1774" y="488"/>
                  </a:lnTo>
                  <a:close/>
                  <a:moveTo>
                    <a:pt x="147" y="118"/>
                  </a:moveTo>
                  <a:lnTo>
                    <a:pt x="136" y="120"/>
                  </a:lnTo>
                  <a:lnTo>
                    <a:pt x="127" y="127"/>
                  </a:lnTo>
                  <a:lnTo>
                    <a:pt x="120" y="137"/>
                  </a:lnTo>
                  <a:lnTo>
                    <a:pt x="118" y="148"/>
                  </a:lnTo>
                  <a:lnTo>
                    <a:pt x="120" y="159"/>
                  </a:lnTo>
                  <a:lnTo>
                    <a:pt x="127" y="169"/>
                  </a:lnTo>
                  <a:lnTo>
                    <a:pt x="136" y="175"/>
                  </a:lnTo>
                  <a:lnTo>
                    <a:pt x="147" y="178"/>
                  </a:lnTo>
                  <a:lnTo>
                    <a:pt x="353" y="178"/>
                  </a:lnTo>
                  <a:lnTo>
                    <a:pt x="353" y="356"/>
                  </a:lnTo>
                  <a:lnTo>
                    <a:pt x="373" y="356"/>
                  </a:lnTo>
                  <a:lnTo>
                    <a:pt x="402" y="355"/>
                  </a:lnTo>
                  <a:lnTo>
                    <a:pt x="412" y="355"/>
                  </a:lnTo>
                  <a:lnTo>
                    <a:pt x="471" y="356"/>
                  </a:lnTo>
                  <a:lnTo>
                    <a:pt x="471" y="178"/>
                  </a:lnTo>
                  <a:lnTo>
                    <a:pt x="676" y="178"/>
                  </a:lnTo>
                  <a:lnTo>
                    <a:pt x="688" y="175"/>
                  </a:lnTo>
                  <a:lnTo>
                    <a:pt x="697" y="169"/>
                  </a:lnTo>
                  <a:lnTo>
                    <a:pt x="704" y="159"/>
                  </a:lnTo>
                  <a:lnTo>
                    <a:pt x="706" y="148"/>
                  </a:lnTo>
                  <a:lnTo>
                    <a:pt x="704" y="137"/>
                  </a:lnTo>
                  <a:lnTo>
                    <a:pt x="697" y="127"/>
                  </a:lnTo>
                  <a:lnTo>
                    <a:pt x="688" y="120"/>
                  </a:lnTo>
                  <a:lnTo>
                    <a:pt x="676" y="118"/>
                  </a:lnTo>
                  <a:lnTo>
                    <a:pt x="147" y="118"/>
                  </a:lnTo>
                  <a:close/>
                  <a:moveTo>
                    <a:pt x="147" y="0"/>
                  </a:moveTo>
                  <a:lnTo>
                    <a:pt x="676" y="0"/>
                  </a:lnTo>
                  <a:lnTo>
                    <a:pt x="706" y="3"/>
                  </a:lnTo>
                  <a:lnTo>
                    <a:pt x="734" y="12"/>
                  </a:lnTo>
                  <a:lnTo>
                    <a:pt x="758" y="26"/>
                  </a:lnTo>
                  <a:lnTo>
                    <a:pt x="780" y="43"/>
                  </a:lnTo>
                  <a:lnTo>
                    <a:pt x="798" y="66"/>
                  </a:lnTo>
                  <a:lnTo>
                    <a:pt x="812" y="90"/>
                  </a:lnTo>
                  <a:lnTo>
                    <a:pt x="820" y="118"/>
                  </a:lnTo>
                  <a:lnTo>
                    <a:pt x="824" y="148"/>
                  </a:lnTo>
                  <a:lnTo>
                    <a:pt x="820" y="178"/>
                  </a:lnTo>
                  <a:lnTo>
                    <a:pt x="812" y="205"/>
                  </a:lnTo>
                  <a:lnTo>
                    <a:pt x="798" y="230"/>
                  </a:lnTo>
                  <a:lnTo>
                    <a:pt x="780" y="253"/>
                  </a:lnTo>
                  <a:lnTo>
                    <a:pt x="758" y="270"/>
                  </a:lnTo>
                  <a:lnTo>
                    <a:pt x="734" y="284"/>
                  </a:lnTo>
                  <a:lnTo>
                    <a:pt x="706" y="293"/>
                  </a:lnTo>
                  <a:lnTo>
                    <a:pt x="676" y="296"/>
                  </a:lnTo>
                  <a:lnTo>
                    <a:pt x="588" y="296"/>
                  </a:lnTo>
                  <a:lnTo>
                    <a:pt x="588" y="367"/>
                  </a:lnTo>
                  <a:lnTo>
                    <a:pt x="680" y="380"/>
                  </a:lnTo>
                  <a:lnTo>
                    <a:pt x="771" y="399"/>
                  </a:lnTo>
                  <a:lnTo>
                    <a:pt x="860" y="423"/>
                  </a:lnTo>
                  <a:lnTo>
                    <a:pt x="946" y="452"/>
                  </a:lnTo>
                  <a:lnTo>
                    <a:pt x="1031" y="486"/>
                  </a:lnTo>
                  <a:lnTo>
                    <a:pt x="1113" y="525"/>
                  </a:lnTo>
                  <a:lnTo>
                    <a:pt x="1192" y="568"/>
                  </a:lnTo>
                  <a:lnTo>
                    <a:pt x="1194" y="568"/>
                  </a:lnTo>
                  <a:lnTo>
                    <a:pt x="1196" y="569"/>
                  </a:lnTo>
                  <a:lnTo>
                    <a:pt x="1198" y="570"/>
                  </a:lnTo>
                  <a:lnTo>
                    <a:pt x="1199" y="571"/>
                  </a:lnTo>
                  <a:lnTo>
                    <a:pt x="1274" y="619"/>
                  </a:lnTo>
                  <a:lnTo>
                    <a:pt x="1346" y="669"/>
                  </a:lnTo>
                  <a:lnTo>
                    <a:pt x="1416" y="724"/>
                  </a:lnTo>
                  <a:lnTo>
                    <a:pt x="1482" y="783"/>
                  </a:lnTo>
                  <a:lnTo>
                    <a:pt x="1608" y="655"/>
                  </a:lnTo>
                  <a:lnTo>
                    <a:pt x="1525" y="571"/>
                  </a:lnTo>
                  <a:lnTo>
                    <a:pt x="1774" y="321"/>
                  </a:lnTo>
                  <a:lnTo>
                    <a:pt x="2024" y="571"/>
                  </a:lnTo>
                  <a:lnTo>
                    <a:pt x="1774" y="823"/>
                  </a:lnTo>
                  <a:lnTo>
                    <a:pt x="1690" y="739"/>
                  </a:lnTo>
                  <a:lnTo>
                    <a:pt x="1565" y="866"/>
                  </a:lnTo>
                  <a:lnTo>
                    <a:pt x="1623" y="933"/>
                  </a:lnTo>
                  <a:lnTo>
                    <a:pt x="1678" y="1003"/>
                  </a:lnTo>
                  <a:lnTo>
                    <a:pt x="1728" y="1075"/>
                  </a:lnTo>
                  <a:lnTo>
                    <a:pt x="1775" y="1151"/>
                  </a:lnTo>
                  <a:lnTo>
                    <a:pt x="1776" y="1152"/>
                  </a:lnTo>
                  <a:lnTo>
                    <a:pt x="1777" y="1154"/>
                  </a:lnTo>
                  <a:lnTo>
                    <a:pt x="1777" y="1155"/>
                  </a:lnTo>
                  <a:lnTo>
                    <a:pt x="1778" y="1158"/>
                  </a:lnTo>
                  <a:lnTo>
                    <a:pt x="1821" y="1237"/>
                  </a:lnTo>
                  <a:lnTo>
                    <a:pt x="1859" y="1319"/>
                  </a:lnTo>
                  <a:lnTo>
                    <a:pt x="1892" y="1404"/>
                  </a:lnTo>
                  <a:lnTo>
                    <a:pt x="1921" y="1490"/>
                  </a:lnTo>
                  <a:lnTo>
                    <a:pt x="1946" y="1579"/>
                  </a:lnTo>
                  <a:lnTo>
                    <a:pt x="1964" y="1670"/>
                  </a:lnTo>
                  <a:lnTo>
                    <a:pt x="1978" y="1762"/>
                  </a:lnTo>
                  <a:lnTo>
                    <a:pt x="1987" y="1857"/>
                  </a:lnTo>
                  <a:lnTo>
                    <a:pt x="1990" y="1953"/>
                  </a:lnTo>
                  <a:lnTo>
                    <a:pt x="1987" y="2048"/>
                  </a:lnTo>
                  <a:lnTo>
                    <a:pt x="1978" y="2143"/>
                  </a:lnTo>
                  <a:lnTo>
                    <a:pt x="1964" y="2235"/>
                  </a:lnTo>
                  <a:lnTo>
                    <a:pt x="1946" y="2326"/>
                  </a:lnTo>
                  <a:lnTo>
                    <a:pt x="1921" y="2415"/>
                  </a:lnTo>
                  <a:lnTo>
                    <a:pt x="1892" y="2501"/>
                  </a:lnTo>
                  <a:lnTo>
                    <a:pt x="1859" y="2586"/>
                  </a:lnTo>
                  <a:lnTo>
                    <a:pt x="1821" y="2668"/>
                  </a:lnTo>
                  <a:lnTo>
                    <a:pt x="1778" y="2747"/>
                  </a:lnTo>
                  <a:lnTo>
                    <a:pt x="1777" y="2750"/>
                  </a:lnTo>
                  <a:lnTo>
                    <a:pt x="1777" y="2751"/>
                  </a:lnTo>
                  <a:lnTo>
                    <a:pt x="1775" y="2754"/>
                  </a:lnTo>
                  <a:lnTo>
                    <a:pt x="1773" y="2756"/>
                  </a:lnTo>
                  <a:lnTo>
                    <a:pt x="1725" y="2834"/>
                  </a:lnTo>
                  <a:lnTo>
                    <a:pt x="1672" y="2909"/>
                  </a:lnTo>
                  <a:lnTo>
                    <a:pt x="1616" y="2981"/>
                  </a:lnTo>
                  <a:lnTo>
                    <a:pt x="1555" y="3049"/>
                  </a:lnTo>
                  <a:lnTo>
                    <a:pt x="1491" y="3114"/>
                  </a:lnTo>
                  <a:lnTo>
                    <a:pt x="1422" y="3175"/>
                  </a:lnTo>
                  <a:lnTo>
                    <a:pt x="1352" y="3232"/>
                  </a:lnTo>
                  <a:lnTo>
                    <a:pt x="1277" y="3284"/>
                  </a:lnTo>
                  <a:lnTo>
                    <a:pt x="1199" y="3334"/>
                  </a:lnTo>
                  <a:lnTo>
                    <a:pt x="1198" y="3334"/>
                  </a:lnTo>
                  <a:lnTo>
                    <a:pt x="1197" y="3335"/>
                  </a:lnTo>
                  <a:lnTo>
                    <a:pt x="1196" y="3336"/>
                  </a:lnTo>
                  <a:lnTo>
                    <a:pt x="1193" y="3337"/>
                  </a:lnTo>
                  <a:lnTo>
                    <a:pt x="1190" y="3338"/>
                  </a:lnTo>
                  <a:lnTo>
                    <a:pt x="1112" y="3380"/>
                  </a:lnTo>
                  <a:lnTo>
                    <a:pt x="1032" y="3418"/>
                  </a:lnTo>
                  <a:lnTo>
                    <a:pt x="950" y="3452"/>
                  </a:lnTo>
                  <a:lnTo>
                    <a:pt x="865" y="3480"/>
                  </a:lnTo>
                  <a:lnTo>
                    <a:pt x="778" y="3505"/>
                  </a:lnTo>
                  <a:lnTo>
                    <a:pt x="689" y="3523"/>
                  </a:lnTo>
                  <a:lnTo>
                    <a:pt x="599" y="3537"/>
                  </a:lnTo>
                  <a:lnTo>
                    <a:pt x="507" y="3547"/>
                  </a:lnTo>
                  <a:lnTo>
                    <a:pt x="413" y="3550"/>
                  </a:lnTo>
                  <a:lnTo>
                    <a:pt x="412" y="3550"/>
                  </a:lnTo>
                  <a:lnTo>
                    <a:pt x="412" y="3550"/>
                  </a:lnTo>
                  <a:lnTo>
                    <a:pt x="411" y="3550"/>
                  </a:lnTo>
                  <a:lnTo>
                    <a:pt x="411" y="3550"/>
                  </a:lnTo>
                  <a:lnTo>
                    <a:pt x="407" y="3550"/>
                  </a:lnTo>
                  <a:lnTo>
                    <a:pt x="402" y="3550"/>
                  </a:lnTo>
                  <a:lnTo>
                    <a:pt x="313" y="3548"/>
                  </a:lnTo>
                  <a:lnTo>
                    <a:pt x="224" y="3539"/>
                  </a:lnTo>
                  <a:lnTo>
                    <a:pt x="134" y="3526"/>
                  </a:lnTo>
                  <a:lnTo>
                    <a:pt x="46" y="3509"/>
                  </a:lnTo>
                  <a:lnTo>
                    <a:pt x="31" y="3504"/>
                  </a:lnTo>
                  <a:lnTo>
                    <a:pt x="19" y="3494"/>
                  </a:lnTo>
                  <a:lnTo>
                    <a:pt x="9" y="3483"/>
                  </a:lnTo>
                  <a:lnTo>
                    <a:pt x="3" y="3469"/>
                  </a:lnTo>
                  <a:lnTo>
                    <a:pt x="0" y="3454"/>
                  </a:lnTo>
                  <a:lnTo>
                    <a:pt x="1" y="3438"/>
                  </a:lnTo>
                  <a:lnTo>
                    <a:pt x="9" y="3421"/>
                  </a:lnTo>
                  <a:lnTo>
                    <a:pt x="21" y="3407"/>
                  </a:lnTo>
                  <a:lnTo>
                    <a:pt x="36" y="3397"/>
                  </a:lnTo>
                  <a:lnTo>
                    <a:pt x="54" y="3393"/>
                  </a:lnTo>
                  <a:lnTo>
                    <a:pt x="72" y="3394"/>
                  </a:lnTo>
                  <a:lnTo>
                    <a:pt x="165" y="3412"/>
                  </a:lnTo>
                  <a:lnTo>
                    <a:pt x="259" y="3424"/>
                  </a:lnTo>
                  <a:lnTo>
                    <a:pt x="353" y="3431"/>
                  </a:lnTo>
                  <a:lnTo>
                    <a:pt x="353" y="3313"/>
                  </a:lnTo>
                  <a:lnTo>
                    <a:pt x="356" y="3295"/>
                  </a:lnTo>
                  <a:lnTo>
                    <a:pt x="364" y="3279"/>
                  </a:lnTo>
                  <a:lnTo>
                    <a:pt x="377" y="3266"/>
                  </a:lnTo>
                  <a:lnTo>
                    <a:pt x="393" y="3257"/>
                  </a:lnTo>
                  <a:lnTo>
                    <a:pt x="412" y="3254"/>
                  </a:lnTo>
                  <a:lnTo>
                    <a:pt x="430" y="3257"/>
                  </a:lnTo>
                  <a:lnTo>
                    <a:pt x="446" y="3266"/>
                  </a:lnTo>
                  <a:lnTo>
                    <a:pt x="459" y="3279"/>
                  </a:lnTo>
                  <a:lnTo>
                    <a:pt x="468" y="3295"/>
                  </a:lnTo>
                  <a:lnTo>
                    <a:pt x="471" y="3313"/>
                  </a:lnTo>
                  <a:lnTo>
                    <a:pt x="471" y="3430"/>
                  </a:lnTo>
                  <a:lnTo>
                    <a:pt x="565" y="3422"/>
                  </a:lnTo>
                  <a:lnTo>
                    <a:pt x="657" y="3409"/>
                  </a:lnTo>
                  <a:lnTo>
                    <a:pt x="747" y="3390"/>
                  </a:lnTo>
                  <a:lnTo>
                    <a:pt x="835" y="3366"/>
                  </a:lnTo>
                  <a:lnTo>
                    <a:pt x="921" y="3336"/>
                  </a:lnTo>
                  <a:lnTo>
                    <a:pt x="1004" y="3302"/>
                  </a:lnTo>
                  <a:lnTo>
                    <a:pt x="1085" y="3262"/>
                  </a:lnTo>
                  <a:lnTo>
                    <a:pt x="1028" y="3161"/>
                  </a:lnTo>
                  <a:lnTo>
                    <a:pt x="1021" y="3146"/>
                  </a:lnTo>
                  <a:lnTo>
                    <a:pt x="1019" y="3130"/>
                  </a:lnTo>
                  <a:lnTo>
                    <a:pt x="1021" y="3115"/>
                  </a:lnTo>
                  <a:lnTo>
                    <a:pt x="1028" y="3101"/>
                  </a:lnTo>
                  <a:lnTo>
                    <a:pt x="1036" y="3090"/>
                  </a:lnTo>
                  <a:lnTo>
                    <a:pt x="1049" y="3080"/>
                  </a:lnTo>
                  <a:lnTo>
                    <a:pt x="1063" y="3073"/>
                  </a:lnTo>
                  <a:lnTo>
                    <a:pt x="1079" y="3071"/>
                  </a:lnTo>
                  <a:lnTo>
                    <a:pt x="1094" y="3073"/>
                  </a:lnTo>
                  <a:lnTo>
                    <a:pt x="1108" y="3080"/>
                  </a:lnTo>
                  <a:lnTo>
                    <a:pt x="1120" y="3089"/>
                  </a:lnTo>
                  <a:lnTo>
                    <a:pt x="1129" y="3101"/>
                  </a:lnTo>
                  <a:lnTo>
                    <a:pt x="1187" y="3203"/>
                  </a:lnTo>
                  <a:lnTo>
                    <a:pt x="1264" y="3150"/>
                  </a:lnTo>
                  <a:lnTo>
                    <a:pt x="1338" y="3092"/>
                  </a:lnTo>
                  <a:lnTo>
                    <a:pt x="1407" y="3030"/>
                  </a:lnTo>
                  <a:lnTo>
                    <a:pt x="1473" y="2964"/>
                  </a:lnTo>
                  <a:lnTo>
                    <a:pt x="1534" y="2894"/>
                  </a:lnTo>
                  <a:lnTo>
                    <a:pt x="1592" y="2820"/>
                  </a:lnTo>
                  <a:lnTo>
                    <a:pt x="1644" y="2742"/>
                  </a:lnTo>
                  <a:lnTo>
                    <a:pt x="1544" y="2684"/>
                  </a:lnTo>
                  <a:lnTo>
                    <a:pt x="1531" y="2674"/>
                  </a:lnTo>
                  <a:lnTo>
                    <a:pt x="1523" y="2663"/>
                  </a:lnTo>
                  <a:lnTo>
                    <a:pt x="1516" y="2649"/>
                  </a:lnTo>
                  <a:lnTo>
                    <a:pt x="1514" y="2633"/>
                  </a:lnTo>
                  <a:lnTo>
                    <a:pt x="1516" y="2618"/>
                  </a:lnTo>
                  <a:lnTo>
                    <a:pt x="1523" y="2603"/>
                  </a:lnTo>
                  <a:lnTo>
                    <a:pt x="1532" y="2590"/>
                  </a:lnTo>
                  <a:lnTo>
                    <a:pt x="1544" y="2581"/>
                  </a:lnTo>
                  <a:lnTo>
                    <a:pt x="1558" y="2575"/>
                  </a:lnTo>
                  <a:lnTo>
                    <a:pt x="1573" y="2573"/>
                  </a:lnTo>
                  <a:lnTo>
                    <a:pt x="1588" y="2575"/>
                  </a:lnTo>
                  <a:lnTo>
                    <a:pt x="1603" y="2582"/>
                  </a:lnTo>
                  <a:lnTo>
                    <a:pt x="1703" y="2640"/>
                  </a:lnTo>
                  <a:lnTo>
                    <a:pt x="1743" y="2557"/>
                  </a:lnTo>
                  <a:lnTo>
                    <a:pt x="1778" y="2472"/>
                  </a:lnTo>
                  <a:lnTo>
                    <a:pt x="1808" y="2385"/>
                  </a:lnTo>
                  <a:lnTo>
                    <a:pt x="1832" y="2295"/>
                  </a:lnTo>
                  <a:lnTo>
                    <a:pt x="1851" y="2202"/>
                  </a:lnTo>
                  <a:lnTo>
                    <a:pt x="1864" y="2107"/>
                  </a:lnTo>
                  <a:lnTo>
                    <a:pt x="1871" y="2012"/>
                  </a:lnTo>
                  <a:lnTo>
                    <a:pt x="1755" y="2012"/>
                  </a:lnTo>
                  <a:lnTo>
                    <a:pt x="1735" y="2008"/>
                  </a:lnTo>
                  <a:lnTo>
                    <a:pt x="1719" y="2000"/>
                  </a:lnTo>
                  <a:lnTo>
                    <a:pt x="1706" y="1987"/>
                  </a:lnTo>
                  <a:lnTo>
                    <a:pt x="1698" y="1971"/>
                  </a:lnTo>
                  <a:lnTo>
                    <a:pt x="1696" y="1953"/>
                  </a:lnTo>
                  <a:lnTo>
                    <a:pt x="1698" y="1934"/>
                  </a:lnTo>
                  <a:lnTo>
                    <a:pt x="1706" y="1917"/>
                  </a:lnTo>
                  <a:lnTo>
                    <a:pt x="1719" y="1904"/>
                  </a:lnTo>
                  <a:lnTo>
                    <a:pt x="1735" y="1897"/>
                  </a:lnTo>
                  <a:lnTo>
                    <a:pt x="1755" y="1893"/>
                  </a:lnTo>
                  <a:lnTo>
                    <a:pt x="1871" y="1893"/>
                  </a:lnTo>
                  <a:lnTo>
                    <a:pt x="1864" y="1798"/>
                  </a:lnTo>
                  <a:lnTo>
                    <a:pt x="1851" y="1703"/>
                  </a:lnTo>
                  <a:lnTo>
                    <a:pt x="1832" y="1610"/>
                  </a:lnTo>
                  <a:lnTo>
                    <a:pt x="1808" y="1520"/>
                  </a:lnTo>
                  <a:lnTo>
                    <a:pt x="1778" y="1433"/>
                  </a:lnTo>
                  <a:lnTo>
                    <a:pt x="1743" y="1348"/>
                  </a:lnTo>
                  <a:lnTo>
                    <a:pt x="1703" y="1265"/>
                  </a:lnTo>
                  <a:lnTo>
                    <a:pt x="1603" y="1323"/>
                  </a:lnTo>
                  <a:lnTo>
                    <a:pt x="1588" y="1330"/>
                  </a:lnTo>
                  <a:lnTo>
                    <a:pt x="1573" y="1332"/>
                  </a:lnTo>
                  <a:lnTo>
                    <a:pt x="1558" y="1330"/>
                  </a:lnTo>
                  <a:lnTo>
                    <a:pt x="1544" y="1323"/>
                  </a:lnTo>
                  <a:lnTo>
                    <a:pt x="1532" y="1315"/>
                  </a:lnTo>
                  <a:lnTo>
                    <a:pt x="1523" y="1302"/>
                  </a:lnTo>
                  <a:lnTo>
                    <a:pt x="1516" y="1287"/>
                  </a:lnTo>
                  <a:lnTo>
                    <a:pt x="1514" y="1272"/>
                  </a:lnTo>
                  <a:lnTo>
                    <a:pt x="1516" y="1256"/>
                  </a:lnTo>
                  <a:lnTo>
                    <a:pt x="1522" y="1243"/>
                  </a:lnTo>
                  <a:lnTo>
                    <a:pt x="1531" y="1231"/>
                  </a:lnTo>
                  <a:lnTo>
                    <a:pt x="1544" y="1221"/>
                  </a:lnTo>
                  <a:lnTo>
                    <a:pt x="1643" y="1163"/>
                  </a:lnTo>
                  <a:lnTo>
                    <a:pt x="1591" y="1085"/>
                  </a:lnTo>
                  <a:lnTo>
                    <a:pt x="1534" y="1011"/>
                  </a:lnTo>
                  <a:lnTo>
                    <a:pt x="1472" y="941"/>
                  </a:lnTo>
                  <a:lnTo>
                    <a:pt x="1407" y="875"/>
                  </a:lnTo>
                  <a:lnTo>
                    <a:pt x="1338" y="813"/>
                  </a:lnTo>
                  <a:lnTo>
                    <a:pt x="1264" y="755"/>
                  </a:lnTo>
                  <a:lnTo>
                    <a:pt x="1187" y="702"/>
                  </a:lnTo>
                  <a:lnTo>
                    <a:pt x="1129" y="804"/>
                  </a:lnTo>
                  <a:lnTo>
                    <a:pt x="1120" y="817"/>
                  </a:lnTo>
                  <a:lnTo>
                    <a:pt x="1107" y="825"/>
                  </a:lnTo>
                  <a:lnTo>
                    <a:pt x="1093" y="832"/>
                  </a:lnTo>
                  <a:lnTo>
                    <a:pt x="1078" y="834"/>
                  </a:lnTo>
                  <a:lnTo>
                    <a:pt x="1063" y="832"/>
                  </a:lnTo>
                  <a:lnTo>
                    <a:pt x="1049" y="825"/>
                  </a:lnTo>
                  <a:lnTo>
                    <a:pt x="1036" y="815"/>
                  </a:lnTo>
                  <a:lnTo>
                    <a:pt x="1027" y="804"/>
                  </a:lnTo>
                  <a:lnTo>
                    <a:pt x="1021" y="790"/>
                  </a:lnTo>
                  <a:lnTo>
                    <a:pt x="1019" y="775"/>
                  </a:lnTo>
                  <a:lnTo>
                    <a:pt x="1021" y="759"/>
                  </a:lnTo>
                  <a:lnTo>
                    <a:pt x="1027" y="744"/>
                  </a:lnTo>
                  <a:lnTo>
                    <a:pt x="1085" y="643"/>
                  </a:lnTo>
                  <a:lnTo>
                    <a:pt x="1004" y="604"/>
                  </a:lnTo>
                  <a:lnTo>
                    <a:pt x="921" y="569"/>
                  </a:lnTo>
                  <a:lnTo>
                    <a:pt x="835" y="539"/>
                  </a:lnTo>
                  <a:lnTo>
                    <a:pt x="747" y="514"/>
                  </a:lnTo>
                  <a:lnTo>
                    <a:pt x="657" y="496"/>
                  </a:lnTo>
                  <a:lnTo>
                    <a:pt x="565" y="483"/>
                  </a:lnTo>
                  <a:lnTo>
                    <a:pt x="471" y="475"/>
                  </a:lnTo>
                  <a:lnTo>
                    <a:pt x="471" y="592"/>
                  </a:lnTo>
                  <a:lnTo>
                    <a:pt x="468" y="610"/>
                  </a:lnTo>
                  <a:lnTo>
                    <a:pt x="459" y="626"/>
                  </a:lnTo>
                  <a:lnTo>
                    <a:pt x="446" y="639"/>
                  </a:lnTo>
                  <a:lnTo>
                    <a:pt x="430" y="648"/>
                  </a:lnTo>
                  <a:lnTo>
                    <a:pt x="412" y="651"/>
                  </a:lnTo>
                  <a:lnTo>
                    <a:pt x="393" y="648"/>
                  </a:lnTo>
                  <a:lnTo>
                    <a:pt x="377" y="639"/>
                  </a:lnTo>
                  <a:lnTo>
                    <a:pt x="364" y="626"/>
                  </a:lnTo>
                  <a:lnTo>
                    <a:pt x="355" y="610"/>
                  </a:lnTo>
                  <a:lnTo>
                    <a:pt x="353" y="592"/>
                  </a:lnTo>
                  <a:lnTo>
                    <a:pt x="353" y="474"/>
                  </a:lnTo>
                  <a:lnTo>
                    <a:pt x="326" y="477"/>
                  </a:lnTo>
                  <a:lnTo>
                    <a:pt x="299" y="478"/>
                  </a:lnTo>
                  <a:lnTo>
                    <a:pt x="236" y="483"/>
                  </a:lnTo>
                  <a:lnTo>
                    <a:pt x="153" y="495"/>
                  </a:lnTo>
                  <a:lnTo>
                    <a:pt x="72" y="511"/>
                  </a:lnTo>
                  <a:lnTo>
                    <a:pt x="56" y="513"/>
                  </a:lnTo>
                  <a:lnTo>
                    <a:pt x="41" y="510"/>
                  </a:lnTo>
                  <a:lnTo>
                    <a:pt x="28" y="503"/>
                  </a:lnTo>
                  <a:lnTo>
                    <a:pt x="16" y="494"/>
                  </a:lnTo>
                  <a:lnTo>
                    <a:pt x="7" y="482"/>
                  </a:lnTo>
                  <a:lnTo>
                    <a:pt x="1" y="467"/>
                  </a:lnTo>
                  <a:lnTo>
                    <a:pt x="0" y="451"/>
                  </a:lnTo>
                  <a:lnTo>
                    <a:pt x="3" y="436"/>
                  </a:lnTo>
                  <a:lnTo>
                    <a:pt x="9" y="422"/>
                  </a:lnTo>
                  <a:lnTo>
                    <a:pt x="19" y="411"/>
                  </a:lnTo>
                  <a:lnTo>
                    <a:pt x="31" y="401"/>
                  </a:lnTo>
                  <a:lnTo>
                    <a:pt x="46" y="396"/>
                  </a:lnTo>
                  <a:lnTo>
                    <a:pt x="140" y="378"/>
                  </a:lnTo>
                  <a:lnTo>
                    <a:pt x="236" y="365"/>
                  </a:lnTo>
                  <a:lnTo>
                    <a:pt x="236" y="296"/>
                  </a:lnTo>
                  <a:lnTo>
                    <a:pt x="147" y="296"/>
                  </a:lnTo>
                  <a:lnTo>
                    <a:pt x="118" y="293"/>
                  </a:lnTo>
                  <a:lnTo>
                    <a:pt x="90" y="284"/>
                  </a:lnTo>
                  <a:lnTo>
                    <a:pt x="65" y="270"/>
                  </a:lnTo>
                  <a:lnTo>
                    <a:pt x="43" y="253"/>
                  </a:lnTo>
                  <a:lnTo>
                    <a:pt x="25" y="230"/>
                  </a:lnTo>
                  <a:lnTo>
                    <a:pt x="12" y="205"/>
                  </a:lnTo>
                  <a:lnTo>
                    <a:pt x="4" y="178"/>
                  </a:lnTo>
                  <a:lnTo>
                    <a:pt x="0" y="148"/>
                  </a:lnTo>
                  <a:lnTo>
                    <a:pt x="4" y="118"/>
                  </a:lnTo>
                  <a:lnTo>
                    <a:pt x="12" y="90"/>
                  </a:lnTo>
                  <a:lnTo>
                    <a:pt x="25" y="66"/>
                  </a:lnTo>
                  <a:lnTo>
                    <a:pt x="43" y="43"/>
                  </a:lnTo>
                  <a:lnTo>
                    <a:pt x="65" y="26"/>
                  </a:lnTo>
                  <a:lnTo>
                    <a:pt x="90" y="12"/>
                  </a:lnTo>
                  <a:lnTo>
                    <a:pt x="118" y="3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Freeform 486"/>
            <p:cNvSpPr>
              <a:spLocks/>
            </p:cNvSpPr>
            <p:nvPr/>
          </p:nvSpPr>
          <p:spPr bwMode="auto">
            <a:xfrm>
              <a:off x="5435600" y="4360863"/>
              <a:ext cx="65088" cy="19050"/>
            </a:xfrm>
            <a:custGeom>
              <a:avLst/>
              <a:gdLst>
                <a:gd name="T0" fmla="*/ 59 w 412"/>
                <a:gd name="T1" fmla="*/ 0 h 119"/>
                <a:gd name="T2" fmla="*/ 353 w 412"/>
                <a:gd name="T3" fmla="*/ 0 h 119"/>
                <a:gd name="T4" fmla="*/ 371 w 412"/>
                <a:gd name="T5" fmla="*/ 4 h 119"/>
                <a:gd name="T6" fmla="*/ 387 w 412"/>
                <a:gd name="T7" fmla="*/ 12 h 119"/>
                <a:gd name="T8" fmla="*/ 400 w 412"/>
                <a:gd name="T9" fmla="*/ 25 h 119"/>
                <a:gd name="T10" fmla="*/ 408 w 412"/>
                <a:gd name="T11" fmla="*/ 41 h 119"/>
                <a:gd name="T12" fmla="*/ 412 w 412"/>
                <a:gd name="T13" fmla="*/ 60 h 119"/>
                <a:gd name="T14" fmla="*/ 408 w 412"/>
                <a:gd name="T15" fmla="*/ 78 h 119"/>
                <a:gd name="T16" fmla="*/ 400 w 412"/>
                <a:gd name="T17" fmla="*/ 94 h 119"/>
                <a:gd name="T18" fmla="*/ 387 w 412"/>
                <a:gd name="T19" fmla="*/ 107 h 119"/>
                <a:gd name="T20" fmla="*/ 371 w 412"/>
                <a:gd name="T21" fmla="*/ 115 h 119"/>
                <a:gd name="T22" fmla="*/ 353 w 412"/>
                <a:gd name="T23" fmla="*/ 119 h 119"/>
                <a:gd name="T24" fmla="*/ 59 w 412"/>
                <a:gd name="T25" fmla="*/ 119 h 119"/>
                <a:gd name="T26" fmla="*/ 40 w 412"/>
                <a:gd name="T27" fmla="*/ 115 h 119"/>
                <a:gd name="T28" fmla="*/ 24 w 412"/>
                <a:gd name="T29" fmla="*/ 107 h 119"/>
                <a:gd name="T30" fmla="*/ 11 w 412"/>
                <a:gd name="T31" fmla="*/ 94 h 119"/>
                <a:gd name="T32" fmla="*/ 2 w 412"/>
                <a:gd name="T33" fmla="*/ 78 h 119"/>
                <a:gd name="T34" fmla="*/ 0 w 412"/>
                <a:gd name="T35" fmla="*/ 60 h 119"/>
                <a:gd name="T36" fmla="*/ 2 w 412"/>
                <a:gd name="T37" fmla="*/ 41 h 119"/>
                <a:gd name="T38" fmla="*/ 11 w 412"/>
                <a:gd name="T39" fmla="*/ 25 h 119"/>
                <a:gd name="T40" fmla="*/ 24 w 412"/>
                <a:gd name="T41" fmla="*/ 12 h 119"/>
                <a:gd name="T42" fmla="*/ 40 w 412"/>
                <a:gd name="T43" fmla="*/ 4 h 119"/>
                <a:gd name="T44" fmla="*/ 59 w 412"/>
                <a:gd name="T4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2" h="119">
                  <a:moveTo>
                    <a:pt x="59" y="0"/>
                  </a:moveTo>
                  <a:lnTo>
                    <a:pt x="353" y="0"/>
                  </a:lnTo>
                  <a:lnTo>
                    <a:pt x="371" y="4"/>
                  </a:lnTo>
                  <a:lnTo>
                    <a:pt x="387" y="12"/>
                  </a:lnTo>
                  <a:lnTo>
                    <a:pt x="400" y="25"/>
                  </a:lnTo>
                  <a:lnTo>
                    <a:pt x="408" y="41"/>
                  </a:lnTo>
                  <a:lnTo>
                    <a:pt x="412" y="60"/>
                  </a:lnTo>
                  <a:lnTo>
                    <a:pt x="408" y="78"/>
                  </a:lnTo>
                  <a:lnTo>
                    <a:pt x="400" y="94"/>
                  </a:lnTo>
                  <a:lnTo>
                    <a:pt x="387" y="107"/>
                  </a:lnTo>
                  <a:lnTo>
                    <a:pt x="371" y="115"/>
                  </a:lnTo>
                  <a:lnTo>
                    <a:pt x="353" y="119"/>
                  </a:lnTo>
                  <a:lnTo>
                    <a:pt x="59" y="119"/>
                  </a:lnTo>
                  <a:lnTo>
                    <a:pt x="40" y="115"/>
                  </a:lnTo>
                  <a:lnTo>
                    <a:pt x="24" y="107"/>
                  </a:lnTo>
                  <a:lnTo>
                    <a:pt x="11" y="94"/>
                  </a:lnTo>
                  <a:lnTo>
                    <a:pt x="2" y="78"/>
                  </a:lnTo>
                  <a:lnTo>
                    <a:pt x="0" y="60"/>
                  </a:lnTo>
                  <a:lnTo>
                    <a:pt x="2" y="41"/>
                  </a:lnTo>
                  <a:lnTo>
                    <a:pt x="11" y="25"/>
                  </a:lnTo>
                  <a:lnTo>
                    <a:pt x="24" y="12"/>
                  </a:lnTo>
                  <a:lnTo>
                    <a:pt x="40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7" name="Freeform 487"/>
            <p:cNvSpPr>
              <a:spLocks/>
            </p:cNvSpPr>
            <p:nvPr/>
          </p:nvSpPr>
          <p:spPr bwMode="auto">
            <a:xfrm>
              <a:off x="5389563" y="4425950"/>
              <a:ext cx="111125" cy="19050"/>
            </a:xfrm>
            <a:custGeom>
              <a:avLst/>
              <a:gdLst>
                <a:gd name="T0" fmla="*/ 59 w 706"/>
                <a:gd name="T1" fmla="*/ 0 h 118"/>
                <a:gd name="T2" fmla="*/ 647 w 706"/>
                <a:gd name="T3" fmla="*/ 0 h 118"/>
                <a:gd name="T4" fmla="*/ 665 w 706"/>
                <a:gd name="T5" fmla="*/ 3 h 118"/>
                <a:gd name="T6" fmla="*/ 681 w 706"/>
                <a:gd name="T7" fmla="*/ 11 h 118"/>
                <a:gd name="T8" fmla="*/ 694 w 706"/>
                <a:gd name="T9" fmla="*/ 24 h 118"/>
                <a:gd name="T10" fmla="*/ 702 w 706"/>
                <a:gd name="T11" fmla="*/ 40 h 118"/>
                <a:gd name="T12" fmla="*/ 706 w 706"/>
                <a:gd name="T13" fmla="*/ 59 h 118"/>
                <a:gd name="T14" fmla="*/ 702 w 706"/>
                <a:gd name="T15" fmla="*/ 77 h 118"/>
                <a:gd name="T16" fmla="*/ 694 w 706"/>
                <a:gd name="T17" fmla="*/ 93 h 118"/>
                <a:gd name="T18" fmla="*/ 681 w 706"/>
                <a:gd name="T19" fmla="*/ 106 h 118"/>
                <a:gd name="T20" fmla="*/ 665 w 706"/>
                <a:gd name="T21" fmla="*/ 115 h 118"/>
                <a:gd name="T22" fmla="*/ 647 w 706"/>
                <a:gd name="T23" fmla="*/ 118 h 118"/>
                <a:gd name="T24" fmla="*/ 59 w 706"/>
                <a:gd name="T25" fmla="*/ 118 h 118"/>
                <a:gd name="T26" fmla="*/ 40 w 706"/>
                <a:gd name="T27" fmla="*/ 115 h 118"/>
                <a:gd name="T28" fmla="*/ 24 w 706"/>
                <a:gd name="T29" fmla="*/ 106 h 118"/>
                <a:gd name="T30" fmla="*/ 11 w 706"/>
                <a:gd name="T31" fmla="*/ 93 h 118"/>
                <a:gd name="T32" fmla="*/ 2 w 706"/>
                <a:gd name="T33" fmla="*/ 77 h 118"/>
                <a:gd name="T34" fmla="*/ 0 w 706"/>
                <a:gd name="T35" fmla="*/ 59 h 118"/>
                <a:gd name="T36" fmla="*/ 2 w 706"/>
                <a:gd name="T37" fmla="*/ 40 h 118"/>
                <a:gd name="T38" fmla="*/ 11 w 706"/>
                <a:gd name="T39" fmla="*/ 24 h 118"/>
                <a:gd name="T40" fmla="*/ 24 w 706"/>
                <a:gd name="T41" fmla="*/ 11 h 118"/>
                <a:gd name="T42" fmla="*/ 40 w 706"/>
                <a:gd name="T43" fmla="*/ 3 h 118"/>
                <a:gd name="T44" fmla="*/ 59 w 706"/>
                <a:gd name="T4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06" h="118">
                  <a:moveTo>
                    <a:pt x="59" y="0"/>
                  </a:moveTo>
                  <a:lnTo>
                    <a:pt x="647" y="0"/>
                  </a:lnTo>
                  <a:lnTo>
                    <a:pt x="665" y="3"/>
                  </a:lnTo>
                  <a:lnTo>
                    <a:pt x="681" y="11"/>
                  </a:lnTo>
                  <a:lnTo>
                    <a:pt x="694" y="24"/>
                  </a:lnTo>
                  <a:lnTo>
                    <a:pt x="702" y="40"/>
                  </a:lnTo>
                  <a:lnTo>
                    <a:pt x="706" y="59"/>
                  </a:lnTo>
                  <a:lnTo>
                    <a:pt x="702" y="77"/>
                  </a:lnTo>
                  <a:lnTo>
                    <a:pt x="694" y="93"/>
                  </a:lnTo>
                  <a:lnTo>
                    <a:pt x="681" y="106"/>
                  </a:lnTo>
                  <a:lnTo>
                    <a:pt x="665" y="115"/>
                  </a:lnTo>
                  <a:lnTo>
                    <a:pt x="647" y="118"/>
                  </a:lnTo>
                  <a:lnTo>
                    <a:pt x="59" y="118"/>
                  </a:lnTo>
                  <a:lnTo>
                    <a:pt x="40" y="115"/>
                  </a:lnTo>
                  <a:lnTo>
                    <a:pt x="24" y="106"/>
                  </a:lnTo>
                  <a:lnTo>
                    <a:pt x="11" y="93"/>
                  </a:lnTo>
                  <a:lnTo>
                    <a:pt x="2" y="77"/>
                  </a:lnTo>
                  <a:lnTo>
                    <a:pt x="0" y="59"/>
                  </a:lnTo>
                  <a:lnTo>
                    <a:pt x="2" y="40"/>
                  </a:lnTo>
                  <a:lnTo>
                    <a:pt x="11" y="24"/>
                  </a:lnTo>
                  <a:lnTo>
                    <a:pt x="24" y="11"/>
                  </a:lnTo>
                  <a:lnTo>
                    <a:pt x="40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" name="Freeform 488"/>
            <p:cNvSpPr>
              <a:spLocks/>
            </p:cNvSpPr>
            <p:nvPr/>
          </p:nvSpPr>
          <p:spPr bwMode="auto">
            <a:xfrm>
              <a:off x="5343525" y="4492625"/>
              <a:ext cx="157163" cy="19050"/>
            </a:xfrm>
            <a:custGeom>
              <a:avLst/>
              <a:gdLst>
                <a:gd name="T0" fmla="*/ 59 w 1000"/>
                <a:gd name="T1" fmla="*/ 0 h 118"/>
                <a:gd name="T2" fmla="*/ 941 w 1000"/>
                <a:gd name="T3" fmla="*/ 0 h 118"/>
                <a:gd name="T4" fmla="*/ 959 w 1000"/>
                <a:gd name="T5" fmla="*/ 3 h 118"/>
                <a:gd name="T6" fmla="*/ 975 w 1000"/>
                <a:gd name="T7" fmla="*/ 12 h 118"/>
                <a:gd name="T8" fmla="*/ 988 w 1000"/>
                <a:gd name="T9" fmla="*/ 23 h 118"/>
                <a:gd name="T10" fmla="*/ 996 w 1000"/>
                <a:gd name="T11" fmla="*/ 41 h 118"/>
                <a:gd name="T12" fmla="*/ 1000 w 1000"/>
                <a:gd name="T13" fmla="*/ 59 h 118"/>
                <a:gd name="T14" fmla="*/ 996 w 1000"/>
                <a:gd name="T15" fmla="*/ 77 h 118"/>
                <a:gd name="T16" fmla="*/ 988 w 1000"/>
                <a:gd name="T17" fmla="*/ 93 h 118"/>
                <a:gd name="T18" fmla="*/ 975 w 1000"/>
                <a:gd name="T19" fmla="*/ 106 h 118"/>
                <a:gd name="T20" fmla="*/ 959 w 1000"/>
                <a:gd name="T21" fmla="*/ 115 h 118"/>
                <a:gd name="T22" fmla="*/ 941 w 1000"/>
                <a:gd name="T23" fmla="*/ 118 h 118"/>
                <a:gd name="T24" fmla="*/ 59 w 1000"/>
                <a:gd name="T25" fmla="*/ 118 h 118"/>
                <a:gd name="T26" fmla="*/ 40 w 1000"/>
                <a:gd name="T27" fmla="*/ 115 h 118"/>
                <a:gd name="T28" fmla="*/ 24 w 1000"/>
                <a:gd name="T29" fmla="*/ 106 h 118"/>
                <a:gd name="T30" fmla="*/ 11 w 1000"/>
                <a:gd name="T31" fmla="*/ 93 h 118"/>
                <a:gd name="T32" fmla="*/ 2 w 1000"/>
                <a:gd name="T33" fmla="*/ 77 h 118"/>
                <a:gd name="T34" fmla="*/ 0 w 1000"/>
                <a:gd name="T35" fmla="*/ 59 h 118"/>
                <a:gd name="T36" fmla="*/ 2 w 1000"/>
                <a:gd name="T37" fmla="*/ 41 h 118"/>
                <a:gd name="T38" fmla="*/ 11 w 1000"/>
                <a:gd name="T39" fmla="*/ 23 h 118"/>
                <a:gd name="T40" fmla="*/ 24 w 1000"/>
                <a:gd name="T41" fmla="*/ 12 h 118"/>
                <a:gd name="T42" fmla="*/ 40 w 1000"/>
                <a:gd name="T43" fmla="*/ 3 h 118"/>
                <a:gd name="T44" fmla="*/ 59 w 1000"/>
                <a:gd name="T4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00" h="118">
                  <a:moveTo>
                    <a:pt x="59" y="0"/>
                  </a:moveTo>
                  <a:lnTo>
                    <a:pt x="941" y="0"/>
                  </a:lnTo>
                  <a:lnTo>
                    <a:pt x="959" y="3"/>
                  </a:lnTo>
                  <a:lnTo>
                    <a:pt x="975" y="12"/>
                  </a:lnTo>
                  <a:lnTo>
                    <a:pt x="988" y="23"/>
                  </a:lnTo>
                  <a:lnTo>
                    <a:pt x="996" y="41"/>
                  </a:lnTo>
                  <a:lnTo>
                    <a:pt x="1000" y="59"/>
                  </a:lnTo>
                  <a:lnTo>
                    <a:pt x="996" y="77"/>
                  </a:lnTo>
                  <a:lnTo>
                    <a:pt x="988" y="93"/>
                  </a:lnTo>
                  <a:lnTo>
                    <a:pt x="975" y="106"/>
                  </a:lnTo>
                  <a:lnTo>
                    <a:pt x="959" y="115"/>
                  </a:lnTo>
                  <a:lnTo>
                    <a:pt x="941" y="118"/>
                  </a:lnTo>
                  <a:lnTo>
                    <a:pt x="59" y="118"/>
                  </a:lnTo>
                  <a:lnTo>
                    <a:pt x="40" y="115"/>
                  </a:lnTo>
                  <a:lnTo>
                    <a:pt x="24" y="106"/>
                  </a:lnTo>
                  <a:lnTo>
                    <a:pt x="11" y="93"/>
                  </a:lnTo>
                  <a:lnTo>
                    <a:pt x="2" y="77"/>
                  </a:lnTo>
                  <a:lnTo>
                    <a:pt x="0" y="59"/>
                  </a:lnTo>
                  <a:lnTo>
                    <a:pt x="2" y="41"/>
                  </a:lnTo>
                  <a:lnTo>
                    <a:pt x="11" y="23"/>
                  </a:lnTo>
                  <a:lnTo>
                    <a:pt x="24" y="12"/>
                  </a:lnTo>
                  <a:lnTo>
                    <a:pt x="40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" name="Freeform 489"/>
            <p:cNvSpPr>
              <a:spLocks/>
            </p:cNvSpPr>
            <p:nvPr/>
          </p:nvSpPr>
          <p:spPr bwMode="auto">
            <a:xfrm>
              <a:off x="5305425" y="4557713"/>
              <a:ext cx="195263" cy="19050"/>
            </a:xfrm>
            <a:custGeom>
              <a:avLst/>
              <a:gdLst>
                <a:gd name="T0" fmla="*/ 59 w 1235"/>
                <a:gd name="T1" fmla="*/ 0 h 118"/>
                <a:gd name="T2" fmla="*/ 1176 w 1235"/>
                <a:gd name="T3" fmla="*/ 0 h 118"/>
                <a:gd name="T4" fmla="*/ 1194 w 1235"/>
                <a:gd name="T5" fmla="*/ 3 h 118"/>
                <a:gd name="T6" fmla="*/ 1210 w 1235"/>
                <a:gd name="T7" fmla="*/ 12 h 118"/>
                <a:gd name="T8" fmla="*/ 1223 w 1235"/>
                <a:gd name="T9" fmla="*/ 25 h 118"/>
                <a:gd name="T10" fmla="*/ 1231 w 1235"/>
                <a:gd name="T11" fmla="*/ 41 h 118"/>
                <a:gd name="T12" fmla="*/ 1235 w 1235"/>
                <a:gd name="T13" fmla="*/ 59 h 118"/>
                <a:gd name="T14" fmla="*/ 1231 w 1235"/>
                <a:gd name="T15" fmla="*/ 77 h 118"/>
                <a:gd name="T16" fmla="*/ 1223 w 1235"/>
                <a:gd name="T17" fmla="*/ 95 h 118"/>
                <a:gd name="T18" fmla="*/ 1210 w 1235"/>
                <a:gd name="T19" fmla="*/ 106 h 118"/>
                <a:gd name="T20" fmla="*/ 1194 w 1235"/>
                <a:gd name="T21" fmla="*/ 115 h 118"/>
                <a:gd name="T22" fmla="*/ 1176 w 1235"/>
                <a:gd name="T23" fmla="*/ 118 h 118"/>
                <a:gd name="T24" fmla="*/ 59 w 1235"/>
                <a:gd name="T25" fmla="*/ 118 h 118"/>
                <a:gd name="T26" fmla="*/ 40 w 1235"/>
                <a:gd name="T27" fmla="*/ 115 h 118"/>
                <a:gd name="T28" fmla="*/ 24 w 1235"/>
                <a:gd name="T29" fmla="*/ 106 h 118"/>
                <a:gd name="T30" fmla="*/ 11 w 1235"/>
                <a:gd name="T31" fmla="*/ 95 h 118"/>
                <a:gd name="T32" fmla="*/ 3 w 1235"/>
                <a:gd name="T33" fmla="*/ 77 h 118"/>
                <a:gd name="T34" fmla="*/ 0 w 1235"/>
                <a:gd name="T35" fmla="*/ 59 h 118"/>
                <a:gd name="T36" fmla="*/ 3 w 1235"/>
                <a:gd name="T37" fmla="*/ 41 h 118"/>
                <a:gd name="T38" fmla="*/ 11 w 1235"/>
                <a:gd name="T39" fmla="*/ 25 h 118"/>
                <a:gd name="T40" fmla="*/ 24 w 1235"/>
                <a:gd name="T41" fmla="*/ 12 h 118"/>
                <a:gd name="T42" fmla="*/ 40 w 1235"/>
                <a:gd name="T43" fmla="*/ 3 h 118"/>
                <a:gd name="T44" fmla="*/ 59 w 1235"/>
                <a:gd name="T4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35" h="118">
                  <a:moveTo>
                    <a:pt x="59" y="0"/>
                  </a:moveTo>
                  <a:lnTo>
                    <a:pt x="1176" y="0"/>
                  </a:lnTo>
                  <a:lnTo>
                    <a:pt x="1194" y="3"/>
                  </a:lnTo>
                  <a:lnTo>
                    <a:pt x="1210" y="12"/>
                  </a:lnTo>
                  <a:lnTo>
                    <a:pt x="1223" y="25"/>
                  </a:lnTo>
                  <a:lnTo>
                    <a:pt x="1231" y="41"/>
                  </a:lnTo>
                  <a:lnTo>
                    <a:pt x="1235" y="59"/>
                  </a:lnTo>
                  <a:lnTo>
                    <a:pt x="1231" y="77"/>
                  </a:lnTo>
                  <a:lnTo>
                    <a:pt x="1223" y="95"/>
                  </a:lnTo>
                  <a:lnTo>
                    <a:pt x="1210" y="106"/>
                  </a:lnTo>
                  <a:lnTo>
                    <a:pt x="1194" y="115"/>
                  </a:lnTo>
                  <a:lnTo>
                    <a:pt x="1176" y="118"/>
                  </a:lnTo>
                  <a:lnTo>
                    <a:pt x="59" y="118"/>
                  </a:lnTo>
                  <a:lnTo>
                    <a:pt x="40" y="115"/>
                  </a:lnTo>
                  <a:lnTo>
                    <a:pt x="24" y="106"/>
                  </a:lnTo>
                  <a:lnTo>
                    <a:pt x="11" y="95"/>
                  </a:lnTo>
                  <a:lnTo>
                    <a:pt x="3" y="77"/>
                  </a:lnTo>
                  <a:lnTo>
                    <a:pt x="0" y="59"/>
                  </a:lnTo>
                  <a:lnTo>
                    <a:pt x="3" y="41"/>
                  </a:lnTo>
                  <a:lnTo>
                    <a:pt x="11" y="25"/>
                  </a:lnTo>
                  <a:lnTo>
                    <a:pt x="24" y="12"/>
                  </a:lnTo>
                  <a:lnTo>
                    <a:pt x="40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" name="Freeform 490"/>
            <p:cNvSpPr>
              <a:spLocks/>
            </p:cNvSpPr>
            <p:nvPr/>
          </p:nvSpPr>
          <p:spPr bwMode="auto">
            <a:xfrm>
              <a:off x="5360988" y="4624388"/>
              <a:ext cx="139700" cy="17463"/>
            </a:xfrm>
            <a:custGeom>
              <a:avLst/>
              <a:gdLst>
                <a:gd name="T0" fmla="*/ 59 w 882"/>
                <a:gd name="T1" fmla="*/ 0 h 118"/>
                <a:gd name="T2" fmla="*/ 823 w 882"/>
                <a:gd name="T3" fmla="*/ 0 h 118"/>
                <a:gd name="T4" fmla="*/ 841 w 882"/>
                <a:gd name="T5" fmla="*/ 3 h 118"/>
                <a:gd name="T6" fmla="*/ 857 w 882"/>
                <a:gd name="T7" fmla="*/ 12 h 118"/>
                <a:gd name="T8" fmla="*/ 870 w 882"/>
                <a:gd name="T9" fmla="*/ 25 h 118"/>
                <a:gd name="T10" fmla="*/ 878 w 882"/>
                <a:gd name="T11" fmla="*/ 41 h 118"/>
                <a:gd name="T12" fmla="*/ 882 w 882"/>
                <a:gd name="T13" fmla="*/ 59 h 118"/>
                <a:gd name="T14" fmla="*/ 878 w 882"/>
                <a:gd name="T15" fmla="*/ 77 h 118"/>
                <a:gd name="T16" fmla="*/ 870 w 882"/>
                <a:gd name="T17" fmla="*/ 94 h 118"/>
                <a:gd name="T18" fmla="*/ 857 w 882"/>
                <a:gd name="T19" fmla="*/ 107 h 118"/>
                <a:gd name="T20" fmla="*/ 841 w 882"/>
                <a:gd name="T21" fmla="*/ 115 h 118"/>
                <a:gd name="T22" fmla="*/ 823 w 882"/>
                <a:gd name="T23" fmla="*/ 118 h 118"/>
                <a:gd name="T24" fmla="*/ 59 w 882"/>
                <a:gd name="T25" fmla="*/ 118 h 118"/>
                <a:gd name="T26" fmla="*/ 39 w 882"/>
                <a:gd name="T27" fmla="*/ 115 h 118"/>
                <a:gd name="T28" fmla="*/ 23 w 882"/>
                <a:gd name="T29" fmla="*/ 107 h 118"/>
                <a:gd name="T30" fmla="*/ 10 w 882"/>
                <a:gd name="T31" fmla="*/ 94 h 118"/>
                <a:gd name="T32" fmla="*/ 3 w 882"/>
                <a:gd name="T33" fmla="*/ 77 h 118"/>
                <a:gd name="T34" fmla="*/ 0 w 882"/>
                <a:gd name="T35" fmla="*/ 59 h 118"/>
                <a:gd name="T36" fmla="*/ 3 w 882"/>
                <a:gd name="T37" fmla="*/ 41 h 118"/>
                <a:gd name="T38" fmla="*/ 10 w 882"/>
                <a:gd name="T39" fmla="*/ 25 h 118"/>
                <a:gd name="T40" fmla="*/ 23 w 882"/>
                <a:gd name="T41" fmla="*/ 12 h 118"/>
                <a:gd name="T42" fmla="*/ 39 w 882"/>
                <a:gd name="T43" fmla="*/ 3 h 118"/>
                <a:gd name="T44" fmla="*/ 59 w 882"/>
                <a:gd name="T4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82" h="118">
                  <a:moveTo>
                    <a:pt x="59" y="0"/>
                  </a:moveTo>
                  <a:lnTo>
                    <a:pt x="823" y="0"/>
                  </a:lnTo>
                  <a:lnTo>
                    <a:pt x="841" y="3"/>
                  </a:lnTo>
                  <a:lnTo>
                    <a:pt x="857" y="12"/>
                  </a:lnTo>
                  <a:lnTo>
                    <a:pt x="870" y="25"/>
                  </a:lnTo>
                  <a:lnTo>
                    <a:pt x="878" y="41"/>
                  </a:lnTo>
                  <a:lnTo>
                    <a:pt x="882" y="59"/>
                  </a:lnTo>
                  <a:lnTo>
                    <a:pt x="878" y="77"/>
                  </a:lnTo>
                  <a:lnTo>
                    <a:pt x="870" y="94"/>
                  </a:lnTo>
                  <a:lnTo>
                    <a:pt x="857" y="107"/>
                  </a:lnTo>
                  <a:lnTo>
                    <a:pt x="841" y="115"/>
                  </a:lnTo>
                  <a:lnTo>
                    <a:pt x="823" y="118"/>
                  </a:lnTo>
                  <a:lnTo>
                    <a:pt x="59" y="118"/>
                  </a:lnTo>
                  <a:lnTo>
                    <a:pt x="39" y="115"/>
                  </a:lnTo>
                  <a:lnTo>
                    <a:pt x="23" y="107"/>
                  </a:lnTo>
                  <a:lnTo>
                    <a:pt x="10" y="94"/>
                  </a:lnTo>
                  <a:lnTo>
                    <a:pt x="3" y="77"/>
                  </a:lnTo>
                  <a:lnTo>
                    <a:pt x="0" y="59"/>
                  </a:lnTo>
                  <a:lnTo>
                    <a:pt x="3" y="41"/>
                  </a:lnTo>
                  <a:lnTo>
                    <a:pt x="10" y="25"/>
                  </a:lnTo>
                  <a:lnTo>
                    <a:pt x="23" y="12"/>
                  </a:lnTo>
                  <a:lnTo>
                    <a:pt x="39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1" name="Freeform 491"/>
            <p:cNvSpPr>
              <a:spLocks/>
            </p:cNvSpPr>
            <p:nvPr/>
          </p:nvSpPr>
          <p:spPr bwMode="auto">
            <a:xfrm>
              <a:off x="5418138" y="4689475"/>
              <a:ext cx="82550" cy="19050"/>
            </a:xfrm>
            <a:custGeom>
              <a:avLst/>
              <a:gdLst>
                <a:gd name="T0" fmla="*/ 58 w 529"/>
                <a:gd name="T1" fmla="*/ 0 h 119"/>
                <a:gd name="T2" fmla="*/ 470 w 529"/>
                <a:gd name="T3" fmla="*/ 0 h 119"/>
                <a:gd name="T4" fmla="*/ 488 w 529"/>
                <a:gd name="T5" fmla="*/ 3 h 119"/>
                <a:gd name="T6" fmla="*/ 504 w 529"/>
                <a:gd name="T7" fmla="*/ 12 h 119"/>
                <a:gd name="T8" fmla="*/ 517 w 529"/>
                <a:gd name="T9" fmla="*/ 25 h 119"/>
                <a:gd name="T10" fmla="*/ 525 w 529"/>
                <a:gd name="T11" fmla="*/ 41 h 119"/>
                <a:gd name="T12" fmla="*/ 529 w 529"/>
                <a:gd name="T13" fmla="*/ 59 h 119"/>
                <a:gd name="T14" fmla="*/ 525 w 529"/>
                <a:gd name="T15" fmla="*/ 78 h 119"/>
                <a:gd name="T16" fmla="*/ 517 w 529"/>
                <a:gd name="T17" fmla="*/ 94 h 119"/>
                <a:gd name="T18" fmla="*/ 504 w 529"/>
                <a:gd name="T19" fmla="*/ 107 h 119"/>
                <a:gd name="T20" fmla="*/ 488 w 529"/>
                <a:gd name="T21" fmla="*/ 115 h 119"/>
                <a:gd name="T22" fmla="*/ 470 w 529"/>
                <a:gd name="T23" fmla="*/ 119 h 119"/>
                <a:gd name="T24" fmla="*/ 58 w 529"/>
                <a:gd name="T25" fmla="*/ 119 h 119"/>
                <a:gd name="T26" fmla="*/ 39 w 529"/>
                <a:gd name="T27" fmla="*/ 115 h 119"/>
                <a:gd name="T28" fmla="*/ 23 w 529"/>
                <a:gd name="T29" fmla="*/ 107 h 119"/>
                <a:gd name="T30" fmla="*/ 10 w 529"/>
                <a:gd name="T31" fmla="*/ 94 h 119"/>
                <a:gd name="T32" fmla="*/ 3 w 529"/>
                <a:gd name="T33" fmla="*/ 78 h 119"/>
                <a:gd name="T34" fmla="*/ 0 w 529"/>
                <a:gd name="T35" fmla="*/ 59 h 119"/>
                <a:gd name="T36" fmla="*/ 3 w 529"/>
                <a:gd name="T37" fmla="*/ 41 h 119"/>
                <a:gd name="T38" fmla="*/ 10 w 529"/>
                <a:gd name="T39" fmla="*/ 25 h 119"/>
                <a:gd name="T40" fmla="*/ 23 w 529"/>
                <a:gd name="T41" fmla="*/ 12 h 119"/>
                <a:gd name="T42" fmla="*/ 39 w 529"/>
                <a:gd name="T43" fmla="*/ 3 h 119"/>
                <a:gd name="T44" fmla="*/ 58 w 529"/>
                <a:gd name="T4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29" h="119">
                  <a:moveTo>
                    <a:pt x="58" y="0"/>
                  </a:moveTo>
                  <a:lnTo>
                    <a:pt x="470" y="0"/>
                  </a:lnTo>
                  <a:lnTo>
                    <a:pt x="488" y="3"/>
                  </a:lnTo>
                  <a:lnTo>
                    <a:pt x="504" y="12"/>
                  </a:lnTo>
                  <a:lnTo>
                    <a:pt x="517" y="25"/>
                  </a:lnTo>
                  <a:lnTo>
                    <a:pt x="525" y="41"/>
                  </a:lnTo>
                  <a:lnTo>
                    <a:pt x="529" y="59"/>
                  </a:lnTo>
                  <a:lnTo>
                    <a:pt x="525" y="78"/>
                  </a:lnTo>
                  <a:lnTo>
                    <a:pt x="517" y="94"/>
                  </a:lnTo>
                  <a:lnTo>
                    <a:pt x="504" y="107"/>
                  </a:lnTo>
                  <a:lnTo>
                    <a:pt x="488" y="115"/>
                  </a:lnTo>
                  <a:lnTo>
                    <a:pt x="470" y="119"/>
                  </a:lnTo>
                  <a:lnTo>
                    <a:pt x="58" y="119"/>
                  </a:lnTo>
                  <a:lnTo>
                    <a:pt x="39" y="115"/>
                  </a:lnTo>
                  <a:lnTo>
                    <a:pt x="23" y="107"/>
                  </a:lnTo>
                  <a:lnTo>
                    <a:pt x="10" y="94"/>
                  </a:lnTo>
                  <a:lnTo>
                    <a:pt x="3" y="78"/>
                  </a:lnTo>
                  <a:lnTo>
                    <a:pt x="0" y="59"/>
                  </a:lnTo>
                  <a:lnTo>
                    <a:pt x="3" y="41"/>
                  </a:lnTo>
                  <a:lnTo>
                    <a:pt x="10" y="25"/>
                  </a:lnTo>
                  <a:lnTo>
                    <a:pt x="23" y="12"/>
                  </a:lnTo>
                  <a:lnTo>
                    <a:pt x="39" y="3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2" name="TextBox 371"/>
          <p:cNvSpPr txBox="1"/>
          <p:nvPr/>
        </p:nvSpPr>
        <p:spPr>
          <a:xfrm>
            <a:off x="9252755" y="2659516"/>
            <a:ext cx="314339" cy="307777"/>
          </a:xfrm>
          <a:prstGeom prst="rect">
            <a:avLst/>
          </a:prstGeom>
          <a:solidFill>
            <a:srgbClr val="C00000"/>
          </a:solidFill>
        </p:spPr>
        <p:txBody>
          <a:bodyPr wrap="square" lIns="0" rIns="0" rtlCol="0">
            <a:spAutoFit/>
          </a:bodyPr>
          <a:lstStyle/>
          <a:p>
            <a:pPr algn="r"/>
            <a:r>
              <a:rPr lang="ru-RU" sz="1400" b="1" dirty="0">
                <a:solidFill>
                  <a:schemeClr val="bg1"/>
                </a:solidFill>
              </a:rPr>
              <a:t>5</a:t>
            </a:r>
          </a:p>
        </p:txBody>
      </p:sp>
      <p:grpSp>
        <p:nvGrpSpPr>
          <p:cNvPr id="373" name="Группа 372"/>
          <p:cNvGrpSpPr/>
          <p:nvPr/>
        </p:nvGrpSpPr>
        <p:grpSpPr>
          <a:xfrm>
            <a:off x="9473306" y="3041023"/>
            <a:ext cx="387720" cy="258219"/>
            <a:chOff x="8354502" y="5770706"/>
            <a:chExt cx="387720" cy="429095"/>
          </a:xfrm>
        </p:grpSpPr>
        <p:cxnSp>
          <p:nvCxnSpPr>
            <p:cNvPr id="374" name="Прямая соединительная линия 373"/>
            <p:cNvCxnSpPr/>
            <p:nvPr/>
          </p:nvCxnSpPr>
          <p:spPr>
            <a:xfrm>
              <a:off x="8546509" y="5803801"/>
              <a:ext cx="0" cy="396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Прямая соединительная линия 374"/>
            <p:cNvCxnSpPr/>
            <p:nvPr/>
          </p:nvCxnSpPr>
          <p:spPr>
            <a:xfrm flipV="1">
              <a:off x="8354502" y="5770706"/>
              <a:ext cx="38772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6" name="Group 543"/>
          <p:cNvGrpSpPr/>
          <p:nvPr/>
        </p:nvGrpSpPr>
        <p:grpSpPr>
          <a:xfrm>
            <a:off x="10389185" y="2776457"/>
            <a:ext cx="312840" cy="334512"/>
            <a:chOff x="5305425" y="4229100"/>
            <a:chExt cx="527051" cy="563563"/>
          </a:xfrm>
          <a:solidFill>
            <a:srgbClr val="92D050"/>
          </a:solidFill>
        </p:grpSpPr>
        <p:sp>
          <p:nvSpPr>
            <p:cNvPr id="377" name="Freeform 484"/>
            <p:cNvSpPr>
              <a:spLocks noEditPoints="1"/>
            </p:cNvSpPr>
            <p:nvPr/>
          </p:nvSpPr>
          <p:spPr bwMode="auto">
            <a:xfrm>
              <a:off x="5548313" y="4435475"/>
              <a:ext cx="149225" cy="150813"/>
            </a:xfrm>
            <a:custGeom>
              <a:avLst/>
              <a:gdLst>
                <a:gd name="T0" fmla="*/ 619 w 940"/>
                <a:gd name="T1" fmla="*/ 322 h 946"/>
                <a:gd name="T2" fmla="*/ 155 w 940"/>
                <a:gd name="T3" fmla="*/ 661 h 946"/>
                <a:gd name="T4" fmla="*/ 140 w 940"/>
                <a:gd name="T5" fmla="*/ 674 h 946"/>
                <a:gd name="T6" fmla="*/ 129 w 940"/>
                <a:gd name="T7" fmla="*/ 690 h 946"/>
                <a:gd name="T8" fmla="*/ 120 w 940"/>
                <a:gd name="T9" fmla="*/ 709 h 946"/>
                <a:gd name="T10" fmla="*/ 117 w 940"/>
                <a:gd name="T11" fmla="*/ 728 h 946"/>
                <a:gd name="T12" fmla="*/ 118 w 940"/>
                <a:gd name="T13" fmla="*/ 748 h 946"/>
                <a:gd name="T14" fmla="*/ 123 w 940"/>
                <a:gd name="T15" fmla="*/ 768 h 946"/>
                <a:gd name="T16" fmla="*/ 131 w 940"/>
                <a:gd name="T17" fmla="*/ 785 h 946"/>
                <a:gd name="T18" fmla="*/ 144 w 940"/>
                <a:gd name="T19" fmla="*/ 801 h 946"/>
                <a:gd name="T20" fmla="*/ 160 w 940"/>
                <a:gd name="T21" fmla="*/ 814 h 946"/>
                <a:gd name="T22" fmla="*/ 177 w 940"/>
                <a:gd name="T23" fmla="*/ 823 h 946"/>
                <a:gd name="T24" fmla="*/ 196 w 940"/>
                <a:gd name="T25" fmla="*/ 827 h 946"/>
                <a:gd name="T26" fmla="*/ 216 w 940"/>
                <a:gd name="T27" fmla="*/ 828 h 946"/>
                <a:gd name="T28" fmla="*/ 236 w 940"/>
                <a:gd name="T29" fmla="*/ 824 h 946"/>
                <a:gd name="T30" fmla="*/ 254 w 940"/>
                <a:gd name="T31" fmla="*/ 816 h 946"/>
                <a:gd name="T32" fmla="*/ 270 w 940"/>
                <a:gd name="T33" fmla="*/ 804 h 946"/>
                <a:gd name="T34" fmla="*/ 283 w 940"/>
                <a:gd name="T35" fmla="*/ 790 h 946"/>
                <a:gd name="T36" fmla="*/ 619 w 940"/>
                <a:gd name="T37" fmla="*/ 322 h 946"/>
                <a:gd name="T38" fmla="*/ 877 w 940"/>
                <a:gd name="T39" fmla="*/ 0 h 946"/>
                <a:gd name="T40" fmla="*/ 894 w 940"/>
                <a:gd name="T41" fmla="*/ 1 h 946"/>
                <a:gd name="T42" fmla="*/ 909 w 940"/>
                <a:gd name="T43" fmla="*/ 7 h 946"/>
                <a:gd name="T44" fmla="*/ 922 w 940"/>
                <a:gd name="T45" fmla="*/ 17 h 946"/>
                <a:gd name="T46" fmla="*/ 933 w 940"/>
                <a:gd name="T47" fmla="*/ 31 h 946"/>
                <a:gd name="T48" fmla="*/ 938 w 940"/>
                <a:gd name="T49" fmla="*/ 46 h 946"/>
                <a:gd name="T50" fmla="*/ 940 w 940"/>
                <a:gd name="T51" fmla="*/ 62 h 946"/>
                <a:gd name="T52" fmla="*/ 937 w 940"/>
                <a:gd name="T53" fmla="*/ 78 h 946"/>
                <a:gd name="T54" fmla="*/ 929 w 940"/>
                <a:gd name="T55" fmla="*/ 93 h 946"/>
                <a:gd name="T56" fmla="*/ 378 w 940"/>
                <a:gd name="T57" fmla="*/ 859 h 946"/>
                <a:gd name="T58" fmla="*/ 359 w 940"/>
                <a:gd name="T59" fmla="*/ 883 h 946"/>
                <a:gd name="T60" fmla="*/ 336 w 940"/>
                <a:gd name="T61" fmla="*/ 903 h 946"/>
                <a:gd name="T62" fmla="*/ 311 w 940"/>
                <a:gd name="T63" fmla="*/ 919 h 946"/>
                <a:gd name="T64" fmla="*/ 284 w 940"/>
                <a:gd name="T65" fmla="*/ 932 h 946"/>
                <a:gd name="T66" fmla="*/ 255 w 940"/>
                <a:gd name="T67" fmla="*/ 941 h 946"/>
                <a:gd name="T68" fmla="*/ 225 w 940"/>
                <a:gd name="T69" fmla="*/ 945 h 946"/>
                <a:gd name="T70" fmla="*/ 217 w 940"/>
                <a:gd name="T71" fmla="*/ 946 h 946"/>
                <a:gd name="T72" fmla="*/ 209 w 940"/>
                <a:gd name="T73" fmla="*/ 946 h 946"/>
                <a:gd name="T74" fmla="*/ 176 w 940"/>
                <a:gd name="T75" fmla="*/ 943 h 946"/>
                <a:gd name="T76" fmla="*/ 144 w 940"/>
                <a:gd name="T77" fmla="*/ 936 h 946"/>
                <a:gd name="T78" fmla="*/ 114 w 940"/>
                <a:gd name="T79" fmla="*/ 924 h 946"/>
                <a:gd name="T80" fmla="*/ 86 w 940"/>
                <a:gd name="T81" fmla="*/ 907 h 946"/>
                <a:gd name="T82" fmla="*/ 61 w 940"/>
                <a:gd name="T83" fmla="*/ 885 h 946"/>
                <a:gd name="T84" fmla="*/ 41 w 940"/>
                <a:gd name="T85" fmla="*/ 861 h 946"/>
                <a:gd name="T86" fmla="*/ 24 w 940"/>
                <a:gd name="T87" fmla="*/ 836 h 946"/>
                <a:gd name="T88" fmla="*/ 12 w 940"/>
                <a:gd name="T89" fmla="*/ 809 h 946"/>
                <a:gd name="T90" fmla="*/ 4 w 940"/>
                <a:gd name="T91" fmla="*/ 780 h 946"/>
                <a:gd name="T92" fmla="*/ 0 w 940"/>
                <a:gd name="T93" fmla="*/ 749 h 946"/>
                <a:gd name="T94" fmla="*/ 0 w 940"/>
                <a:gd name="T95" fmla="*/ 719 h 946"/>
                <a:gd name="T96" fmla="*/ 5 w 940"/>
                <a:gd name="T97" fmla="*/ 689 h 946"/>
                <a:gd name="T98" fmla="*/ 13 w 940"/>
                <a:gd name="T99" fmla="*/ 660 h 946"/>
                <a:gd name="T100" fmla="*/ 26 w 940"/>
                <a:gd name="T101" fmla="*/ 632 h 946"/>
                <a:gd name="T102" fmla="*/ 42 w 940"/>
                <a:gd name="T103" fmla="*/ 607 h 946"/>
                <a:gd name="T104" fmla="*/ 63 w 940"/>
                <a:gd name="T105" fmla="*/ 585 h 946"/>
                <a:gd name="T106" fmla="*/ 85 w 940"/>
                <a:gd name="T107" fmla="*/ 564 h 946"/>
                <a:gd name="T108" fmla="*/ 847 w 940"/>
                <a:gd name="T109" fmla="*/ 10 h 946"/>
                <a:gd name="T110" fmla="*/ 861 w 940"/>
                <a:gd name="T111" fmla="*/ 3 h 946"/>
                <a:gd name="T112" fmla="*/ 877 w 940"/>
                <a:gd name="T113" fmla="*/ 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40" h="946">
                  <a:moveTo>
                    <a:pt x="619" y="322"/>
                  </a:moveTo>
                  <a:lnTo>
                    <a:pt x="155" y="661"/>
                  </a:lnTo>
                  <a:lnTo>
                    <a:pt x="140" y="674"/>
                  </a:lnTo>
                  <a:lnTo>
                    <a:pt x="129" y="690"/>
                  </a:lnTo>
                  <a:lnTo>
                    <a:pt x="120" y="709"/>
                  </a:lnTo>
                  <a:lnTo>
                    <a:pt x="117" y="728"/>
                  </a:lnTo>
                  <a:lnTo>
                    <a:pt x="118" y="748"/>
                  </a:lnTo>
                  <a:lnTo>
                    <a:pt x="123" y="768"/>
                  </a:lnTo>
                  <a:lnTo>
                    <a:pt x="131" y="785"/>
                  </a:lnTo>
                  <a:lnTo>
                    <a:pt x="144" y="801"/>
                  </a:lnTo>
                  <a:lnTo>
                    <a:pt x="160" y="814"/>
                  </a:lnTo>
                  <a:lnTo>
                    <a:pt x="177" y="823"/>
                  </a:lnTo>
                  <a:lnTo>
                    <a:pt x="196" y="827"/>
                  </a:lnTo>
                  <a:lnTo>
                    <a:pt x="216" y="828"/>
                  </a:lnTo>
                  <a:lnTo>
                    <a:pt x="236" y="824"/>
                  </a:lnTo>
                  <a:lnTo>
                    <a:pt x="254" y="816"/>
                  </a:lnTo>
                  <a:lnTo>
                    <a:pt x="270" y="804"/>
                  </a:lnTo>
                  <a:lnTo>
                    <a:pt x="283" y="790"/>
                  </a:lnTo>
                  <a:lnTo>
                    <a:pt x="619" y="322"/>
                  </a:lnTo>
                  <a:close/>
                  <a:moveTo>
                    <a:pt x="877" y="0"/>
                  </a:moveTo>
                  <a:lnTo>
                    <a:pt x="894" y="1"/>
                  </a:lnTo>
                  <a:lnTo>
                    <a:pt x="909" y="7"/>
                  </a:lnTo>
                  <a:lnTo>
                    <a:pt x="922" y="17"/>
                  </a:lnTo>
                  <a:lnTo>
                    <a:pt x="933" y="31"/>
                  </a:lnTo>
                  <a:lnTo>
                    <a:pt x="938" y="46"/>
                  </a:lnTo>
                  <a:lnTo>
                    <a:pt x="940" y="62"/>
                  </a:lnTo>
                  <a:lnTo>
                    <a:pt x="937" y="78"/>
                  </a:lnTo>
                  <a:lnTo>
                    <a:pt x="929" y="93"/>
                  </a:lnTo>
                  <a:lnTo>
                    <a:pt x="378" y="859"/>
                  </a:lnTo>
                  <a:lnTo>
                    <a:pt x="359" y="883"/>
                  </a:lnTo>
                  <a:lnTo>
                    <a:pt x="336" y="903"/>
                  </a:lnTo>
                  <a:lnTo>
                    <a:pt x="311" y="919"/>
                  </a:lnTo>
                  <a:lnTo>
                    <a:pt x="284" y="932"/>
                  </a:lnTo>
                  <a:lnTo>
                    <a:pt x="255" y="941"/>
                  </a:lnTo>
                  <a:lnTo>
                    <a:pt x="225" y="945"/>
                  </a:lnTo>
                  <a:lnTo>
                    <a:pt x="217" y="946"/>
                  </a:lnTo>
                  <a:lnTo>
                    <a:pt x="209" y="946"/>
                  </a:lnTo>
                  <a:lnTo>
                    <a:pt x="176" y="943"/>
                  </a:lnTo>
                  <a:lnTo>
                    <a:pt x="144" y="936"/>
                  </a:lnTo>
                  <a:lnTo>
                    <a:pt x="114" y="924"/>
                  </a:lnTo>
                  <a:lnTo>
                    <a:pt x="86" y="907"/>
                  </a:lnTo>
                  <a:lnTo>
                    <a:pt x="61" y="885"/>
                  </a:lnTo>
                  <a:lnTo>
                    <a:pt x="41" y="861"/>
                  </a:lnTo>
                  <a:lnTo>
                    <a:pt x="24" y="836"/>
                  </a:lnTo>
                  <a:lnTo>
                    <a:pt x="12" y="809"/>
                  </a:lnTo>
                  <a:lnTo>
                    <a:pt x="4" y="780"/>
                  </a:lnTo>
                  <a:lnTo>
                    <a:pt x="0" y="749"/>
                  </a:lnTo>
                  <a:lnTo>
                    <a:pt x="0" y="719"/>
                  </a:lnTo>
                  <a:lnTo>
                    <a:pt x="5" y="689"/>
                  </a:lnTo>
                  <a:lnTo>
                    <a:pt x="13" y="660"/>
                  </a:lnTo>
                  <a:lnTo>
                    <a:pt x="26" y="632"/>
                  </a:lnTo>
                  <a:lnTo>
                    <a:pt x="42" y="607"/>
                  </a:lnTo>
                  <a:lnTo>
                    <a:pt x="63" y="585"/>
                  </a:lnTo>
                  <a:lnTo>
                    <a:pt x="85" y="564"/>
                  </a:lnTo>
                  <a:lnTo>
                    <a:pt x="847" y="10"/>
                  </a:lnTo>
                  <a:lnTo>
                    <a:pt x="861" y="3"/>
                  </a:lnTo>
                  <a:lnTo>
                    <a:pt x="877" y="0"/>
                  </a:lnTo>
                  <a:close/>
                </a:path>
              </a:pathLst>
            </a:custGeom>
            <a:grpFill/>
            <a:ln w="9525">
              <a:solidFill>
                <a:srgbClr val="009A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" name="Freeform 485"/>
            <p:cNvSpPr>
              <a:spLocks noEditPoints="1"/>
            </p:cNvSpPr>
            <p:nvPr/>
          </p:nvSpPr>
          <p:spPr bwMode="auto">
            <a:xfrm>
              <a:off x="5510213" y="4229100"/>
              <a:ext cx="322263" cy="563563"/>
            </a:xfrm>
            <a:custGeom>
              <a:avLst/>
              <a:gdLst>
                <a:gd name="T0" fmla="*/ 147 w 2024"/>
                <a:gd name="T1" fmla="*/ 118 h 3550"/>
                <a:gd name="T2" fmla="*/ 127 w 2024"/>
                <a:gd name="T3" fmla="*/ 169 h 3550"/>
                <a:gd name="T4" fmla="*/ 402 w 2024"/>
                <a:gd name="T5" fmla="*/ 355 h 3550"/>
                <a:gd name="T6" fmla="*/ 697 w 2024"/>
                <a:gd name="T7" fmla="*/ 169 h 3550"/>
                <a:gd name="T8" fmla="*/ 676 w 2024"/>
                <a:gd name="T9" fmla="*/ 118 h 3550"/>
                <a:gd name="T10" fmla="*/ 758 w 2024"/>
                <a:gd name="T11" fmla="*/ 26 h 3550"/>
                <a:gd name="T12" fmla="*/ 820 w 2024"/>
                <a:gd name="T13" fmla="*/ 178 h 3550"/>
                <a:gd name="T14" fmla="*/ 706 w 2024"/>
                <a:gd name="T15" fmla="*/ 293 h 3550"/>
                <a:gd name="T16" fmla="*/ 860 w 2024"/>
                <a:gd name="T17" fmla="*/ 423 h 3550"/>
                <a:gd name="T18" fmla="*/ 1196 w 2024"/>
                <a:gd name="T19" fmla="*/ 569 h 3550"/>
                <a:gd name="T20" fmla="*/ 1482 w 2024"/>
                <a:gd name="T21" fmla="*/ 783 h 3550"/>
                <a:gd name="T22" fmla="*/ 1690 w 2024"/>
                <a:gd name="T23" fmla="*/ 739 h 3550"/>
                <a:gd name="T24" fmla="*/ 1776 w 2024"/>
                <a:gd name="T25" fmla="*/ 1152 h 3550"/>
                <a:gd name="T26" fmla="*/ 1892 w 2024"/>
                <a:gd name="T27" fmla="*/ 1404 h 3550"/>
                <a:gd name="T28" fmla="*/ 1990 w 2024"/>
                <a:gd name="T29" fmla="*/ 1953 h 3550"/>
                <a:gd name="T30" fmla="*/ 1892 w 2024"/>
                <a:gd name="T31" fmla="*/ 2501 h 3550"/>
                <a:gd name="T32" fmla="*/ 1775 w 2024"/>
                <a:gd name="T33" fmla="*/ 2754 h 3550"/>
                <a:gd name="T34" fmla="*/ 1491 w 2024"/>
                <a:gd name="T35" fmla="*/ 3114 h 3550"/>
                <a:gd name="T36" fmla="*/ 1197 w 2024"/>
                <a:gd name="T37" fmla="*/ 3335 h 3550"/>
                <a:gd name="T38" fmla="*/ 950 w 2024"/>
                <a:gd name="T39" fmla="*/ 3452 h 3550"/>
                <a:gd name="T40" fmla="*/ 413 w 2024"/>
                <a:gd name="T41" fmla="*/ 3550 h 3550"/>
                <a:gd name="T42" fmla="*/ 402 w 2024"/>
                <a:gd name="T43" fmla="*/ 3550 h 3550"/>
                <a:gd name="T44" fmla="*/ 19 w 2024"/>
                <a:gd name="T45" fmla="*/ 3494 h 3550"/>
                <a:gd name="T46" fmla="*/ 21 w 2024"/>
                <a:gd name="T47" fmla="*/ 3407 h 3550"/>
                <a:gd name="T48" fmla="*/ 353 w 2024"/>
                <a:gd name="T49" fmla="*/ 3431 h 3550"/>
                <a:gd name="T50" fmla="*/ 412 w 2024"/>
                <a:gd name="T51" fmla="*/ 3254 h 3550"/>
                <a:gd name="T52" fmla="*/ 471 w 2024"/>
                <a:gd name="T53" fmla="*/ 3430 h 3550"/>
                <a:gd name="T54" fmla="*/ 1004 w 2024"/>
                <a:gd name="T55" fmla="*/ 3302 h 3550"/>
                <a:gd name="T56" fmla="*/ 1028 w 2024"/>
                <a:gd name="T57" fmla="*/ 3101 h 3550"/>
                <a:gd name="T58" fmla="*/ 1108 w 2024"/>
                <a:gd name="T59" fmla="*/ 3080 h 3550"/>
                <a:gd name="T60" fmla="*/ 1407 w 2024"/>
                <a:gd name="T61" fmla="*/ 3030 h 3550"/>
                <a:gd name="T62" fmla="*/ 1531 w 2024"/>
                <a:gd name="T63" fmla="*/ 2674 h 3550"/>
                <a:gd name="T64" fmla="*/ 1532 w 2024"/>
                <a:gd name="T65" fmla="*/ 2590 h 3550"/>
                <a:gd name="T66" fmla="*/ 1703 w 2024"/>
                <a:gd name="T67" fmla="*/ 2640 h 3550"/>
                <a:gd name="T68" fmla="*/ 1864 w 2024"/>
                <a:gd name="T69" fmla="*/ 2107 h 3550"/>
                <a:gd name="T70" fmla="*/ 1698 w 2024"/>
                <a:gd name="T71" fmla="*/ 1971 h 3550"/>
                <a:gd name="T72" fmla="*/ 1755 w 2024"/>
                <a:gd name="T73" fmla="*/ 1893 h 3550"/>
                <a:gd name="T74" fmla="*/ 1778 w 2024"/>
                <a:gd name="T75" fmla="*/ 1433 h 3550"/>
                <a:gd name="T76" fmla="*/ 1558 w 2024"/>
                <a:gd name="T77" fmla="*/ 1330 h 3550"/>
                <a:gd name="T78" fmla="*/ 1516 w 2024"/>
                <a:gd name="T79" fmla="*/ 1256 h 3550"/>
                <a:gd name="T80" fmla="*/ 1534 w 2024"/>
                <a:gd name="T81" fmla="*/ 1011 h 3550"/>
                <a:gd name="T82" fmla="*/ 1129 w 2024"/>
                <a:gd name="T83" fmla="*/ 804 h 3550"/>
                <a:gd name="T84" fmla="*/ 1049 w 2024"/>
                <a:gd name="T85" fmla="*/ 825 h 3550"/>
                <a:gd name="T86" fmla="*/ 1027 w 2024"/>
                <a:gd name="T87" fmla="*/ 744 h 3550"/>
                <a:gd name="T88" fmla="*/ 657 w 2024"/>
                <a:gd name="T89" fmla="*/ 496 h 3550"/>
                <a:gd name="T90" fmla="*/ 446 w 2024"/>
                <a:gd name="T91" fmla="*/ 639 h 3550"/>
                <a:gd name="T92" fmla="*/ 355 w 2024"/>
                <a:gd name="T93" fmla="*/ 610 h 3550"/>
                <a:gd name="T94" fmla="*/ 153 w 2024"/>
                <a:gd name="T95" fmla="*/ 495 h 3550"/>
                <a:gd name="T96" fmla="*/ 7 w 2024"/>
                <a:gd name="T97" fmla="*/ 482 h 3550"/>
                <a:gd name="T98" fmla="*/ 31 w 2024"/>
                <a:gd name="T99" fmla="*/ 401 h 3550"/>
                <a:gd name="T100" fmla="*/ 118 w 2024"/>
                <a:gd name="T101" fmla="*/ 293 h 3550"/>
                <a:gd name="T102" fmla="*/ 4 w 2024"/>
                <a:gd name="T103" fmla="*/ 178 h 3550"/>
                <a:gd name="T104" fmla="*/ 65 w 2024"/>
                <a:gd name="T105" fmla="*/ 26 h 3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24" h="3550">
                  <a:moveTo>
                    <a:pt x="1774" y="488"/>
                  </a:moveTo>
                  <a:lnTo>
                    <a:pt x="1690" y="571"/>
                  </a:lnTo>
                  <a:lnTo>
                    <a:pt x="1774" y="655"/>
                  </a:lnTo>
                  <a:lnTo>
                    <a:pt x="1857" y="571"/>
                  </a:lnTo>
                  <a:lnTo>
                    <a:pt x="1774" y="488"/>
                  </a:lnTo>
                  <a:close/>
                  <a:moveTo>
                    <a:pt x="147" y="118"/>
                  </a:moveTo>
                  <a:lnTo>
                    <a:pt x="136" y="120"/>
                  </a:lnTo>
                  <a:lnTo>
                    <a:pt x="127" y="127"/>
                  </a:lnTo>
                  <a:lnTo>
                    <a:pt x="120" y="137"/>
                  </a:lnTo>
                  <a:lnTo>
                    <a:pt x="118" y="148"/>
                  </a:lnTo>
                  <a:lnTo>
                    <a:pt x="120" y="159"/>
                  </a:lnTo>
                  <a:lnTo>
                    <a:pt x="127" y="169"/>
                  </a:lnTo>
                  <a:lnTo>
                    <a:pt x="136" y="175"/>
                  </a:lnTo>
                  <a:lnTo>
                    <a:pt x="147" y="178"/>
                  </a:lnTo>
                  <a:lnTo>
                    <a:pt x="353" y="178"/>
                  </a:lnTo>
                  <a:lnTo>
                    <a:pt x="353" y="356"/>
                  </a:lnTo>
                  <a:lnTo>
                    <a:pt x="373" y="356"/>
                  </a:lnTo>
                  <a:lnTo>
                    <a:pt x="402" y="355"/>
                  </a:lnTo>
                  <a:lnTo>
                    <a:pt x="412" y="355"/>
                  </a:lnTo>
                  <a:lnTo>
                    <a:pt x="471" y="356"/>
                  </a:lnTo>
                  <a:lnTo>
                    <a:pt x="471" y="178"/>
                  </a:lnTo>
                  <a:lnTo>
                    <a:pt x="676" y="178"/>
                  </a:lnTo>
                  <a:lnTo>
                    <a:pt x="688" y="175"/>
                  </a:lnTo>
                  <a:lnTo>
                    <a:pt x="697" y="169"/>
                  </a:lnTo>
                  <a:lnTo>
                    <a:pt x="704" y="159"/>
                  </a:lnTo>
                  <a:lnTo>
                    <a:pt x="706" y="148"/>
                  </a:lnTo>
                  <a:lnTo>
                    <a:pt x="704" y="137"/>
                  </a:lnTo>
                  <a:lnTo>
                    <a:pt x="697" y="127"/>
                  </a:lnTo>
                  <a:lnTo>
                    <a:pt x="688" y="120"/>
                  </a:lnTo>
                  <a:lnTo>
                    <a:pt x="676" y="118"/>
                  </a:lnTo>
                  <a:lnTo>
                    <a:pt x="147" y="118"/>
                  </a:lnTo>
                  <a:close/>
                  <a:moveTo>
                    <a:pt x="147" y="0"/>
                  </a:moveTo>
                  <a:lnTo>
                    <a:pt x="676" y="0"/>
                  </a:lnTo>
                  <a:lnTo>
                    <a:pt x="706" y="3"/>
                  </a:lnTo>
                  <a:lnTo>
                    <a:pt x="734" y="12"/>
                  </a:lnTo>
                  <a:lnTo>
                    <a:pt x="758" y="26"/>
                  </a:lnTo>
                  <a:lnTo>
                    <a:pt x="780" y="43"/>
                  </a:lnTo>
                  <a:lnTo>
                    <a:pt x="798" y="66"/>
                  </a:lnTo>
                  <a:lnTo>
                    <a:pt x="812" y="90"/>
                  </a:lnTo>
                  <a:lnTo>
                    <a:pt x="820" y="118"/>
                  </a:lnTo>
                  <a:lnTo>
                    <a:pt x="824" y="148"/>
                  </a:lnTo>
                  <a:lnTo>
                    <a:pt x="820" y="178"/>
                  </a:lnTo>
                  <a:lnTo>
                    <a:pt x="812" y="205"/>
                  </a:lnTo>
                  <a:lnTo>
                    <a:pt x="798" y="230"/>
                  </a:lnTo>
                  <a:lnTo>
                    <a:pt x="780" y="253"/>
                  </a:lnTo>
                  <a:lnTo>
                    <a:pt x="758" y="270"/>
                  </a:lnTo>
                  <a:lnTo>
                    <a:pt x="734" y="284"/>
                  </a:lnTo>
                  <a:lnTo>
                    <a:pt x="706" y="293"/>
                  </a:lnTo>
                  <a:lnTo>
                    <a:pt x="676" y="296"/>
                  </a:lnTo>
                  <a:lnTo>
                    <a:pt x="588" y="296"/>
                  </a:lnTo>
                  <a:lnTo>
                    <a:pt x="588" y="367"/>
                  </a:lnTo>
                  <a:lnTo>
                    <a:pt x="680" y="380"/>
                  </a:lnTo>
                  <a:lnTo>
                    <a:pt x="771" y="399"/>
                  </a:lnTo>
                  <a:lnTo>
                    <a:pt x="860" y="423"/>
                  </a:lnTo>
                  <a:lnTo>
                    <a:pt x="946" y="452"/>
                  </a:lnTo>
                  <a:lnTo>
                    <a:pt x="1031" y="486"/>
                  </a:lnTo>
                  <a:lnTo>
                    <a:pt x="1113" y="525"/>
                  </a:lnTo>
                  <a:lnTo>
                    <a:pt x="1192" y="568"/>
                  </a:lnTo>
                  <a:lnTo>
                    <a:pt x="1194" y="568"/>
                  </a:lnTo>
                  <a:lnTo>
                    <a:pt x="1196" y="569"/>
                  </a:lnTo>
                  <a:lnTo>
                    <a:pt x="1198" y="570"/>
                  </a:lnTo>
                  <a:lnTo>
                    <a:pt x="1199" y="571"/>
                  </a:lnTo>
                  <a:lnTo>
                    <a:pt x="1274" y="619"/>
                  </a:lnTo>
                  <a:lnTo>
                    <a:pt x="1346" y="669"/>
                  </a:lnTo>
                  <a:lnTo>
                    <a:pt x="1416" y="724"/>
                  </a:lnTo>
                  <a:lnTo>
                    <a:pt x="1482" y="783"/>
                  </a:lnTo>
                  <a:lnTo>
                    <a:pt x="1608" y="655"/>
                  </a:lnTo>
                  <a:lnTo>
                    <a:pt x="1525" y="571"/>
                  </a:lnTo>
                  <a:lnTo>
                    <a:pt x="1774" y="321"/>
                  </a:lnTo>
                  <a:lnTo>
                    <a:pt x="2024" y="571"/>
                  </a:lnTo>
                  <a:lnTo>
                    <a:pt x="1774" y="823"/>
                  </a:lnTo>
                  <a:lnTo>
                    <a:pt x="1690" y="739"/>
                  </a:lnTo>
                  <a:lnTo>
                    <a:pt x="1565" y="866"/>
                  </a:lnTo>
                  <a:lnTo>
                    <a:pt x="1623" y="933"/>
                  </a:lnTo>
                  <a:lnTo>
                    <a:pt x="1678" y="1003"/>
                  </a:lnTo>
                  <a:lnTo>
                    <a:pt x="1728" y="1075"/>
                  </a:lnTo>
                  <a:lnTo>
                    <a:pt x="1775" y="1151"/>
                  </a:lnTo>
                  <a:lnTo>
                    <a:pt x="1776" y="1152"/>
                  </a:lnTo>
                  <a:lnTo>
                    <a:pt x="1777" y="1154"/>
                  </a:lnTo>
                  <a:lnTo>
                    <a:pt x="1777" y="1155"/>
                  </a:lnTo>
                  <a:lnTo>
                    <a:pt x="1778" y="1158"/>
                  </a:lnTo>
                  <a:lnTo>
                    <a:pt x="1821" y="1237"/>
                  </a:lnTo>
                  <a:lnTo>
                    <a:pt x="1859" y="1319"/>
                  </a:lnTo>
                  <a:lnTo>
                    <a:pt x="1892" y="1404"/>
                  </a:lnTo>
                  <a:lnTo>
                    <a:pt x="1921" y="1490"/>
                  </a:lnTo>
                  <a:lnTo>
                    <a:pt x="1946" y="1579"/>
                  </a:lnTo>
                  <a:lnTo>
                    <a:pt x="1964" y="1670"/>
                  </a:lnTo>
                  <a:lnTo>
                    <a:pt x="1978" y="1762"/>
                  </a:lnTo>
                  <a:lnTo>
                    <a:pt x="1987" y="1857"/>
                  </a:lnTo>
                  <a:lnTo>
                    <a:pt x="1990" y="1953"/>
                  </a:lnTo>
                  <a:lnTo>
                    <a:pt x="1987" y="2048"/>
                  </a:lnTo>
                  <a:lnTo>
                    <a:pt x="1978" y="2143"/>
                  </a:lnTo>
                  <a:lnTo>
                    <a:pt x="1964" y="2235"/>
                  </a:lnTo>
                  <a:lnTo>
                    <a:pt x="1946" y="2326"/>
                  </a:lnTo>
                  <a:lnTo>
                    <a:pt x="1921" y="2415"/>
                  </a:lnTo>
                  <a:lnTo>
                    <a:pt x="1892" y="2501"/>
                  </a:lnTo>
                  <a:lnTo>
                    <a:pt x="1859" y="2586"/>
                  </a:lnTo>
                  <a:lnTo>
                    <a:pt x="1821" y="2668"/>
                  </a:lnTo>
                  <a:lnTo>
                    <a:pt x="1778" y="2747"/>
                  </a:lnTo>
                  <a:lnTo>
                    <a:pt x="1777" y="2750"/>
                  </a:lnTo>
                  <a:lnTo>
                    <a:pt x="1777" y="2751"/>
                  </a:lnTo>
                  <a:lnTo>
                    <a:pt x="1775" y="2754"/>
                  </a:lnTo>
                  <a:lnTo>
                    <a:pt x="1773" y="2756"/>
                  </a:lnTo>
                  <a:lnTo>
                    <a:pt x="1725" y="2834"/>
                  </a:lnTo>
                  <a:lnTo>
                    <a:pt x="1672" y="2909"/>
                  </a:lnTo>
                  <a:lnTo>
                    <a:pt x="1616" y="2981"/>
                  </a:lnTo>
                  <a:lnTo>
                    <a:pt x="1555" y="3049"/>
                  </a:lnTo>
                  <a:lnTo>
                    <a:pt x="1491" y="3114"/>
                  </a:lnTo>
                  <a:lnTo>
                    <a:pt x="1422" y="3175"/>
                  </a:lnTo>
                  <a:lnTo>
                    <a:pt x="1352" y="3232"/>
                  </a:lnTo>
                  <a:lnTo>
                    <a:pt x="1277" y="3284"/>
                  </a:lnTo>
                  <a:lnTo>
                    <a:pt x="1199" y="3334"/>
                  </a:lnTo>
                  <a:lnTo>
                    <a:pt x="1198" y="3334"/>
                  </a:lnTo>
                  <a:lnTo>
                    <a:pt x="1197" y="3335"/>
                  </a:lnTo>
                  <a:lnTo>
                    <a:pt x="1196" y="3336"/>
                  </a:lnTo>
                  <a:lnTo>
                    <a:pt x="1193" y="3337"/>
                  </a:lnTo>
                  <a:lnTo>
                    <a:pt x="1190" y="3338"/>
                  </a:lnTo>
                  <a:lnTo>
                    <a:pt x="1112" y="3380"/>
                  </a:lnTo>
                  <a:lnTo>
                    <a:pt x="1032" y="3418"/>
                  </a:lnTo>
                  <a:lnTo>
                    <a:pt x="950" y="3452"/>
                  </a:lnTo>
                  <a:lnTo>
                    <a:pt x="865" y="3480"/>
                  </a:lnTo>
                  <a:lnTo>
                    <a:pt x="778" y="3505"/>
                  </a:lnTo>
                  <a:lnTo>
                    <a:pt x="689" y="3523"/>
                  </a:lnTo>
                  <a:lnTo>
                    <a:pt x="599" y="3537"/>
                  </a:lnTo>
                  <a:lnTo>
                    <a:pt x="507" y="3547"/>
                  </a:lnTo>
                  <a:lnTo>
                    <a:pt x="413" y="3550"/>
                  </a:lnTo>
                  <a:lnTo>
                    <a:pt x="412" y="3550"/>
                  </a:lnTo>
                  <a:lnTo>
                    <a:pt x="412" y="3550"/>
                  </a:lnTo>
                  <a:lnTo>
                    <a:pt x="411" y="3550"/>
                  </a:lnTo>
                  <a:lnTo>
                    <a:pt x="411" y="3550"/>
                  </a:lnTo>
                  <a:lnTo>
                    <a:pt x="407" y="3550"/>
                  </a:lnTo>
                  <a:lnTo>
                    <a:pt x="402" y="3550"/>
                  </a:lnTo>
                  <a:lnTo>
                    <a:pt x="313" y="3548"/>
                  </a:lnTo>
                  <a:lnTo>
                    <a:pt x="224" y="3539"/>
                  </a:lnTo>
                  <a:lnTo>
                    <a:pt x="134" y="3526"/>
                  </a:lnTo>
                  <a:lnTo>
                    <a:pt x="46" y="3509"/>
                  </a:lnTo>
                  <a:lnTo>
                    <a:pt x="31" y="3504"/>
                  </a:lnTo>
                  <a:lnTo>
                    <a:pt x="19" y="3494"/>
                  </a:lnTo>
                  <a:lnTo>
                    <a:pt x="9" y="3483"/>
                  </a:lnTo>
                  <a:lnTo>
                    <a:pt x="3" y="3469"/>
                  </a:lnTo>
                  <a:lnTo>
                    <a:pt x="0" y="3454"/>
                  </a:lnTo>
                  <a:lnTo>
                    <a:pt x="1" y="3438"/>
                  </a:lnTo>
                  <a:lnTo>
                    <a:pt x="9" y="3421"/>
                  </a:lnTo>
                  <a:lnTo>
                    <a:pt x="21" y="3407"/>
                  </a:lnTo>
                  <a:lnTo>
                    <a:pt x="36" y="3397"/>
                  </a:lnTo>
                  <a:lnTo>
                    <a:pt x="54" y="3393"/>
                  </a:lnTo>
                  <a:lnTo>
                    <a:pt x="72" y="3394"/>
                  </a:lnTo>
                  <a:lnTo>
                    <a:pt x="165" y="3412"/>
                  </a:lnTo>
                  <a:lnTo>
                    <a:pt x="259" y="3424"/>
                  </a:lnTo>
                  <a:lnTo>
                    <a:pt x="353" y="3431"/>
                  </a:lnTo>
                  <a:lnTo>
                    <a:pt x="353" y="3313"/>
                  </a:lnTo>
                  <a:lnTo>
                    <a:pt x="356" y="3295"/>
                  </a:lnTo>
                  <a:lnTo>
                    <a:pt x="364" y="3279"/>
                  </a:lnTo>
                  <a:lnTo>
                    <a:pt x="377" y="3266"/>
                  </a:lnTo>
                  <a:lnTo>
                    <a:pt x="393" y="3257"/>
                  </a:lnTo>
                  <a:lnTo>
                    <a:pt x="412" y="3254"/>
                  </a:lnTo>
                  <a:lnTo>
                    <a:pt x="430" y="3257"/>
                  </a:lnTo>
                  <a:lnTo>
                    <a:pt x="446" y="3266"/>
                  </a:lnTo>
                  <a:lnTo>
                    <a:pt x="459" y="3279"/>
                  </a:lnTo>
                  <a:lnTo>
                    <a:pt x="468" y="3295"/>
                  </a:lnTo>
                  <a:lnTo>
                    <a:pt x="471" y="3313"/>
                  </a:lnTo>
                  <a:lnTo>
                    <a:pt x="471" y="3430"/>
                  </a:lnTo>
                  <a:lnTo>
                    <a:pt x="565" y="3422"/>
                  </a:lnTo>
                  <a:lnTo>
                    <a:pt x="657" y="3409"/>
                  </a:lnTo>
                  <a:lnTo>
                    <a:pt x="747" y="3390"/>
                  </a:lnTo>
                  <a:lnTo>
                    <a:pt x="835" y="3366"/>
                  </a:lnTo>
                  <a:lnTo>
                    <a:pt x="921" y="3336"/>
                  </a:lnTo>
                  <a:lnTo>
                    <a:pt x="1004" y="3302"/>
                  </a:lnTo>
                  <a:lnTo>
                    <a:pt x="1085" y="3262"/>
                  </a:lnTo>
                  <a:lnTo>
                    <a:pt x="1028" y="3161"/>
                  </a:lnTo>
                  <a:lnTo>
                    <a:pt x="1021" y="3146"/>
                  </a:lnTo>
                  <a:lnTo>
                    <a:pt x="1019" y="3130"/>
                  </a:lnTo>
                  <a:lnTo>
                    <a:pt x="1021" y="3115"/>
                  </a:lnTo>
                  <a:lnTo>
                    <a:pt x="1028" y="3101"/>
                  </a:lnTo>
                  <a:lnTo>
                    <a:pt x="1036" y="3090"/>
                  </a:lnTo>
                  <a:lnTo>
                    <a:pt x="1049" y="3080"/>
                  </a:lnTo>
                  <a:lnTo>
                    <a:pt x="1063" y="3073"/>
                  </a:lnTo>
                  <a:lnTo>
                    <a:pt x="1079" y="3071"/>
                  </a:lnTo>
                  <a:lnTo>
                    <a:pt x="1094" y="3073"/>
                  </a:lnTo>
                  <a:lnTo>
                    <a:pt x="1108" y="3080"/>
                  </a:lnTo>
                  <a:lnTo>
                    <a:pt x="1120" y="3089"/>
                  </a:lnTo>
                  <a:lnTo>
                    <a:pt x="1129" y="3101"/>
                  </a:lnTo>
                  <a:lnTo>
                    <a:pt x="1187" y="3203"/>
                  </a:lnTo>
                  <a:lnTo>
                    <a:pt x="1264" y="3150"/>
                  </a:lnTo>
                  <a:lnTo>
                    <a:pt x="1338" y="3092"/>
                  </a:lnTo>
                  <a:lnTo>
                    <a:pt x="1407" y="3030"/>
                  </a:lnTo>
                  <a:lnTo>
                    <a:pt x="1473" y="2964"/>
                  </a:lnTo>
                  <a:lnTo>
                    <a:pt x="1534" y="2894"/>
                  </a:lnTo>
                  <a:lnTo>
                    <a:pt x="1592" y="2820"/>
                  </a:lnTo>
                  <a:lnTo>
                    <a:pt x="1644" y="2742"/>
                  </a:lnTo>
                  <a:lnTo>
                    <a:pt x="1544" y="2684"/>
                  </a:lnTo>
                  <a:lnTo>
                    <a:pt x="1531" y="2674"/>
                  </a:lnTo>
                  <a:lnTo>
                    <a:pt x="1523" y="2663"/>
                  </a:lnTo>
                  <a:lnTo>
                    <a:pt x="1516" y="2649"/>
                  </a:lnTo>
                  <a:lnTo>
                    <a:pt x="1514" y="2633"/>
                  </a:lnTo>
                  <a:lnTo>
                    <a:pt x="1516" y="2618"/>
                  </a:lnTo>
                  <a:lnTo>
                    <a:pt x="1523" y="2603"/>
                  </a:lnTo>
                  <a:lnTo>
                    <a:pt x="1532" y="2590"/>
                  </a:lnTo>
                  <a:lnTo>
                    <a:pt x="1544" y="2581"/>
                  </a:lnTo>
                  <a:lnTo>
                    <a:pt x="1558" y="2575"/>
                  </a:lnTo>
                  <a:lnTo>
                    <a:pt x="1573" y="2573"/>
                  </a:lnTo>
                  <a:lnTo>
                    <a:pt x="1588" y="2575"/>
                  </a:lnTo>
                  <a:lnTo>
                    <a:pt x="1603" y="2582"/>
                  </a:lnTo>
                  <a:lnTo>
                    <a:pt x="1703" y="2640"/>
                  </a:lnTo>
                  <a:lnTo>
                    <a:pt x="1743" y="2557"/>
                  </a:lnTo>
                  <a:lnTo>
                    <a:pt x="1778" y="2472"/>
                  </a:lnTo>
                  <a:lnTo>
                    <a:pt x="1808" y="2385"/>
                  </a:lnTo>
                  <a:lnTo>
                    <a:pt x="1832" y="2295"/>
                  </a:lnTo>
                  <a:lnTo>
                    <a:pt x="1851" y="2202"/>
                  </a:lnTo>
                  <a:lnTo>
                    <a:pt x="1864" y="2107"/>
                  </a:lnTo>
                  <a:lnTo>
                    <a:pt x="1871" y="2012"/>
                  </a:lnTo>
                  <a:lnTo>
                    <a:pt x="1755" y="2012"/>
                  </a:lnTo>
                  <a:lnTo>
                    <a:pt x="1735" y="2008"/>
                  </a:lnTo>
                  <a:lnTo>
                    <a:pt x="1719" y="2000"/>
                  </a:lnTo>
                  <a:lnTo>
                    <a:pt x="1706" y="1987"/>
                  </a:lnTo>
                  <a:lnTo>
                    <a:pt x="1698" y="1971"/>
                  </a:lnTo>
                  <a:lnTo>
                    <a:pt x="1696" y="1953"/>
                  </a:lnTo>
                  <a:lnTo>
                    <a:pt x="1698" y="1934"/>
                  </a:lnTo>
                  <a:lnTo>
                    <a:pt x="1706" y="1917"/>
                  </a:lnTo>
                  <a:lnTo>
                    <a:pt x="1719" y="1904"/>
                  </a:lnTo>
                  <a:lnTo>
                    <a:pt x="1735" y="1897"/>
                  </a:lnTo>
                  <a:lnTo>
                    <a:pt x="1755" y="1893"/>
                  </a:lnTo>
                  <a:lnTo>
                    <a:pt x="1871" y="1893"/>
                  </a:lnTo>
                  <a:lnTo>
                    <a:pt x="1864" y="1798"/>
                  </a:lnTo>
                  <a:lnTo>
                    <a:pt x="1851" y="1703"/>
                  </a:lnTo>
                  <a:lnTo>
                    <a:pt x="1832" y="1610"/>
                  </a:lnTo>
                  <a:lnTo>
                    <a:pt x="1808" y="1520"/>
                  </a:lnTo>
                  <a:lnTo>
                    <a:pt x="1778" y="1433"/>
                  </a:lnTo>
                  <a:lnTo>
                    <a:pt x="1743" y="1348"/>
                  </a:lnTo>
                  <a:lnTo>
                    <a:pt x="1703" y="1265"/>
                  </a:lnTo>
                  <a:lnTo>
                    <a:pt x="1603" y="1323"/>
                  </a:lnTo>
                  <a:lnTo>
                    <a:pt x="1588" y="1330"/>
                  </a:lnTo>
                  <a:lnTo>
                    <a:pt x="1573" y="1332"/>
                  </a:lnTo>
                  <a:lnTo>
                    <a:pt x="1558" y="1330"/>
                  </a:lnTo>
                  <a:lnTo>
                    <a:pt x="1544" y="1323"/>
                  </a:lnTo>
                  <a:lnTo>
                    <a:pt x="1532" y="1315"/>
                  </a:lnTo>
                  <a:lnTo>
                    <a:pt x="1523" y="1302"/>
                  </a:lnTo>
                  <a:lnTo>
                    <a:pt x="1516" y="1287"/>
                  </a:lnTo>
                  <a:lnTo>
                    <a:pt x="1514" y="1272"/>
                  </a:lnTo>
                  <a:lnTo>
                    <a:pt x="1516" y="1256"/>
                  </a:lnTo>
                  <a:lnTo>
                    <a:pt x="1522" y="1243"/>
                  </a:lnTo>
                  <a:lnTo>
                    <a:pt x="1531" y="1231"/>
                  </a:lnTo>
                  <a:lnTo>
                    <a:pt x="1544" y="1221"/>
                  </a:lnTo>
                  <a:lnTo>
                    <a:pt x="1643" y="1163"/>
                  </a:lnTo>
                  <a:lnTo>
                    <a:pt x="1591" y="1085"/>
                  </a:lnTo>
                  <a:lnTo>
                    <a:pt x="1534" y="1011"/>
                  </a:lnTo>
                  <a:lnTo>
                    <a:pt x="1472" y="941"/>
                  </a:lnTo>
                  <a:lnTo>
                    <a:pt x="1407" y="875"/>
                  </a:lnTo>
                  <a:lnTo>
                    <a:pt x="1338" y="813"/>
                  </a:lnTo>
                  <a:lnTo>
                    <a:pt x="1264" y="755"/>
                  </a:lnTo>
                  <a:lnTo>
                    <a:pt x="1187" y="702"/>
                  </a:lnTo>
                  <a:lnTo>
                    <a:pt x="1129" y="804"/>
                  </a:lnTo>
                  <a:lnTo>
                    <a:pt x="1120" y="817"/>
                  </a:lnTo>
                  <a:lnTo>
                    <a:pt x="1107" y="825"/>
                  </a:lnTo>
                  <a:lnTo>
                    <a:pt x="1093" y="832"/>
                  </a:lnTo>
                  <a:lnTo>
                    <a:pt x="1078" y="834"/>
                  </a:lnTo>
                  <a:lnTo>
                    <a:pt x="1063" y="832"/>
                  </a:lnTo>
                  <a:lnTo>
                    <a:pt x="1049" y="825"/>
                  </a:lnTo>
                  <a:lnTo>
                    <a:pt x="1036" y="815"/>
                  </a:lnTo>
                  <a:lnTo>
                    <a:pt x="1027" y="804"/>
                  </a:lnTo>
                  <a:lnTo>
                    <a:pt x="1021" y="790"/>
                  </a:lnTo>
                  <a:lnTo>
                    <a:pt x="1019" y="775"/>
                  </a:lnTo>
                  <a:lnTo>
                    <a:pt x="1021" y="759"/>
                  </a:lnTo>
                  <a:lnTo>
                    <a:pt x="1027" y="744"/>
                  </a:lnTo>
                  <a:lnTo>
                    <a:pt x="1085" y="643"/>
                  </a:lnTo>
                  <a:lnTo>
                    <a:pt x="1004" y="604"/>
                  </a:lnTo>
                  <a:lnTo>
                    <a:pt x="921" y="569"/>
                  </a:lnTo>
                  <a:lnTo>
                    <a:pt x="835" y="539"/>
                  </a:lnTo>
                  <a:lnTo>
                    <a:pt x="747" y="514"/>
                  </a:lnTo>
                  <a:lnTo>
                    <a:pt x="657" y="496"/>
                  </a:lnTo>
                  <a:lnTo>
                    <a:pt x="565" y="483"/>
                  </a:lnTo>
                  <a:lnTo>
                    <a:pt x="471" y="475"/>
                  </a:lnTo>
                  <a:lnTo>
                    <a:pt x="471" y="592"/>
                  </a:lnTo>
                  <a:lnTo>
                    <a:pt x="468" y="610"/>
                  </a:lnTo>
                  <a:lnTo>
                    <a:pt x="459" y="626"/>
                  </a:lnTo>
                  <a:lnTo>
                    <a:pt x="446" y="639"/>
                  </a:lnTo>
                  <a:lnTo>
                    <a:pt x="430" y="648"/>
                  </a:lnTo>
                  <a:lnTo>
                    <a:pt x="412" y="651"/>
                  </a:lnTo>
                  <a:lnTo>
                    <a:pt x="393" y="648"/>
                  </a:lnTo>
                  <a:lnTo>
                    <a:pt x="377" y="639"/>
                  </a:lnTo>
                  <a:lnTo>
                    <a:pt x="364" y="626"/>
                  </a:lnTo>
                  <a:lnTo>
                    <a:pt x="355" y="610"/>
                  </a:lnTo>
                  <a:lnTo>
                    <a:pt x="353" y="592"/>
                  </a:lnTo>
                  <a:lnTo>
                    <a:pt x="353" y="474"/>
                  </a:lnTo>
                  <a:lnTo>
                    <a:pt x="326" y="477"/>
                  </a:lnTo>
                  <a:lnTo>
                    <a:pt x="299" y="478"/>
                  </a:lnTo>
                  <a:lnTo>
                    <a:pt x="236" y="483"/>
                  </a:lnTo>
                  <a:lnTo>
                    <a:pt x="153" y="495"/>
                  </a:lnTo>
                  <a:lnTo>
                    <a:pt x="72" y="511"/>
                  </a:lnTo>
                  <a:lnTo>
                    <a:pt x="56" y="513"/>
                  </a:lnTo>
                  <a:lnTo>
                    <a:pt x="41" y="510"/>
                  </a:lnTo>
                  <a:lnTo>
                    <a:pt x="28" y="503"/>
                  </a:lnTo>
                  <a:lnTo>
                    <a:pt x="16" y="494"/>
                  </a:lnTo>
                  <a:lnTo>
                    <a:pt x="7" y="482"/>
                  </a:lnTo>
                  <a:lnTo>
                    <a:pt x="1" y="467"/>
                  </a:lnTo>
                  <a:lnTo>
                    <a:pt x="0" y="451"/>
                  </a:lnTo>
                  <a:lnTo>
                    <a:pt x="3" y="436"/>
                  </a:lnTo>
                  <a:lnTo>
                    <a:pt x="9" y="422"/>
                  </a:lnTo>
                  <a:lnTo>
                    <a:pt x="19" y="411"/>
                  </a:lnTo>
                  <a:lnTo>
                    <a:pt x="31" y="401"/>
                  </a:lnTo>
                  <a:lnTo>
                    <a:pt x="46" y="396"/>
                  </a:lnTo>
                  <a:lnTo>
                    <a:pt x="140" y="378"/>
                  </a:lnTo>
                  <a:lnTo>
                    <a:pt x="236" y="365"/>
                  </a:lnTo>
                  <a:lnTo>
                    <a:pt x="236" y="296"/>
                  </a:lnTo>
                  <a:lnTo>
                    <a:pt x="147" y="296"/>
                  </a:lnTo>
                  <a:lnTo>
                    <a:pt x="118" y="293"/>
                  </a:lnTo>
                  <a:lnTo>
                    <a:pt x="90" y="284"/>
                  </a:lnTo>
                  <a:lnTo>
                    <a:pt x="65" y="270"/>
                  </a:lnTo>
                  <a:lnTo>
                    <a:pt x="43" y="253"/>
                  </a:lnTo>
                  <a:lnTo>
                    <a:pt x="25" y="230"/>
                  </a:lnTo>
                  <a:lnTo>
                    <a:pt x="12" y="205"/>
                  </a:lnTo>
                  <a:lnTo>
                    <a:pt x="4" y="178"/>
                  </a:lnTo>
                  <a:lnTo>
                    <a:pt x="0" y="148"/>
                  </a:lnTo>
                  <a:lnTo>
                    <a:pt x="4" y="118"/>
                  </a:lnTo>
                  <a:lnTo>
                    <a:pt x="12" y="90"/>
                  </a:lnTo>
                  <a:lnTo>
                    <a:pt x="25" y="66"/>
                  </a:lnTo>
                  <a:lnTo>
                    <a:pt x="43" y="43"/>
                  </a:lnTo>
                  <a:lnTo>
                    <a:pt x="65" y="26"/>
                  </a:lnTo>
                  <a:lnTo>
                    <a:pt x="90" y="12"/>
                  </a:lnTo>
                  <a:lnTo>
                    <a:pt x="118" y="3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9525">
              <a:solidFill>
                <a:srgbClr val="009A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" name="Freeform 486"/>
            <p:cNvSpPr>
              <a:spLocks/>
            </p:cNvSpPr>
            <p:nvPr/>
          </p:nvSpPr>
          <p:spPr bwMode="auto">
            <a:xfrm>
              <a:off x="5435600" y="4360863"/>
              <a:ext cx="65088" cy="19050"/>
            </a:xfrm>
            <a:custGeom>
              <a:avLst/>
              <a:gdLst>
                <a:gd name="T0" fmla="*/ 59 w 412"/>
                <a:gd name="T1" fmla="*/ 0 h 119"/>
                <a:gd name="T2" fmla="*/ 353 w 412"/>
                <a:gd name="T3" fmla="*/ 0 h 119"/>
                <a:gd name="T4" fmla="*/ 371 w 412"/>
                <a:gd name="T5" fmla="*/ 4 h 119"/>
                <a:gd name="T6" fmla="*/ 387 w 412"/>
                <a:gd name="T7" fmla="*/ 12 h 119"/>
                <a:gd name="T8" fmla="*/ 400 w 412"/>
                <a:gd name="T9" fmla="*/ 25 h 119"/>
                <a:gd name="T10" fmla="*/ 408 w 412"/>
                <a:gd name="T11" fmla="*/ 41 h 119"/>
                <a:gd name="T12" fmla="*/ 412 w 412"/>
                <a:gd name="T13" fmla="*/ 60 h 119"/>
                <a:gd name="T14" fmla="*/ 408 w 412"/>
                <a:gd name="T15" fmla="*/ 78 h 119"/>
                <a:gd name="T16" fmla="*/ 400 w 412"/>
                <a:gd name="T17" fmla="*/ 94 h 119"/>
                <a:gd name="T18" fmla="*/ 387 w 412"/>
                <a:gd name="T19" fmla="*/ 107 h 119"/>
                <a:gd name="T20" fmla="*/ 371 w 412"/>
                <a:gd name="T21" fmla="*/ 115 h 119"/>
                <a:gd name="T22" fmla="*/ 353 w 412"/>
                <a:gd name="T23" fmla="*/ 119 h 119"/>
                <a:gd name="T24" fmla="*/ 59 w 412"/>
                <a:gd name="T25" fmla="*/ 119 h 119"/>
                <a:gd name="T26" fmla="*/ 40 w 412"/>
                <a:gd name="T27" fmla="*/ 115 h 119"/>
                <a:gd name="T28" fmla="*/ 24 w 412"/>
                <a:gd name="T29" fmla="*/ 107 h 119"/>
                <a:gd name="T30" fmla="*/ 11 w 412"/>
                <a:gd name="T31" fmla="*/ 94 h 119"/>
                <a:gd name="T32" fmla="*/ 2 w 412"/>
                <a:gd name="T33" fmla="*/ 78 h 119"/>
                <a:gd name="T34" fmla="*/ 0 w 412"/>
                <a:gd name="T35" fmla="*/ 60 h 119"/>
                <a:gd name="T36" fmla="*/ 2 w 412"/>
                <a:gd name="T37" fmla="*/ 41 h 119"/>
                <a:gd name="T38" fmla="*/ 11 w 412"/>
                <a:gd name="T39" fmla="*/ 25 h 119"/>
                <a:gd name="T40" fmla="*/ 24 w 412"/>
                <a:gd name="T41" fmla="*/ 12 h 119"/>
                <a:gd name="T42" fmla="*/ 40 w 412"/>
                <a:gd name="T43" fmla="*/ 4 h 119"/>
                <a:gd name="T44" fmla="*/ 59 w 412"/>
                <a:gd name="T4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2" h="119">
                  <a:moveTo>
                    <a:pt x="59" y="0"/>
                  </a:moveTo>
                  <a:lnTo>
                    <a:pt x="353" y="0"/>
                  </a:lnTo>
                  <a:lnTo>
                    <a:pt x="371" y="4"/>
                  </a:lnTo>
                  <a:lnTo>
                    <a:pt x="387" y="12"/>
                  </a:lnTo>
                  <a:lnTo>
                    <a:pt x="400" y="25"/>
                  </a:lnTo>
                  <a:lnTo>
                    <a:pt x="408" y="41"/>
                  </a:lnTo>
                  <a:lnTo>
                    <a:pt x="412" y="60"/>
                  </a:lnTo>
                  <a:lnTo>
                    <a:pt x="408" y="78"/>
                  </a:lnTo>
                  <a:lnTo>
                    <a:pt x="400" y="94"/>
                  </a:lnTo>
                  <a:lnTo>
                    <a:pt x="387" y="107"/>
                  </a:lnTo>
                  <a:lnTo>
                    <a:pt x="371" y="115"/>
                  </a:lnTo>
                  <a:lnTo>
                    <a:pt x="353" y="119"/>
                  </a:lnTo>
                  <a:lnTo>
                    <a:pt x="59" y="119"/>
                  </a:lnTo>
                  <a:lnTo>
                    <a:pt x="40" y="115"/>
                  </a:lnTo>
                  <a:lnTo>
                    <a:pt x="24" y="107"/>
                  </a:lnTo>
                  <a:lnTo>
                    <a:pt x="11" y="94"/>
                  </a:lnTo>
                  <a:lnTo>
                    <a:pt x="2" y="78"/>
                  </a:lnTo>
                  <a:lnTo>
                    <a:pt x="0" y="60"/>
                  </a:lnTo>
                  <a:lnTo>
                    <a:pt x="2" y="41"/>
                  </a:lnTo>
                  <a:lnTo>
                    <a:pt x="11" y="25"/>
                  </a:lnTo>
                  <a:lnTo>
                    <a:pt x="24" y="12"/>
                  </a:lnTo>
                  <a:lnTo>
                    <a:pt x="40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9525">
              <a:solidFill>
                <a:srgbClr val="009A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0" name="Freeform 487"/>
            <p:cNvSpPr>
              <a:spLocks/>
            </p:cNvSpPr>
            <p:nvPr/>
          </p:nvSpPr>
          <p:spPr bwMode="auto">
            <a:xfrm>
              <a:off x="5389563" y="4425950"/>
              <a:ext cx="111125" cy="19050"/>
            </a:xfrm>
            <a:custGeom>
              <a:avLst/>
              <a:gdLst>
                <a:gd name="T0" fmla="*/ 59 w 706"/>
                <a:gd name="T1" fmla="*/ 0 h 118"/>
                <a:gd name="T2" fmla="*/ 647 w 706"/>
                <a:gd name="T3" fmla="*/ 0 h 118"/>
                <a:gd name="T4" fmla="*/ 665 w 706"/>
                <a:gd name="T5" fmla="*/ 3 h 118"/>
                <a:gd name="T6" fmla="*/ 681 w 706"/>
                <a:gd name="T7" fmla="*/ 11 h 118"/>
                <a:gd name="T8" fmla="*/ 694 w 706"/>
                <a:gd name="T9" fmla="*/ 24 h 118"/>
                <a:gd name="T10" fmla="*/ 702 w 706"/>
                <a:gd name="T11" fmla="*/ 40 h 118"/>
                <a:gd name="T12" fmla="*/ 706 w 706"/>
                <a:gd name="T13" fmla="*/ 59 h 118"/>
                <a:gd name="T14" fmla="*/ 702 w 706"/>
                <a:gd name="T15" fmla="*/ 77 h 118"/>
                <a:gd name="T16" fmla="*/ 694 w 706"/>
                <a:gd name="T17" fmla="*/ 93 h 118"/>
                <a:gd name="T18" fmla="*/ 681 w 706"/>
                <a:gd name="T19" fmla="*/ 106 h 118"/>
                <a:gd name="T20" fmla="*/ 665 w 706"/>
                <a:gd name="T21" fmla="*/ 115 h 118"/>
                <a:gd name="T22" fmla="*/ 647 w 706"/>
                <a:gd name="T23" fmla="*/ 118 h 118"/>
                <a:gd name="T24" fmla="*/ 59 w 706"/>
                <a:gd name="T25" fmla="*/ 118 h 118"/>
                <a:gd name="T26" fmla="*/ 40 w 706"/>
                <a:gd name="T27" fmla="*/ 115 h 118"/>
                <a:gd name="T28" fmla="*/ 24 w 706"/>
                <a:gd name="T29" fmla="*/ 106 h 118"/>
                <a:gd name="T30" fmla="*/ 11 w 706"/>
                <a:gd name="T31" fmla="*/ 93 h 118"/>
                <a:gd name="T32" fmla="*/ 2 w 706"/>
                <a:gd name="T33" fmla="*/ 77 h 118"/>
                <a:gd name="T34" fmla="*/ 0 w 706"/>
                <a:gd name="T35" fmla="*/ 59 h 118"/>
                <a:gd name="T36" fmla="*/ 2 w 706"/>
                <a:gd name="T37" fmla="*/ 40 h 118"/>
                <a:gd name="T38" fmla="*/ 11 w 706"/>
                <a:gd name="T39" fmla="*/ 24 h 118"/>
                <a:gd name="T40" fmla="*/ 24 w 706"/>
                <a:gd name="T41" fmla="*/ 11 h 118"/>
                <a:gd name="T42" fmla="*/ 40 w 706"/>
                <a:gd name="T43" fmla="*/ 3 h 118"/>
                <a:gd name="T44" fmla="*/ 59 w 706"/>
                <a:gd name="T4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06" h="118">
                  <a:moveTo>
                    <a:pt x="59" y="0"/>
                  </a:moveTo>
                  <a:lnTo>
                    <a:pt x="647" y="0"/>
                  </a:lnTo>
                  <a:lnTo>
                    <a:pt x="665" y="3"/>
                  </a:lnTo>
                  <a:lnTo>
                    <a:pt x="681" y="11"/>
                  </a:lnTo>
                  <a:lnTo>
                    <a:pt x="694" y="24"/>
                  </a:lnTo>
                  <a:lnTo>
                    <a:pt x="702" y="40"/>
                  </a:lnTo>
                  <a:lnTo>
                    <a:pt x="706" y="59"/>
                  </a:lnTo>
                  <a:lnTo>
                    <a:pt x="702" y="77"/>
                  </a:lnTo>
                  <a:lnTo>
                    <a:pt x="694" y="93"/>
                  </a:lnTo>
                  <a:lnTo>
                    <a:pt x="681" y="106"/>
                  </a:lnTo>
                  <a:lnTo>
                    <a:pt x="665" y="115"/>
                  </a:lnTo>
                  <a:lnTo>
                    <a:pt x="647" y="118"/>
                  </a:lnTo>
                  <a:lnTo>
                    <a:pt x="59" y="118"/>
                  </a:lnTo>
                  <a:lnTo>
                    <a:pt x="40" y="115"/>
                  </a:lnTo>
                  <a:lnTo>
                    <a:pt x="24" y="106"/>
                  </a:lnTo>
                  <a:lnTo>
                    <a:pt x="11" y="93"/>
                  </a:lnTo>
                  <a:lnTo>
                    <a:pt x="2" y="77"/>
                  </a:lnTo>
                  <a:lnTo>
                    <a:pt x="0" y="59"/>
                  </a:lnTo>
                  <a:lnTo>
                    <a:pt x="2" y="40"/>
                  </a:lnTo>
                  <a:lnTo>
                    <a:pt x="11" y="24"/>
                  </a:lnTo>
                  <a:lnTo>
                    <a:pt x="24" y="11"/>
                  </a:lnTo>
                  <a:lnTo>
                    <a:pt x="40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9525">
              <a:solidFill>
                <a:srgbClr val="009A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1" name="Freeform 488"/>
            <p:cNvSpPr>
              <a:spLocks/>
            </p:cNvSpPr>
            <p:nvPr/>
          </p:nvSpPr>
          <p:spPr bwMode="auto">
            <a:xfrm>
              <a:off x="5343525" y="4492625"/>
              <a:ext cx="157163" cy="19050"/>
            </a:xfrm>
            <a:custGeom>
              <a:avLst/>
              <a:gdLst>
                <a:gd name="T0" fmla="*/ 59 w 1000"/>
                <a:gd name="T1" fmla="*/ 0 h 118"/>
                <a:gd name="T2" fmla="*/ 941 w 1000"/>
                <a:gd name="T3" fmla="*/ 0 h 118"/>
                <a:gd name="T4" fmla="*/ 959 w 1000"/>
                <a:gd name="T5" fmla="*/ 3 h 118"/>
                <a:gd name="T6" fmla="*/ 975 w 1000"/>
                <a:gd name="T7" fmla="*/ 12 h 118"/>
                <a:gd name="T8" fmla="*/ 988 w 1000"/>
                <a:gd name="T9" fmla="*/ 23 h 118"/>
                <a:gd name="T10" fmla="*/ 996 w 1000"/>
                <a:gd name="T11" fmla="*/ 41 h 118"/>
                <a:gd name="T12" fmla="*/ 1000 w 1000"/>
                <a:gd name="T13" fmla="*/ 59 h 118"/>
                <a:gd name="T14" fmla="*/ 996 w 1000"/>
                <a:gd name="T15" fmla="*/ 77 h 118"/>
                <a:gd name="T16" fmla="*/ 988 w 1000"/>
                <a:gd name="T17" fmla="*/ 93 h 118"/>
                <a:gd name="T18" fmla="*/ 975 w 1000"/>
                <a:gd name="T19" fmla="*/ 106 h 118"/>
                <a:gd name="T20" fmla="*/ 959 w 1000"/>
                <a:gd name="T21" fmla="*/ 115 h 118"/>
                <a:gd name="T22" fmla="*/ 941 w 1000"/>
                <a:gd name="T23" fmla="*/ 118 h 118"/>
                <a:gd name="T24" fmla="*/ 59 w 1000"/>
                <a:gd name="T25" fmla="*/ 118 h 118"/>
                <a:gd name="T26" fmla="*/ 40 w 1000"/>
                <a:gd name="T27" fmla="*/ 115 h 118"/>
                <a:gd name="T28" fmla="*/ 24 w 1000"/>
                <a:gd name="T29" fmla="*/ 106 h 118"/>
                <a:gd name="T30" fmla="*/ 11 w 1000"/>
                <a:gd name="T31" fmla="*/ 93 h 118"/>
                <a:gd name="T32" fmla="*/ 2 w 1000"/>
                <a:gd name="T33" fmla="*/ 77 h 118"/>
                <a:gd name="T34" fmla="*/ 0 w 1000"/>
                <a:gd name="T35" fmla="*/ 59 h 118"/>
                <a:gd name="T36" fmla="*/ 2 w 1000"/>
                <a:gd name="T37" fmla="*/ 41 h 118"/>
                <a:gd name="T38" fmla="*/ 11 w 1000"/>
                <a:gd name="T39" fmla="*/ 23 h 118"/>
                <a:gd name="T40" fmla="*/ 24 w 1000"/>
                <a:gd name="T41" fmla="*/ 12 h 118"/>
                <a:gd name="T42" fmla="*/ 40 w 1000"/>
                <a:gd name="T43" fmla="*/ 3 h 118"/>
                <a:gd name="T44" fmla="*/ 59 w 1000"/>
                <a:gd name="T4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00" h="118">
                  <a:moveTo>
                    <a:pt x="59" y="0"/>
                  </a:moveTo>
                  <a:lnTo>
                    <a:pt x="941" y="0"/>
                  </a:lnTo>
                  <a:lnTo>
                    <a:pt x="959" y="3"/>
                  </a:lnTo>
                  <a:lnTo>
                    <a:pt x="975" y="12"/>
                  </a:lnTo>
                  <a:lnTo>
                    <a:pt x="988" y="23"/>
                  </a:lnTo>
                  <a:lnTo>
                    <a:pt x="996" y="41"/>
                  </a:lnTo>
                  <a:lnTo>
                    <a:pt x="1000" y="59"/>
                  </a:lnTo>
                  <a:lnTo>
                    <a:pt x="996" y="77"/>
                  </a:lnTo>
                  <a:lnTo>
                    <a:pt x="988" y="93"/>
                  </a:lnTo>
                  <a:lnTo>
                    <a:pt x="975" y="106"/>
                  </a:lnTo>
                  <a:lnTo>
                    <a:pt x="959" y="115"/>
                  </a:lnTo>
                  <a:lnTo>
                    <a:pt x="941" y="118"/>
                  </a:lnTo>
                  <a:lnTo>
                    <a:pt x="59" y="118"/>
                  </a:lnTo>
                  <a:lnTo>
                    <a:pt x="40" y="115"/>
                  </a:lnTo>
                  <a:lnTo>
                    <a:pt x="24" y="106"/>
                  </a:lnTo>
                  <a:lnTo>
                    <a:pt x="11" y="93"/>
                  </a:lnTo>
                  <a:lnTo>
                    <a:pt x="2" y="77"/>
                  </a:lnTo>
                  <a:lnTo>
                    <a:pt x="0" y="59"/>
                  </a:lnTo>
                  <a:lnTo>
                    <a:pt x="2" y="41"/>
                  </a:lnTo>
                  <a:lnTo>
                    <a:pt x="11" y="23"/>
                  </a:lnTo>
                  <a:lnTo>
                    <a:pt x="24" y="12"/>
                  </a:lnTo>
                  <a:lnTo>
                    <a:pt x="40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9525">
              <a:solidFill>
                <a:srgbClr val="009A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2" name="Freeform 489"/>
            <p:cNvSpPr>
              <a:spLocks/>
            </p:cNvSpPr>
            <p:nvPr/>
          </p:nvSpPr>
          <p:spPr bwMode="auto">
            <a:xfrm>
              <a:off x="5305425" y="4557713"/>
              <a:ext cx="195263" cy="19050"/>
            </a:xfrm>
            <a:custGeom>
              <a:avLst/>
              <a:gdLst>
                <a:gd name="T0" fmla="*/ 59 w 1235"/>
                <a:gd name="T1" fmla="*/ 0 h 118"/>
                <a:gd name="T2" fmla="*/ 1176 w 1235"/>
                <a:gd name="T3" fmla="*/ 0 h 118"/>
                <a:gd name="T4" fmla="*/ 1194 w 1235"/>
                <a:gd name="T5" fmla="*/ 3 h 118"/>
                <a:gd name="T6" fmla="*/ 1210 w 1235"/>
                <a:gd name="T7" fmla="*/ 12 h 118"/>
                <a:gd name="T8" fmla="*/ 1223 w 1235"/>
                <a:gd name="T9" fmla="*/ 25 h 118"/>
                <a:gd name="T10" fmla="*/ 1231 w 1235"/>
                <a:gd name="T11" fmla="*/ 41 h 118"/>
                <a:gd name="T12" fmla="*/ 1235 w 1235"/>
                <a:gd name="T13" fmla="*/ 59 h 118"/>
                <a:gd name="T14" fmla="*/ 1231 w 1235"/>
                <a:gd name="T15" fmla="*/ 77 h 118"/>
                <a:gd name="T16" fmla="*/ 1223 w 1235"/>
                <a:gd name="T17" fmla="*/ 95 h 118"/>
                <a:gd name="T18" fmla="*/ 1210 w 1235"/>
                <a:gd name="T19" fmla="*/ 106 h 118"/>
                <a:gd name="T20" fmla="*/ 1194 w 1235"/>
                <a:gd name="T21" fmla="*/ 115 h 118"/>
                <a:gd name="T22" fmla="*/ 1176 w 1235"/>
                <a:gd name="T23" fmla="*/ 118 h 118"/>
                <a:gd name="T24" fmla="*/ 59 w 1235"/>
                <a:gd name="T25" fmla="*/ 118 h 118"/>
                <a:gd name="T26" fmla="*/ 40 w 1235"/>
                <a:gd name="T27" fmla="*/ 115 h 118"/>
                <a:gd name="T28" fmla="*/ 24 w 1235"/>
                <a:gd name="T29" fmla="*/ 106 h 118"/>
                <a:gd name="T30" fmla="*/ 11 w 1235"/>
                <a:gd name="T31" fmla="*/ 95 h 118"/>
                <a:gd name="T32" fmla="*/ 3 w 1235"/>
                <a:gd name="T33" fmla="*/ 77 h 118"/>
                <a:gd name="T34" fmla="*/ 0 w 1235"/>
                <a:gd name="T35" fmla="*/ 59 h 118"/>
                <a:gd name="T36" fmla="*/ 3 w 1235"/>
                <a:gd name="T37" fmla="*/ 41 h 118"/>
                <a:gd name="T38" fmla="*/ 11 w 1235"/>
                <a:gd name="T39" fmla="*/ 25 h 118"/>
                <a:gd name="T40" fmla="*/ 24 w 1235"/>
                <a:gd name="T41" fmla="*/ 12 h 118"/>
                <a:gd name="T42" fmla="*/ 40 w 1235"/>
                <a:gd name="T43" fmla="*/ 3 h 118"/>
                <a:gd name="T44" fmla="*/ 59 w 1235"/>
                <a:gd name="T4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35" h="118">
                  <a:moveTo>
                    <a:pt x="59" y="0"/>
                  </a:moveTo>
                  <a:lnTo>
                    <a:pt x="1176" y="0"/>
                  </a:lnTo>
                  <a:lnTo>
                    <a:pt x="1194" y="3"/>
                  </a:lnTo>
                  <a:lnTo>
                    <a:pt x="1210" y="12"/>
                  </a:lnTo>
                  <a:lnTo>
                    <a:pt x="1223" y="25"/>
                  </a:lnTo>
                  <a:lnTo>
                    <a:pt x="1231" y="41"/>
                  </a:lnTo>
                  <a:lnTo>
                    <a:pt x="1235" y="59"/>
                  </a:lnTo>
                  <a:lnTo>
                    <a:pt x="1231" y="77"/>
                  </a:lnTo>
                  <a:lnTo>
                    <a:pt x="1223" y="95"/>
                  </a:lnTo>
                  <a:lnTo>
                    <a:pt x="1210" y="106"/>
                  </a:lnTo>
                  <a:lnTo>
                    <a:pt x="1194" y="115"/>
                  </a:lnTo>
                  <a:lnTo>
                    <a:pt x="1176" y="118"/>
                  </a:lnTo>
                  <a:lnTo>
                    <a:pt x="59" y="118"/>
                  </a:lnTo>
                  <a:lnTo>
                    <a:pt x="40" y="115"/>
                  </a:lnTo>
                  <a:lnTo>
                    <a:pt x="24" y="106"/>
                  </a:lnTo>
                  <a:lnTo>
                    <a:pt x="11" y="95"/>
                  </a:lnTo>
                  <a:lnTo>
                    <a:pt x="3" y="77"/>
                  </a:lnTo>
                  <a:lnTo>
                    <a:pt x="0" y="59"/>
                  </a:lnTo>
                  <a:lnTo>
                    <a:pt x="3" y="41"/>
                  </a:lnTo>
                  <a:lnTo>
                    <a:pt x="11" y="25"/>
                  </a:lnTo>
                  <a:lnTo>
                    <a:pt x="24" y="12"/>
                  </a:lnTo>
                  <a:lnTo>
                    <a:pt x="40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9525">
              <a:solidFill>
                <a:srgbClr val="009A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3" name="Freeform 490"/>
            <p:cNvSpPr>
              <a:spLocks/>
            </p:cNvSpPr>
            <p:nvPr/>
          </p:nvSpPr>
          <p:spPr bwMode="auto">
            <a:xfrm>
              <a:off x="5360988" y="4624388"/>
              <a:ext cx="139700" cy="17463"/>
            </a:xfrm>
            <a:custGeom>
              <a:avLst/>
              <a:gdLst>
                <a:gd name="T0" fmla="*/ 59 w 882"/>
                <a:gd name="T1" fmla="*/ 0 h 118"/>
                <a:gd name="T2" fmla="*/ 823 w 882"/>
                <a:gd name="T3" fmla="*/ 0 h 118"/>
                <a:gd name="T4" fmla="*/ 841 w 882"/>
                <a:gd name="T5" fmla="*/ 3 h 118"/>
                <a:gd name="T6" fmla="*/ 857 w 882"/>
                <a:gd name="T7" fmla="*/ 12 h 118"/>
                <a:gd name="T8" fmla="*/ 870 w 882"/>
                <a:gd name="T9" fmla="*/ 25 h 118"/>
                <a:gd name="T10" fmla="*/ 878 w 882"/>
                <a:gd name="T11" fmla="*/ 41 h 118"/>
                <a:gd name="T12" fmla="*/ 882 w 882"/>
                <a:gd name="T13" fmla="*/ 59 h 118"/>
                <a:gd name="T14" fmla="*/ 878 w 882"/>
                <a:gd name="T15" fmla="*/ 77 h 118"/>
                <a:gd name="T16" fmla="*/ 870 w 882"/>
                <a:gd name="T17" fmla="*/ 94 h 118"/>
                <a:gd name="T18" fmla="*/ 857 w 882"/>
                <a:gd name="T19" fmla="*/ 107 h 118"/>
                <a:gd name="T20" fmla="*/ 841 w 882"/>
                <a:gd name="T21" fmla="*/ 115 h 118"/>
                <a:gd name="T22" fmla="*/ 823 w 882"/>
                <a:gd name="T23" fmla="*/ 118 h 118"/>
                <a:gd name="T24" fmla="*/ 59 w 882"/>
                <a:gd name="T25" fmla="*/ 118 h 118"/>
                <a:gd name="T26" fmla="*/ 39 w 882"/>
                <a:gd name="T27" fmla="*/ 115 h 118"/>
                <a:gd name="T28" fmla="*/ 23 w 882"/>
                <a:gd name="T29" fmla="*/ 107 h 118"/>
                <a:gd name="T30" fmla="*/ 10 w 882"/>
                <a:gd name="T31" fmla="*/ 94 h 118"/>
                <a:gd name="T32" fmla="*/ 3 w 882"/>
                <a:gd name="T33" fmla="*/ 77 h 118"/>
                <a:gd name="T34" fmla="*/ 0 w 882"/>
                <a:gd name="T35" fmla="*/ 59 h 118"/>
                <a:gd name="T36" fmla="*/ 3 w 882"/>
                <a:gd name="T37" fmla="*/ 41 h 118"/>
                <a:gd name="T38" fmla="*/ 10 w 882"/>
                <a:gd name="T39" fmla="*/ 25 h 118"/>
                <a:gd name="T40" fmla="*/ 23 w 882"/>
                <a:gd name="T41" fmla="*/ 12 h 118"/>
                <a:gd name="T42" fmla="*/ 39 w 882"/>
                <a:gd name="T43" fmla="*/ 3 h 118"/>
                <a:gd name="T44" fmla="*/ 59 w 882"/>
                <a:gd name="T4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82" h="118">
                  <a:moveTo>
                    <a:pt x="59" y="0"/>
                  </a:moveTo>
                  <a:lnTo>
                    <a:pt x="823" y="0"/>
                  </a:lnTo>
                  <a:lnTo>
                    <a:pt x="841" y="3"/>
                  </a:lnTo>
                  <a:lnTo>
                    <a:pt x="857" y="12"/>
                  </a:lnTo>
                  <a:lnTo>
                    <a:pt x="870" y="25"/>
                  </a:lnTo>
                  <a:lnTo>
                    <a:pt x="878" y="41"/>
                  </a:lnTo>
                  <a:lnTo>
                    <a:pt x="882" y="59"/>
                  </a:lnTo>
                  <a:lnTo>
                    <a:pt x="878" y="77"/>
                  </a:lnTo>
                  <a:lnTo>
                    <a:pt x="870" y="94"/>
                  </a:lnTo>
                  <a:lnTo>
                    <a:pt x="857" y="107"/>
                  </a:lnTo>
                  <a:lnTo>
                    <a:pt x="841" y="115"/>
                  </a:lnTo>
                  <a:lnTo>
                    <a:pt x="823" y="118"/>
                  </a:lnTo>
                  <a:lnTo>
                    <a:pt x="59" y="118"/>
                  </a:lnTo>
                  <a:lnTo>
                    <a:pt x="39" y="115"/>
                  </a:lnTo>
                  <a:lnTo>
                    <a:pt x="23" y="107"/>
                  </a:lnTo>
                  <a:lnTo>
                    <a:pt x="10" y="94"/>
                  </a:lnTo>
                  <a:lnTo>
                    <a:pt x="3" y="77"/>
                  </a:lnTo>
                  <a:lnTo>
                    <a:pt x="0" y="59"/>
                  </a:lnTo>
                  <a:lnTo>
                    <a:pt x="3" y="41"/>
                  </a:lnTo>
                  <a:lnTo>
                    <a:pt x="10" y="25"/>
                  </a:lnTo>
                  <a:lnTo>
                    <a:pt x="23" y="12"/>
                  </a:lnTo>
                  <a:lnTo>
                    <a:pt x="39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9525">
              <a:solidFill>
                <a:srgbClr val="009A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4" name="Freeform 491"/>
            <p:cNvSpPr>
              <a:spLocks/>
            </p:cNvSpPr>
            <p:nvPr/>
          </p:nvSpPr>
          <p:spPr bwMode="auto">
            <a:xfrm>
              <a:off x="5418138" y="4689475"/>
              <a:ext cx="82550" cy="19050"/>
            </a:xfrm>
            <a:custGeom>
              <a:avLst/>
              <a:gdLst>
                <a:gd name="T0" fmla="*/ 58 w 529"/>
                <a:gd name="T1" fmla="*/ 0 h 119"/>
                <a:gd name="T2" fmla="*/ 470 w 529"/>
                <a:gd name="T3" fmla="*/ 0 h 119"/>
                <a:gd name="T4" fmla="*/ 488 w 529"/>
                <a:gd name="T5" fmla="*/ 3 h 119"/>
                <a:gd name="T6" fmla="*/ 504 w 529"/>
                <a:gd name="T7" fmla="*/ 12 h 119"/>
                <a:gd name="T8" fmla="*/ 517 w 529"/>
                <a:gd name="T9" fmla="*/ 25 h 119"/>
                <a:gd name="T10" fmla="*/ 525 w 529"/>
                <a:gd name="T11" fmla="*/ 41 h 119"/>
                <a:gd name="T12" fmla="*/ 529 w 529"/>
                <a:gd name="T13" fmla="*/ 59 h 119"/>
                <a:gd name="T14" fmla="*/ 525 w 529"/>
                <a:gd name="T15" fmla="*/ 78 h 119"/>
                <a:gd name="T16" fmla="*/ 517 w 529"/>
                <a:gd name="T17" fmla="*/ 94 h 119"/>
                <a:gd name="T18" fmla="*/ 504 w 529"/>
                <a:gd name="T19" fmla="*/ 107 h 119"/>
                <a:gd name="T20" fmla="*/ 488 w 529"/>
                <a:gd name="T21" fmla="*/ 115 h 119"/>
                <a:gd name="T22" fmla="*/ 470 w 529"/>
                <a:gd name="T23" fmla="*/ 119 h 119"/>
                <a:gd name="T24" fmla="*/ 58 w 529"/>
                <a:gd name="T25" fmla="*/ 119 h 119"/>
                <a:gd name="T26" fmla="*/ 39 w 529"/>
                <a:gd name="T27" fmla="*/ 115 h 119"/>
                <a:gd name="T28" fmla="*/ 23 w 529"/>
                <a:gd name="T29" fmla="*/ 107 h 119"/>
                <a:gd name="T30" fmla="*/ 10 w 529"/>
                <a:gd name="T31" fmla="*/ 94 h 119"/>
                <a:gd name="T32" fmla="*/ 3 w 529"/>
                <a:gd name="T33" fmla="*/ 78 h 119"/>
                <a:gd name="T34" fmla="*/ 0 w 529"/>
                <a:gd name="T35" fmla="*/ 59 h 119"/>
                <a:gd name="T36" fmla="*/ 3 w 529"/>
                <a:gd name="T37" fmla="*/ 41 h 119"/>
                <a:gd name="T38" fmla="*/ 10 w 529"/>
                <a:gd name="T39" fmla="*/ 25 h 119"/>
                <a:gd name="T40" fmla="*/ 23 w 529"/>
                <a:gd name="T41" fmla="*/ 12 h 119"/>
                <a:gd name="T42" fmla="*/ 39 w 529"/>
                <a:gd name="T43" fmla="*/ 3 h 119"/>
                <a:gd name="T44" fmla="*/ 58 w 529"/>
                <a:gd name="T4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29" h="119">
                  <a:moveTo>
                    <a:pt x="58" y="0"/>
                  </a:moveTo>
                  <a:lnTo>
                    <a:pt x="470" y="0"/>
                  </a:lnTo>
                  <a:lnTo>
                    <a:pt x="488" y="3"/>
                  </a:lnTo>
                  <a:lnTo>
                    <a:pt x="504" y="12"/>
                  </a:lnTo>
                  <a:lnTo>
                    <a:pt x="517" y="25"/>
                  </a:lnTo>
                  <a:lnTo>
                    <a:pt x="525" y="41"/>
                  </a:lnTo>
                  <a:lnTo>
                    <a:pt x="529" y="59"/>
                  </a:lnTo>
                  <a:lnTo>
                    <a:pt x="525" y="78"/>
                  </a:lnTo>
                  <a:lnTo>
                    <a:pt x="517" y="94"/>
                  </a:lnTo>
                  <a:lnTo>
                    <a:pt x="504" y="107"/>
                  </a:lnTo>
                  <a:lnTo>
                    <a:pt x="488" y="115"/>
                  </a:lnTo>
                  <a:lnTo>
                    <a:pt x="470" y="119"/>
                  </a:lnTo>
                  <a:lnTo>
                    <a:pt x="58" y="119"/>
                  </a:lnTo>
                  <a:lnTo>
                    <a:pt x="39" y="115"/>
                  </a:lnTo>
                  <a:lnTo>
                    <a:pt x="23" y="107"/>
                  </a:lnTo>
                  <a:lnTo>
                    <a:pt x="10" y="94"/>
                  </a:lnTo>
                  <a:lnTo>
                    <a:pt x="3" y="78"/>
                  </a:lnTo>
                  <a:lnTo>
                    <a:pt x="0" y="59"/>
                  </a:lnTo>
                  <a:lnTo>
                    <a:pt x="3" y="41"/>
                  </a:lnTo>
                  <a:lnTo>
                    <a:pt x="10" y="25"/>
                  </a:lnTo>
                  <a:lnTo>
                    <a:pt x="23" y="12"/>
                  </a:lnTo>
                  <a:lnTo>
                    <a:pt x="39" y="3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9525">
              <a:solidFill>
                <a:srgbClr val="009A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85" name="TextBox 384"/>
          <p:cNvSpPr txBox="1"/>
          <p:nvPr/>
        </p:nvSpPr>
        <p:spPr>
          <a:xfrm>
            <a:off x="10049158" y="2807062"/>
            <a:ext cx="314339" cy="307777"/>
          </a:xfrm>
          <a:prstGeom prst="rect">
            <a:avLst/>
          </a:prstGeom>
          <a:solidFill>
            <a:srgbClr val="C00000"/>
          </a:solidFill>
        </p:spPr>
        <p:txBody>
          <a:bodyPr wrap="square" lIns="0" rIns="0" rtlCol="0">
            <a:spAutoFit/>
          </a:bodyPr>
          <a:lstStyle/>
          <a:p>
            <a:pPr algn="r"/>
            <a:r>
              <a:rPr lang="ru-RU" sz="1400" b="1" dirty="0">
                <a:solidFill>
                  <a:schemeClr val="bg1"/>
                </a:solidFill>
              </a:rPr>
              <a:t>0</a:t>
            </a:r>
          </a:p>
        </p:txBody>
      </p:sp>
      <p:grpSp>
        <p:nvGrpSpPr>
          <p:cNvPr id="386" name="Группа 385"/>
          <p:cNvGrpSpPr/>
          <p:nvPr/>
        </p:nvGrpSpPr>
        <p:grpSpPr>
          <a:xfrm>
            <a:off x="10269709" y="3214315"/>
            <a:ext cx="387720" cy="80073"/>
            <a:chOff x="8354502" y="5770706"/>
            <a:chExt cx="387720" cy="429095"/>
          </a:xfrm>
        </p:grpSpPr>
        <p:cxnSp>
          <p:nvCxnSpPr>
            <p:cNvPr id="387" name="Прямая соединительная линия 386"/>
            <p:cNvCxnSpPr/>
            <p:nvPr/>
          </p:nvCxnSpPr>
          <p:spPr>
            <a:xfrm>
              <a:off x="8546509" y="5803801"/>
              <a:ext cx="0" cy="3960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Прямая соединительная линия 387"/>
            <p:cNvCxnSpPr/>
            <p:nvPr/>
          </p:nvCxnSpPr>
          <p:spPr>
            <a:xfrm flipV="1">
              <a:off x="8354502" y="5770706"/>
              <a:ext cx="387720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9" name="Group 543"/>
          <p:cNvGrpSpPr/>
          <p:nvPr/>
        </p:nvGrpSpPr>
        <p:grpSpPr>
          <a:xfrm>
            <a:off x="11186068" y="2661365"/>
            <a:ext cx="312840" cy="334512"/>
            <a:chOff x="5305425" y="4229100"/>
            <a:chExt cx="527051" cy="563563"/>
          </a:xfrm>
          <a:solidFill>
            <a:schemeClr val="bg1"/>
          </a:solidFill>
        </p:grpSpPr>
        <p:sp>
          <p:nvSpPr>
            <p:cNvPr id="390" name="Freeform 484"/>
            <p:cNvSpPr>
              <a:spLocks noEditPoints="1"/>
            </p:cNvSpPr>
            <p:nvPr/>
          </p:nvSpPr>
          <p:spPr bwMode="auto">
            <a:xfrm>
              <a:off x="5548313" y="4435475"/>
              <a:ext cx="149225" cy="150813"/>
            </a:xfrm>
            <a:custGeom>
              <a:avLst/>
              <a:gdLst>
                <a:gd name="T0" fmla="*/ 619 w 940"/>
                <a:gd name="T1" fmla="*/ 322 h 946"/>
                <a:gd name="T2" fmla="*/ 155 w 940"/>
                <a:gd name="T3" fmla="*/ 661 h 946"/>
                <a:gd name="T4" fmla="*/ 140 w 940"/>
                <a:gd name="T5" fmla="*/ 674 h 946"/>
                <a:gd name="T6" fmla="*/ 129 w 940"/>
                <a:gd name="T7" fmla="*/ 690 h 946"/>
                <a:gd name="T8" fmla="*/ 120 w 940"/>
                <a:gd name="T9" fmla="*/ 709 h 946"/>
                <a:gd name="T10" fmla="*/ 117 w 940"/>
                <a:gd name="T11" fmla="*/ 728 h 946"/>
                <a:gd name="T12" fmla="*/ 118 w 940"/>
                <a:gd name="T13" fmla="*/ 748 h 946"/>
                <a:gd name="T14" fmla="*/ 123 w 940"/>
                <a:gd name="T15" fmla="*/ 768 h 946"/>
                <a:gd name="T16" fmla="*/ 131 w 940"/>
                <a:gd name="T17" fmla="*/ 785 h 946"/>
                <a:gd name="T18" fmla="*/ 144 w 940"/>
                <a:gd name="T19" fmla="*/ 801 h 946"/>
                <a:gd name="T20" fmla="*/ 160 w 940"/>
                <a:gd name="T21" fmla="*/ 814 h 946"/>
                <a:gd name="T22" fmla="*/ 177 w 940"/>
                <a:gd name="T23" fmla="*/ 823 h 946"/>
                <a:gd name="T24" fmla="*/ 196 w 940"/>
                <a:gd name="T25" fmla="*/ 827 h 946"/>
                <a:gd name="T26" fmla="*/ 216 w 940"/>
                <a:gd name="T27" fmla="*/ 828 h 946"/>
                <a:gd name="T28" fmla="*/ 236 w 940"/>
                <a:gd name="T29" fmla="*/ 824 h 946"/>
                <a:gd name="T30" fmla="*/ 254 w 940"/>
                <a:gd name="T31" fmla="*/ 816 h 946"/>
                <a:gd name="T32" fmla="*/ 270 w 940"/>
                <a:gd name="T33" fmla="*/ 804 h 946"/>
                <a:gd name="T34" fmla="*/ 283 w 940"/>
                <a:gd name="T35" fmla="*/ 790 h 946"/>
                <a:gd name="T36" fmla="*/ 619 w 940"/>
                <a:gd name="T37" fmla="*/ 322 h 946"/>
                <a:gd name="T38" fmla="*/ 877 w 940"/>
                <a:gd name="T39" fmla="*/ 0 h 946"/>
                <a:gd name="T40" fmla="*/ 894 w 940"/>
                <a:gd name="T41" fmla="*/ 1 h 946"/>
                <a:gd name="T42" fmla="*/ 909 w 940"/>
                <a:gd name="T43" fmla="*/ 7 h 946"/>
                <a:gd name="T44" fmla="*/ 922 w 940"/>
                <a:gd name="T45" fmla="*/ 17 h 946"/>
                <a:gd name="T46" fmla="*/ 933 w 940"/>
                <a:gd name="T47" fmla="*/ 31 h 946"/>
                <a:gd name="T48" fmla="*/ 938 w 940"/>
                <a:gd name="T49" fmla="*/ 46 h 946"/>
                <a:gd name="T50" fmla="*/ 940 w 940"/>
                <a:gd name="T51" fmla="*/ 62 h 946"/>
                <a:gd name="T52" fmla="*/ 937 w 940"/>
                <a:gd name="T53" fmla="*/ 78 h 946"/>
                <a:gd name="T54" fmla="*/ 929 w 940"/>
                <a:gd name="T55" fmla="*/ 93 h 946"/>
                <a:gd name="T56" fmla="*/ 378 w 940"/>
                <a:gd name="T57" fmla="*/ 859 h 946"/>
                <a:gd name="T58" fmla="*/ 359 w 940"/>
                <a:gd name="T59" fmla="*/ 883 h 946"/>
                <a:gd name="T60" fmla="*/ 336 w 940"/>
                <a:gd name="T61" fmla="*/ 903 h 946"/>
                <a:gd name="T62" fmla="*/ 311 w 940"/>
                <a:gd name="T63" fmla="*/ 919 h 946"/>
                <a:gd name="T64" fmla="*/ 284 w 940"/>
                <a:gd name="T65" fmla="*/ 932 h 946"/>
                <a:gd name="T66" fmla="*/ 255 w 940"/>
                <a:gd name="T67" fmla="*/ 941 h 946"/>
                <a:gd name="T68" fmla="*/ 225 w 940"/>
                <a:gd name="T69" fmla="*/ 945 h 946"/>
                <a:gd name="T70" fmla="*/ 217 w 940"/>
                <a:gd name="T71" fmla="*/ 946 h 946"/>
                <a:gd name="T72" fmla="*/ 209 w 940"/>
                <a:gd name="T73" fmla="*/ 946 h 946"/>
                <a:gd name="T74" fmla="*/ 176 w 940"/>
                <a:gd name="T75" fmla="*/ 943 h 946"/>
                <a:gd name="T76" fmla="*/ 144 w 940"/>
                <a:gd name="T77" fmla="*/ 936 h 946"/>
                <a:gd name="T78" fmla="*/ 114 w 940"/>
                <a:gd name="T79" fmla="*/ 924 h 946"/>
                <a:gd name="T80" fmla="*/ 86 w 940"/>
                <a:gd name="T81" fmla="*/ 907 h 946"/>
                <a:gd name="T82" fmla="*/ 61 w 940"/>
                <a:gd name="T83" fmla="*/ 885 h 946"/>
                <a:gd name="T84" fmla="*/ 41 w 940"/>
                <a:gd name="T85" fmla="*/ 861 h 946"/>
                <a:gd name="T86" fmla="*/ 24 w 940"/>
                <a:gd name="T87" fmla="*/ 836 h 946"/>
                <a:gd name="T88" fmla="*/ 12 w 940"/>
                <a:gd name="T89" fmla="*/ 809 h 946"/>
                <a:gd name="T90" fmla="*/ 4 w 940"/>
                <a:gd name="T91" fmla="*/ 780 h 946"/>
                <a:gd name="T92" fmla="*/ 0 w 940"/>
                <a:gd name="T93" fmla="*/ 749 h 946"/>
                <a:gd name="T94" fmla="*/ 0 w 940"/>
                <a:gd name="T95" fmla="*/ 719 h 946"/>
                <a:gd name="T96" fmla="*/ 5 w 940"/>
                <a:gd name="T97" fmla="*/ 689 h 946"/>
                <a:gd name="T98" fmla="*/ 13 w 940"/>
                <a:gd name="T99" fmla="*/ 660 h 946"/>
                <a:gd name="T100" fmla="*/ 26 w 940"/>
                <a:gd name="T101" fmla="*/ 632 h 946"/>
                <a:gd name="T102" fmla="*/ 42 w 940"/>
                <a:gd name="T103" fmla="*/ 607 h 946"/>
                <a:gd name="T104" fmla="*/ 63 w 940"/>
                <a:gd name="T105" fmla="*/ 585 h 946"/>
                <a:gd name="T106" fmla="*/ 85 w 940"/>
                <a:gd name="T107" fmla="*/ 564 h 946"/>
                <a:gd name="T108" fmla="*/ 847 w 940"/>
                <a:gd name="T109" fmla="*/ 10 h 946"/>
                <a:gd name="T110" fmla="*/ 861 w 940"/>
                <a:gd name="T111" fmla="*/ 3 h 946"/>
                <a:gd name="T112" fmla="*/ 877 w 940"/>
                <a:gd name="T113" fmla="*/ 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40" h="946">
                  <a:moveTo>
                    <a:pt x="619" y="322"/>
                  </a:moveTo>
                  <a:lnTo>
                    <a:pt x="155" y="661"/>
                  </a:lnTo>
                  <a:lnTo>
                    <a:pt x="140" y="674"/>
                  </a:lnTo>
                  <a:lnTo>
                    <a:pt x="129" y="690"/>
                  </a:lnTo>
                  <a:lnTo>
                    <a:pt x="120" y="709"/>
                  </a:lnTo>
                  <a:lnTo>
                    <a:pt x="117" y="728"/>
                  </a:lnTo>
                  <a:lnTo>
                    <a:pt x="118" y="748"/>
                  </a:lnTo>
                  <a:lnTo>
                    <a:pt x="123" y="768"/>
                  </a:lnTo>
                  <a:lnTo>
                    <a:pt x="131" y="785"/>
                  </a:lnTo>
                  <a:lnTo>
                    <a:pt x="144" y="801"/>
                  </a:lnTo>
                  <a:lnTo>
                    <a:pt x="160" y="814"/>
                  </a:lnTo>
                  <a:lnTo>
                    <a:pt x="177" y="823"/>
                  </a:lnTo>
                  <a:lnTo>
                    <a:pt x="196" y="827"/>
                  </a:lnTo>
                  <a:lnTo>
                    <a:pt x="216" y="828"/>
                  </a:lnTo>
                  <a:lnTo>
                    <a:pt x="236" y="824"/>
                  </a:lnTo>
                  <a:lnTo>
                    <a:pt x="254" y="816"/>
                  </a:lnTo>
                  <a:lnTo>
                    <a:pt x="270" y="804"/>
                  </a:lnTo>
                  <a:lnTo>
                    <a:pt x="283" y="790"/>
                  </a:lnTo>
                  <a:lnTo>
                    <a:pt x="619" y="322"/>
                  </a:lnTo>
                  <a:close/>
                  <a:moveTo>
                    <a:pt x="877" y="0"/>
                  </a:moveTo>
                  <a:lnTo>
                    <a:pt x="894" y="1"/>
                  </a:lnTo>
                  <a:lnTo>
                    <a:pt x="909" y="7"/>
                  </a:lnTo>
                  <a:lnTo>
                    <a:pt x="922" y="17"/>
                  </a:lnTo>
                  <a:lnTo>
                    <a:pt x="933" y="31"/>
                  </a:lnTo>
                  <a:lnTo>
                    <a:pt x="938" y="46"/>
                  </a:lnTo>
                  <a:lnTo>
                    <a:pt x="940" y="62"/>
                  </a:lnTo>
                  <a:lnTo>
                    <a:pt x="937" y="78"/>
                  </a:lnTo>
                  <a:lnTo>
                    <a:pt x="929" y="93"/>
                  </a:lnTo>
                  <a:lnTo>
                    <a:pt x="378" y="859"/>
                  </a:lnTo>
                  <a:lnTo>
                    <a:pt x="359" y="883"/>
                  </a:lnTo>
                  <a:lnTo>
                    <a:pt x="336" y="903"/>
                  </a:lnTo>
                  <a:lnTo>
                    <a:pt x="311" y="919"/>
                  </a:lnTo>
                  <a:lnTo>
                    <a:pt x="284" y="932"/>
                  </a:lnTo>
                  <a:lnTo>
                    <a:pt x="255" y="941"/>
                  </a:lnTo>
                  <a:lnTo>
                    <a:pt x="225" y="945"/>
                  </a:lnTo>
                  <a:lnTo>
                    <a:pt x="217" y="946"/>
                  </a:lnTo>
                  <a:lnTo>
                    <a:pt x="209" y="946"/>
                  </a:lnTo>
                  <a:lnTo>
                    <a:pt x="176" y="943"/>
                  </a:lnTo>
                  <a:lnTo>
                    <a:pt x="144" y="936"/>
                  </a:lnTo>
                  <a:lnTo>
                    <a:pt x="114" y="924"/>
                  </a:lnTo>
                  <a:lnTo>
                    <a:pt x="86" y="907"/>
                  </a:lnTo>
                  <a:lnTo>
                    <a:pt x="61" y="885"/>
                  </a:lnTo>
                  <a:lnTo>
                    <a:pt x="41" y="861"/>
                  </a:lnTo>
                  <a:lnTo>
                    <a:pt x="24" y="836"/>
                  </a:lnTo>
                  <a:lnTo>
                    <a:pt x="12" y="809"/>
                  </a:lnTo>
                  <a:lnTo>
                    <a:pt x="4" y="780"/>
                  </a:lnTo>
                  <a:lnTo>
                    <a:pt x="0" y="749"/>
                  </a:lnTo>
                  <a:lnTo>
                    <a:pt x="0" y="719"/>
                  </a:lnTo>
                  <a:lnTo>
                    <a:pt x="5" y="689"/>
                  </a:lnTo>
                  <a:lnTo>
                    <a:pt x="13" y="660"/>
                  </a:lnTo>
                  <a:lnTo>
                    <a:pt x="26" y="632"/>
                  </a:lnTo>
                  <a:lnTo>
                    <a:pt x="42" y="607"/>
                  </a:lnTo>
                  <a:lnTo>
                    <a:pt x="63" y="585"/>
                  </a:lnTo>
                  <a:lnTo>
                    <a:pt x="85" y="564"/>
                  </a:lnTo>
                  <a:lnTo>
                    <a:pt x="847" y="10"/>
                  </a:lnTo>
                  <a:lnTo>
                    <a:pt x="861" y="3"/>
                  </a:lnTo>
                  <a:lnTo>
                    <a:pt x="877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1" name="Freeform 485"/>
            <p:cNvSpPr>
              <a:spLocks noEditPoints="1"/>
            </p:cNvSpPr>
            <p:nvPr/>
          </p:nvSpPr>
          <p:spPr bwMode="auto">
            <a:xfrm>
              <a:off x="5510213" y="4229100"/>
              <a:ext cx="322263" cy="563563"/>
            </a:xfrm>
            <a:custGeom>
              <a:avLst/>
              <a:gdLst>
                <a:gd name="T0" fmla="*/ 147 w 2024"/>
                <a:gd name="T1" fmla="*/ 118 h 3550"/>
                <a:gd name="T2" fmla="*/ 127 w 2024"/>
                <a:gd name="T3" fmla="*/ 169 h 3550"/>
                <a:gd name="T4" fmla="*/ 402 w 2024"/>
                <a:gd name="T5" fmla="*/ 355 h 3550"/>
                <a:gd name="T6" fmla="*/ 697 w 2024"/>
                <a:gd name="T7" fmla="*/ 169 h 3550"/>
                <a:gd name="T8" fmla="*/ 676 w 2024"/>
                <a:gd name="T9" fmla="*/ 118 h 3550"/>
                <a:gd name="T10" fmla="*/ 758 w 2024"/>
                <a:gd name="T11" fmla="*/ 26 h 3550"/>
                <a:gd name="T12" fmla="*/ 820 w 2024"/>
                <a:gd name="T13" fmla="*/ 178 h 3550"/>
                <a:gd name="T14" fmla="*/ 706 w 2024"/>
                <a:gd name="T15" fmla="*/ 293 h 3550"/>
                <a:gd name="T16" fmla="*/ 860 w 2024"/>
                <a:gd name="T17" fmla="*/ 423 h 3550"/>
                <a:gd name="T18" fmla="*/ 1196 w 2024"/>
                <a:gd name="T19" fmla="*/ 569 h 3550"/>
                <a:gd name="T20" fmla="*/ 1482 w 2024"/>
                <a:gd name="T21" fmla="*/ 783 h 3550"/>
                <a:gd name="T22" fmla="*/ 1690 w 2024"/>
                <a:gd name="T23" fmla="*/ 739 h 3550"/>
                <a:gd name="T24" fmla="*/ 1776 w 2024"/>
                <a:gd name="T25" fmla="*/ 1152 h 3550"/>
                <a:gd name="T26" fmla="*/ 1892 w 2024"/>
                <a:gd name="T27" fmla="*/ 1404 h 3550"/>
                <a:gd name="T28" fmla="*/ 1990 w 2024"/>
                <a:gd name="T29" fmla="*/ 1953 h 3550"/>
                <a:gd name="T30" fmla="*/ 1892 w 2024"/>
                <a:gd name="T31" fmla="*/ 2501 h 3550"/>
                <a:gd name="T32" fmla="*/ 1775 w 2024"/>
                <a:gd name="T33" fmla="*/ 2754 h 3550"/>
                <a:gd name="T34" fmla="*/ 1491 w 2024"/>
                <a:gd name="T35" fmla="*/ 3114 h 3550"/>
                <a:gd name="T36" fmla="*/ 1197 w 2024"/>
                <a:gd name="T37" fmla="*/ 3335 h 3550"/>
                <a:gd name="T38" fmla="*/ 950 w 2024"/>
                <a:gd name="T39" fmla="*/ 3452 h 3550"/>
                <a:gd name="T40" fmla="*/ 413 w 2024"/>
                <a:gd name="T41" fmla="*/ 3550 h 3550"/>
                <a:gd name="T42" fmla="*/ 402 w 2024"/>
                <a:gd name="T43" fmla="*/ 3550 h 3550"/>
                <a:gd name="T44" fmla="*/ 19 w 2024"/>
                <a:gd name="T45" fmla="*/ 3494 h 3550"/>
                <a:gd name="T46" fmla="*/ 21 w 2024"/>
                <a:gd name="T47" fmla="*/ 3407 h 3550"/>
                <a:gd name="T48" fmla="*/ 353 w 2024"/>
                <a:gd name="T49" fmla="*/ 3431 h 3550"/>
                <a:gd name="T50" fmla="*/ 412 w 2024"/>
                <a:gd name="T51" fmla="*/ 3254 h 3550"/>
                <a:gd name="T52" fmla="*/ 471 w 2024"/>
                <a:gd name="T53" fmla="*/ 3430 h 3550"/>
                <a:gd name="T54" fmla="*/ 1004 w 2024"/>
                <a:gd name="T55" fmla="*/ 3302 h 3550"/>
                <a:gd name="T56" fmla="*/ 1028 w 2024"/>
                <a:gd name="T57" fmla="*/ 3101 h 3550"/>
                <a:gd name="T58" fmla="*/ 1108 w 2024"/>
                <a:gd name="T59" fmla="*/ 3080 h 3550"/>
                <a:gd name="T60" fmla="*/ 1407 w 2024"/>
                <a:gd name="T61" fmla="*/ 3030 h 3550"/>
                <a:gd name="T62" fmla="*/ 1531 w 2024"/>
                <a:gd name="T63" fmla="*/ 2674 h 3550"/>
                <a:gd name="T64" fmla="*/ 1532 w 2024"/>
                <a:gd name="T65" fmla="*/ 2590 h 3550"/>
                <a:gd name="T66" fmla="*/ 1703 w 2024"/>
                <a:gd name="T67" fmla="*/ 2640 h 3550"/>
                <a:gd name="T68" fmla="*/ 1864 w 2024"/>
                <a:gd name="T69" fmla="*/ 2107 h 3550"/>
                <a:gd name="T70" fmla="*/ 1698 w 2024"/>
                <a:gd name="T71" fmla="*/ 1971 h 3550"/>
                <a:gd name="T72" fmla="*/ 1755 w 2024"/>
                <a:gd name="T73" fmla="*/ 1893 h 3550"/>
                <a:gd name="T74" fmla="*/ 1778 w 2024"/>
                <a:gd name="T75" fmla="*/ 1433 h 3550"/>
                <a:gd name="T76" fmla="*/ 1558 w 2024"/>
                <a:gd name="T77" fmla="*/ 1330 h 3550"/>
                <a:gd name="T78" fmla="*/ 1516 w 2024"/>
                <a:gd name="T79" fmla="*/ 1256 h 3550"/>
                <a:gd name="T80" fmla="*/ 1534 w 2024"/>
                <a:gd name="T81" fmla="*/ 1011 h 3550"/>
                <a:gd name="T82" fmla="*/ 1129 w 2024"/>
                <a:gd name="T83" fmla="*/ 804 h 3550"/>
                <a:gd name="T84" fmla="*/ 1049 w 2024"/>
                <a:gd name="T85" fmla="*/ 825 h 3550"/>
                <a:gd name="T86" fmla="*/ 1027 w 2024"/>
                <a:gd name="T87" fmla="*/ 744 h 3550"/>
                <a:gd name="T88" fmla="*/ 657 w 2024"/>
                <a:gd name="T89" fmla="*/ 496 h 3550"/>
                <a:gd name="T90" fmla="*/ 446 w 2024"/>
                <a:gd name="T91" fmla="*/ 639 h 3550"/>
                <a:gd name="T92" fmla="*/ 355 w 2024"/>
                <a:gd name="T93" fmla="*/ 610 h 3550"/>
                <a:gd name="T94" fmla="*/ 153 w 2024"/>
                <a:gd name="T95" fmla="*/ 495 h 3550"/>
                <a:gd name="T96" fmla="*/ 7 w 2024"/>
                <a:gd name="T97" fmla="*/ 482 h 3550"/>
                <a:gd name="T98" fmla="*/ 31 w 2024"/>
                <a:gd name="T99" fmla="*/ 401 h 3550"/>
                <a:gd name="T100" fmla="*/ 118 w 2024"/>
                <a:gd name="T101" fmla="*/ 293 h 3550"/>
                <a:gd name="T102" fmla="*/ 4 w 2024"/>
                <a:gd name="T103" fmla="*/ 178 h 3550"/>
                <a:gd name="T104" fmla="*/ 65 w 2024"/>
                <a:gd name="T105" fmla="*/ 26 h 3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24" h="3550">
                  <a:moveTo>
                    <a:pt x="1774" y="488"/>
                  </a:moveTo>
                  <a:lnTo>
                    <a:pt x="1690" y="571"/>
                  </a:lnTo>
                  <a:lnTo>
                    <a:pt x="1774" y="655"/>
                  </a:lnTo>
                  <a:lnTo>
                    <a:pt x="1857" y="571"/>
                  </a:lnTo>
                  <a:lnTo>
                    <a:pt x="1774" y="488"/>
                  </a:lnTo>
                  <a:close/>
                  <a:moveTo>
                    <a:pt x="147" y="118"/>
                  </a:moveTo>
                  <a:lnTo>
                    <a:pt x="136" y="120"/>
                  </a:lnTo>
                  <a:lnTo>
                    <a:pt x="127" y="127"/>
                  </a:lnTo>
                  <a:lnTo>
                    <a:pt x="120" y="137"/>
                  </a:lnTo>
                  <a:lnTo>
                    <a:pt x="118" y="148"/>
                  </a:lnTo>
                  <a:lnTo>
                    <a:pt x="120" y="159"/>
                  </a:lnTo>
                  <a:lnTo>
                    <a:pt x="127" y="169"/>
                  </a:lnTo>
                  <a:lnTo>
                    <a:pt x="136" y="175"/>
                  </a:lnTo>
                  <a:lnTo>
                    <a:pt x="147" y="178"/>
                  </a:lnTo>
                  <a:lnTo>
                    <a:pt x="353" y="178"/>
                  </a:lnTo>
                  <a:lnTo>
                    <a:pt x="353" y="356"/>
                  </a:lnTo>
                  <a:lnTo>
                    <a:pt x="373" y="356"/>
                  </a:lnTo>
                  <a:lnTo>
                    <a:pt x="402" y="355"/>
                  </a:lnTo>
                  <a:lnTo>
                    <a:pt x="412" y="355"/>
                  </a:lnTo>
                  <a:lnTo>
                    <a:pt x="471" y="356"/>
                  </a:lnTo>
                  <a:lnTo>
                    <a:pt x="471" y="178"/>
                  </a:lnTo>
                  <a:lnTo>
                    <a:pt x="676" y="178"/>
                  </a:lnTo>
                  <a:lnTo>
                    <a:pt x="688" y="175"/>
                  </a:lnTo>
                  <a:lnTo>
                    <a:pt x="697" y="169"/>
                  </a:lnTo>
                  <a:lnTo>
                    <a:pt x="704" y="159"/>
                  </a:lnTo>
                  <a:lnTo>
                    <a:pt x="706" y="148"/>
                  </a:lnTo>
                  <a:lnTo>
                    <a:pt x="704" y="137"/>
                  </a:lnTo>
                  <a:lnTo>
                    <a:pt x="697" y="127"/>
                  </a:lnTo>
                  <a:lnTo>
                    <a:pt x="688" y="120"/>
                  </a:lnTo>
                  <a:lnTo>
                    <a:pt x="676" y="118"/>
                  </a:lnTo>
                  <a:lnTo>
                    <a:pt x="147" y="118"/>
                  </a:lnTo>
                  <a:close/>
                  <a:moveTo>
                    <a:pt x="147" y="0"/>
                  </a:moveTo>
                  <a:lnTo>
                    <a:pt x="676" y="0"/>
                  </a:lnTo>
                  <a:lnTo>
                    <a:pt x="706" y="3"/>
                  </a:lnTo>
                  <a:lnTo>
                    <a:pt x="734" y="12"/>
                  </a:lnTo>
                  <a:lnTo>
                    <a:pt x="758" y="26"/>
                  </a:lnTo>
                  <a:lnTo>
                    <a:pt x="780" y="43"/>
                  </a:lnTo>
                  <a:lnTo>
                    <a:pt x="798" y="66"/>
                  </a:lnTo>
                  <a:lnTo>
                    <a:pt x="812" y="90"/>
                  </a:lnTo>
                  <a:lnTo>
                    <a:pt x="820" y="118"/>
                  </a:lnTo>
                  <a:lnTo>
                    <a:pt x="824" y="148"/>
                  </a:lnTo>
                  <a:lnTo>
                    <a:pt x="820" y="178"/>
                  </a:lnTo>
                  <a:lnTo>
                    <a:pt x="812" y="205"/>
                  </a:lnTo>
                  <a:lnTo>
                    <a:pt x="798" y="230"/>
                  </a:lnTo>
                  <a:lnTo>
                    <a:pt x="780" y="253"/>
                  </a:lnTo>
                  <a:lnTo>
                    <a:pt x="758" y="270"/>
                  </a:lnTo>
                  <a:lnTo>
                    <a:pt x="734" y="284"/>
                  </a:lnTo>
                  <a:lnTo>
                    <a:pt x="706" y="293"/>
                  </a:lnTo>
                  <a:lnTo>
                    <a:pt x="676" y="296"/>
                  </a:lnTo>
                  <a:lnTo>
                    <a:pt x="588" y="296"/>
                  </a:lnTo>
                  <a:lnTo>
                    <a:pt x="588" y="367"/>
                  </a:lnTo>
                  <a:lnTo>
                    <a:pt x="680" y="380"/>
                  </a:lnTo>
                  <a:lnTo>
                    <a:pt x="771" y="399"/>
                  </a:lnTo>
                  <a:lnTo>
                    <a:pt x="860" y="423"/>
                  </a:lnTo>
                  <a:lnTo>
                    <a:pt x="946" y="452"/>
                  </a:lnTo>
                  <a:lnTo>
                    <a:pt x="1031" y="486"/>
                  </a:lnTo>
                  <a:lnTo>
                    <a:pt x="1113" y="525"/>
                  </a:lnTo>
                  <a:lnTo>
                    <a:pt x="1192" y="568"/>
                  </a:lnTo>
                  <a:lnTo>
                    <a:pt x="1194" y="568"/>
                  </a:lnTo>
                  <a:lnTo>
                    <a:pt x="1196" y="569"/>
                  </a:lnTo>
                  <a:lnTo>
                    <a:pt x="1198" y="570"/>
                  </a:lnTo>
                  <a:lnTo>
                    <a:pt x="1199" y="571"/>
                  </a:lnTo>
                  <a:lnTo>
                    <a:pt x="1274" y="619"/>
                  </a:lnTo>
                  <a:lnTo>
                    <a:pt x="1346" y="669"/>
                  </a:lnTo>
                  <a:lnTo>
                    <a:pt x="1416" y="724"/>
                  </a:lnTo>
                  <a:lnTo>
                    <a:pt x="1482" y="783"/>
                  </a:lnTo>
                  <a:lnTo>
                    <a:pt x="1608" y="655"/>
                  </a:lnTo>
                  <a:lnTo>
                    <a:pt x="1525" y="571"/>
                  </a:lnTo>
                  <a:lnTo>
                    <a:pt x="1774" y="321"/>
                  </a:lnTo>
                  <a:lnTo>
                    <a:pt x="2024" y="571"/>
                  </a:lnTo>
                  <a:lnTo>
                    <a:pt x="1774" y="823"/>
                  </a:lnTo>
                  <a:lnTo>
                    <a:pt x="1690" y="739"/>
                  </a:lnTo>
                  <a:lnTo>
                    <a:pt x="1565" y="866"/>
                  </a:lnTo>
                  <a:lnTo>
                    <a:pt x="1623" y="933"/>
                  </a:lnTo>
                  <a:lnTo>
                    <a:pt x="1678" y="1003"/>
                  </a:lnTo>
                  <a:lnTo>
                    <a:pt x="1728" y="1075"/>
                  </a:lnTo>
                  <a:lnTo>
                    <a:pt x="1775" y="1151"/>
                  </a:lnTo>
                  <a:lnTo>
                    <a:pt x="1776" y="1152"/>
                  </a:lnTo>
                  <a:lnTo>
                    <a:pt x="1777" y="1154"/>
                  </a:lnTo>
                  <a:lnTo>
                    <a:pt x="1777" y="1155"/>
                  </a:lnTo>
                  <a:lnTo>
                    <a:pt x="1778" y="1158"/>
                  </a:lnTo>
                  <a:lnTo>
                    <a:pt x="1821" y="1237"/>
                  </a:lnTo>
                  <a:lnTo>
                    <a:pt x="1859" y="1319"/>
                  </a:lnTo>
                  <a:lnTo>
                    <a:pt x="1892" y="1404"/>
                  </a:lnTo>
                  <a:lnTo>
                    <a:pt x="1921" y="1490"/>
                  </a:lnTo>
                  <a:lnTo>
                    <a:pt x="1946" y="1579"/>
                  </a:lnTo>
                  <a:lnTo>
                    <a:pt x="1964" y="1670"/>
                  </a:lnTo>
                  <a:lnTo>
                    <a:pt x="1978" y="1762"/>
                  </a:lnTo>
                  <a:lnTo>
                    <a:pt x="1987" y="1857"/>
                  </a:lnTo>
                  <a:lnTo>
                    <a:pt x="1990" y="1953"/>
                  </a:lnTo>
                  <a:lnTo>
                    <a:pt x="1987" y="2048"/>
                  </a:lnTo>
                  <a:lnTo>
                    <a:pt x="1978" y="2143"/>
                  </a:lnTo>
                  <a:lnTo>
                    <a:pt x="1964" y="2235"/>
                  </a:lnTo>
                  <a:lnTo>
                    <a:pt x="1946" y="2326"/>
                  </a:lnTo>
                  <a:lnTo>
                    <a:pt x="1921" y="2415"/>
                  </a:lnTo>
                  <a:lnTo>
                    <a:pt x="1892" y="2501"/>
                  </a:lnTo>
                  <a:lnTo>
                    <a:pt x="1859" y="2586"/>
                  </a:lnTo>
                  <a:lnTo>
                    <a:pt x="1821" y="2668"/>
                  </a:lnTo>
                  <a:lnTo>
                    <a:pt x="1778" y="2747"/>
                  </a:lnTo>
                  <a:lnTo>
                    <a:pt x="1777" y="2750"/>
                  </a:lnTo>
                  <a:lnTo>
                    <a:pt x="1777" y="2751"/>
                  </a:lnTo>
                  <a:lnTo>
                    <a:pt x="1775" y="2754"/>
                  </a:lnTo>
                  <a:lnTo>
                    <a:pt x="1773" y="2756"/>
                  </a:lnTo>
                  <a:lnTo>
                    <a:pt x="1725" y="2834"/>
                  </a:lnTo>
                  <a:lnTo>
                    <a:pt x="1672" y="2909"/>
                  </a:lnTo>
                  <a:lnTo>
                    <a:pt x="1616" y="2981"/>
                  </a:lnTo>
                  <a:lnTo>
                    <a:pt x="1555" y="3049"/>
                  </a:lnTo>
                  <a:lnTo>
                    <a:pt x="1491" y="3114"/>
                  </a:lnTo>
                  <a:lnTo>
                    <a:pt x="1422" y="3175"/>
                  </a:lnTo>
                  <a:lnTo>
                    <a:pt x="1352" y="3232"/>
                  </a:lnTo>
                  <a:lnTo>
                    <a:pt x="1277" y="3284"/>
                  </a:lnTo>
                  <a:lnTo>
                    <a:pt x="1199" y="3334"/>
                  </a:lnTo>
                  <a:lnTo>
                    <a:pt x="1198" y="3334"/>
                  </a:lnTo>
                  <a:lnTo>
                    <a:pt x="1197" y="3335"/>
                  </a:lnTo>
                  <a:lnTo>
                    <a:pt x="1196" y="3336"/>
                  </a:lnTo>
                  <a:lnTo>
                    <a:pt x="1193" y="3337"/>
                  </a:lnTo>
                  <a:lnTo>
                    <a:pt x="1190" y="3338"/>
                  </a:lnTo>
                  <a:lnTo>
                    <a:pt x="1112" y="3380"/>
                  </a:lnTo>
                  <a:lnTo>
                    <a:pt x="1032" y="3418"/>
                  </a:lnTo>
                  <a:lnTo>
                    <a:pt x="950" y="3452"/>
                  </a:lnTo>
                  <a:lnTo>
                    <a:pt x="865" y="3480"/>
                  </a:lnTo>
                  <a:lnTo>
                    <a:pt x="778" y="3505"/>
                  </a:lnTo>
                  <a:lnTo>
                    <a:pt x="689" y="3523"/>
                  </a:lnTo>
                  <a:lnTo>
                    <a:pt x="599" y="3537"/>
                  </a:lnTo>
                  <a:lnTo>
                    <a:pt x="507" y="3547"/>
                  </a:lnTo>
                  <a:lnTo>
                    <a:pt x="413" y="3550"/>
                  </a:lnTo>
                  <a:lnTo>
                    <a:pt x="412" y="3550"/>
                  </a:lnTo>
                  <a:lnTo>
                    <a:pt x="412" y="3550"/>
                  </a:lnTo>
                  <a:lnTo>
                    <a:pt x="411" y="3550"/>
                  </a:lnTo>
                  <a:lnTo>
                    <a:pt x="411" y="3550"/>
                  </a:lnTo>
                  <a:lnTo>
                    <a:pt x="407" y="3550"/>
                  </a:lnTo>
                  <a:lnTo>
                    <a:pt x="402" y="3550"/>
                  </a:lnTo>
                  <a:lnTo>
                    <a:pt x="313" y="3548"/>
                  </a:lnTo>
                  <a:lnTo>
                    <a:pt x="224" y="3539"/>
                  </a:lnTo>
                  <a:lnTo>
                    <a:pt x="134" y="3526"/>
                  </a:lnTo>
                  <a:lnTo>
                    <a:pt x="46" y="3509"/>
                  </a:lnTo>
                  <a:lnTo>
                    <a:pt x="31" y="3504"/>
                  </a:lnTo>
                  <a:lnTo>
                    <a:pt x="19" y="3494"/>
                  </a:lnTo>
                  <a:lnTo>
                    <a:pt x="9" y="3483"/>
                  </a:lnTo>
                  <a:lnTo>
                    <a:pt x="3" y="3469"/>
                  </a:lnTo>
                  <a:lnTo>
                    <a:pt x="0" y="3454"/>
                  </a:lnTo>
                  <a:lnTo>
                    <a:pt x="1" y="3438"/>
                  </a:lnTo>
                  <a:lnTo>
                    <a:pt x="9" y="3421"/>
                  </a:lnTo>
                  <a:lnTo>
                    <a:pt x="21" y="3407"/>
                  </a:lnTo>
                  <a:lnTo>
                    <a:pt x="36" y="3397"/>
                  </a:lnTo>
                  <a:lnTo>
                    <a:pt x="54" y="3393"/>
                  </a:lnTo>
                  <a:lnTo>
                    <a:pt x="72" y="3394"/>
                  </a:lnTo>
                  <a:lnTo>
                    <a:pt x="165" y="3412"/>
                  </a:lnTo>
                  <a:lnTo>
                    <a:pt x="259" y="3424"/>
                  </a:lnTo>
                  <a:lnTo>
                    <a:pt x="353" y="3431"/>
                  </a:lnTo>
                  <a:lnTo>
                    <a:pt x="353" y="3313"/>
                  </a:lnTo>
                  <a:lnTo>
                    <a:pt x="356" y="3295"/>
                  </a:lnTo>
                  <a:lnTo>
                    <a:pt x="364" y="3279"/>
                  </a:lnTo>
                  <a:lnTo>
                    <a:pt x="377" y="3266"/>
                  </a:lnTo>
                  <a:lnTo>
                    <a:pt x="393" y="3257"/>
                  </a:lnTo>
                  <a:lnTo>
                    <a:pt x="412" y="3254"/>
                  </a:lnTo>
                  <a:lnTo>
                    <a:pt x="430" y="3257"/>
                  </a:lnTo>
                  <a:lnTo>
                    <a:pt x="446" y="3266"/>
                  </a:lnTo>
                  <a:lnTo>
                    <a:pt x="459" y="3279"/>
                  </a:lnTo>
                  <a:lnTo>
                    <a:pt x="468" y="3295"/>
                  </a:lnTo>
                  <a:lnTo>
                    <a:pt x="471" y="3313"/>
                  </a:lnTo>
                  <a:lnTo>
                    <a:pt x="471" y="3430"/>
                  </a:lnTo>
                  <a:lnTo>
                    <a:pt x="565" y="3422"/>
                  </a:lnTo>
                  <a:lnTo>
                    <a:pt x="657" y="3409"/>
                  </a:lnTo>
                  <a:lnTo>
                    <a:pt x="747" y="3390"/>
                  </a:lnTo>
                  <a:lnTo>
                    <a:pt x="835" y="3366"/>
                  </a:lnTo>
                  <a:lnTo>
                    <a:pt x="921" y="3336"/>
                  </a:lnTo>
                  <a:lnTo>
                    <a:pt x="1004" y="3302"/>
                  </a:lnTo>
                  <a:lnTo>
                    <a:pt x="1085" y="3262"/>
                  </a:lnTo>
                  <a:lnTo>
                    <a:pt x="1028" y="3161"/>
                  </a:lnTo>
                  <a:lnTo>
                    <a:pt x="1021" y="3146"/>
                  </a:lnTo>
                  <a:lnTo>
                    <a:pt x="1019" y="3130"/>
                  </a:lnTo>
                  <a:lnTo>
                    <a:pt x="1021" y="3115"/>
                  </a:lnTo>
                  <a:lnTo>
                    <a:pt x="1028" y="3101"/>
                  </a:lnTo>
                  <a:lnTo>
                    <a:pt x="1036" y="3090"/>
                  </a:lnTo>
                  <a:lnTo>
                    <a:pt x="1049" y="3080"/>
                  </a:lnTo>
                  <a:lnTo>
                    <a:pt x="1063" y="3073"/>
                  </a:lnTo>
                  <a:lnTo>
                    <a:pt x="1079" y="3071"/>
                  </a:lnTo>
                  <a:lnTo>
                    <a:pt x="1094" y="3073"/>
                  </a:lnTo>
                  <a:lnTo>
                    <a:pt x="1108" y="3080"/>
                  </a:lnTo>
                  <a:lnTo>
                    <a:pt x="1120" y="3089"/>
                  </a:lnTo>
                  <a:lnTo>
                    <a:pt x="1129" y="3101"/>
                  </a:lnTo>
                  <a:lnTo>
                    <a:pt x="1187" y="3203"/>
                  </a:lnTo>
                  <a:lnTo>
                    <a:pt x="1264" y="3150"/>
                  </a:lnTo>
                  <a:lnTo>
                    <a:pt x="1338" y="3092"/>
                  </a:lnTo>
                  <a:lnTo>
                    <a:pt x="1407" y="3030"/>
                  </a:lnTo>
                  <a:lnTo>
                    <a:pt x="1473" y="2964"/>
                  </a:lnTo>
                  <a:lnTo>
                    <a:pt x="1534" y="2894"/>
                  </a:lnTo>
                  <a:lnTo>
                    <a:pt x="1592" y="2820"/>
                  </a:lnTo>
                  <a:lnTo>
                    <a:pt x="1644" y="2742"/>
                  </a:lnTo>
                  <a:lnTo>
                    <a:pt x="1544" y="2684"/>
                  </a:lnTo>
                  <a:lnTo>
                    <a:pt x="1531" y="2674"/>
                  </a:lnTo>
                  <a:lnTo>
                    <a:pt x="1523" y="2663"/>
                  </a:lnTo>
                  <a:lnTo>
                    <a:pt x="1516" y="2649"/>
                  </a:lnTo>
                  <a:lnTo>
                    <a:pt x="1514" y="2633"/>
                  </a:lnTo>
                  <a:lnTo>
                    <a:pt x="1516" y="2618"/>
                  </a:lnTo>
                  <a:lnTo>
                    <a:pt x="1523" y="2603"/>
                  </a:lnTo>
                  <a:lnTo>
                    <a:pt x="1532" y="2590"/>
                  </a:lnTo>
                  <a:lnTo>
                    <a:pt x="1544" y="2581"/>
                  </a:lnTo>
                  <a:lnTo>
                    <a:pt x="1558" y="2575"/>
                  </a:lnTo>
                  <a:lnTo>
                    <a:pt x="1573" y="2573"/>
                  </a:lnTo>
                  <a:lnTo>
                    <a:pt x="1588" y="2575"/>
                  </a:lnTo>
                  <a:lnTo>
                    <a:pt x="1603" y="2582"/>
                  </a:lnTo>
                  <a:lnTo>
                    <a:pt x="1703" y="2640"/>
                  </a:lnTo>
                  <a:lnTo>
                    <a:pt x="1743" y="2557"/>
                  </a:lnTo>
                  <a:lnTo>
                    <a:pt x="1778" y="2472"/>
                  </a:lnTo>
                  <a:lnTo>
                    <a:pt x="1808" y="2385"/>
                  </a:lnTo>
                  <a:lnTo>
                    <a:pt x="1832" y="2295"/>
                  </a:lnTo>
                  <a:lnTo>
                    <a:pt x="1851" y="2202"/>
                  </a:lnTo>
                  <a:lnTo>
                    <a:pt x="1864" y="2107"/>
                  </a:lnTo>
                  <a:lnTo>
                    <a:pt x="1871" y="2012"/>
                  </a:lnTo>
                  <a:lnTo>
                    <a:pt x="1755" y="2012"/>
                  </a:lnTo>
                  <a:lnTo>
                    <a:pt x="1735" y="2008"/>
                  </a:lnTo>
                  <a:lnTo>
                    <a:pt x="1719" y="2000"/>
                  </a:lnTo>
                  <a:lnTo>
                    <a:pt x="1706" y="1987"/>
                  </a:lnTo>
                  <a:lnTo>
                    <a:pt x="1698" y="1971"/>
                  </a:lnTo>
                  <a:lnTo>
                    <a:pt x="1696" y="1953"/>
                  </a:lnTo>
                  <a:lnTo>
                    <a:pt x="1698" y="1934"/>
                  </a:lnTo>
                  <a:lnTo>
                    <a:pt x="1706" y="1917"/>
                  </a:lnTo>
                  <a:lnTo>
                    <a:pt x="1719" y="1904"/>
                  </a:lnTo>
                  <a:lnTo>
                    <a:pt x="1735" y="1897"/>
                  </a:lnTo>
                  <a:lnTo>
                    <a:pt x="1755" y="1893"/>
                  </a:lnTo>
                  <a:lnTo>
                    <a:pt x="1871" y="1893"/>
                  </a:lnTo>
                  <a:lnTo>
                    <a:pt x="1864" y="1798"/>
                  </a:lnTo>
                  <a:lnTo>
                    <a:pt x="1851" y="1703"/>
                  </a:lnTo>
                  <a:lnTo>
                    <a:pt x="1832" y="1610"/>
                  </a:lnTo>
                  <a:lnTo>
                    <a:pt x="1808" y="1520"/>
                  </a:lnTo>
                  <a:lnTo>
                    <a:pt x="1778" y="1433"/>
                  </a:lnTo>
                  <a:lnTo>
                    <a:pt x="1743" y="1348"/>
                  </a:lnTo>
                  <a:lnTo>
                    <a:pt x="1703" y="1265"/>
                  </a:lnTo>
                  <a:lnTo>
                    <a:pt x="1603" y="1323"/>
                  </a:lnTo>
                  <a:lnTo>
                    <a:pt x="1588" y="1330"/>
                  </a:lnTo>
                  <a:lnTo>
                    <a:pt x="1573" y="1332"/>
                  </a:lnTo>
                  <a:lnTo>
                    <a:pt x="1558" y="1330"/>
                  </a:lnTo>
                  <a:lnTo>
                    <a:pt x="1544" y="1323"/>
                  </a:lnTo>
                  <a:lnTo>
                    <a:pt x="1532" y="1315"/>
                  </a:lnTo>
                  <a:lnTo>
                    <a:pt x="1523" y="1302"/>
                  </a:lnTo>
                  <a:lnTo>
                    <a:pt x="1516" y="1287"/>
                  </a:lnTo>
                  <a:lnTo>
                    <a:pt x="1514" y="1272"/>
                  </a:lnTo>
                  <a:lnTo>
                    <a:pt x="1516" y="1256"/>
                  </a:lnTo>
                  <a:lnTo>
                    <a:pt x="1522" y="1243"/>
                  </a:lnTo>
                  <a:lnTo>
                    <a:pt x="1531" y="1231"/>
                  </a:lnTo>
                  <a:lnTo>
                    <a:pt x="1544" y="1221"/>
                  </a:lnTo>
                  <a:lnTo>
                    <a:pt x="1643" y="1163"/>
                  </a:lnTo>
                  <a:lnTo>
                    <a:pt x="1591" y="1085"/>
                  </a:lnTo>
                  <a:lnTo>
                    <a:pt x="1534" y="1011"/>
                  </a:lnTo>
                  <a:lnTo>
                    <a:pt x="1472" y="941"/>
                  </a:lnTo>
                  <a:lnTo>
                    <a:pt x="1407" y="875"/>
                  </a:lnTo>
                  <a:lnTo>
                    <a:pt x="1338" y="813"/>
                  </a:lnTo>
                  <a:lnTo>
                    <a:pt x="1264" y="755"/>
                  </a:lnTo>
                  <a:lnTo>
                    <a:pt x="1187" y="702"/>
                  </a:lnTo>
                  <a:lnTo>
                    <a:pt x="1129" y="804"/>
                  </a:lnTo>
                  <a:lnTo>
                    <a:pt x="1120" y="817"/>
                  </a:lnTo>
                  <a:lnTo>
                    <a:pt x="1107" y="825"/>
                  </a:lnTo>
                  <a:lnTo>
                    <a:pt x="1093" y="832"/>
                  </a:lnTo>
                  <a:lnTo>
                    <a:pt x="1078" y="834"/>
                  </a:lnTo>
                  <a:lnTo>
                    <a:pt x="1063" y="832"/>
                  </a:lnTo>
                  <a:lnTo>
                    <a:pt x="1049" y="825"/>
                  </a:lnTo>
                  <a:lnTo>
                    <a:pt x="1036" y="815"/>
                  </a:lnTo>
                  <a:lnTo>
                    <a:pt x="1027" y="804"/>
                  </a:lnTo>
                  <a:lnTo>
                    <a:pt x="1021" y="790"/>
                  </a:lnTo>
                  <a:lnTo>
                    <a:pt x="1019" y="775"/>
                  </a:lnTo>
                  <a:lnTo>
                    <a:pt x="1021" y="759"/>
                  </a:lnTo>
                  <a:lnTo>
                    <a:pt x="1027" y="744"/>
                  </a:lnTo>
                  <a:lnTo>
                    <a:pt x="1085" y="643"/>
                  </a:lnTo>
                  <a:lnTo>
                    <a:pt x="1004" y="604"/>
                  </a:lnTo>
                  <a:lnTo>
                    <a:pt x="921" y="569"/>
                  </a:lnTo>
                  <a:lnTo>
                    <a:pt x="835" y="539"/>
                  </a:lnTo>
                  <a:lnTo>
                    <a:pt x="747" y="514"/>
                  </a:lnTo>
                  <a:lnTo>
                    <a:pt x="657" y="496"/>
                  </a:lnTo>
                  <a:lnTo>
                    <a:pt x="565" y="483"/>
                  </a:lnTo>
                  <a:lnTo>
                    <a:pt x="471" y="475"/>
                  </a:lnTo>
                  <a:lnTo>
                    <a:pt x="471" y="592"/>
                  </a:lnTo>
                  <a:lnTo>
                    <a:pt x="468" y="610"/>
                  </a:lnTo>
                  <a:lnTo>
                    <a:pt x="459" y="626"/>
                  </a:lnTo>
                  <a:lnTo>
                    <a:pt x="446" y="639"/>
                  </a:lnTo>
                  <a:lnTo>
                    <a:pt x="430" y="648"/>
                  </a:lnTo>
                  <a:lnTo>
                    <a:pt x="412" y="651"/>
                  </a:lnTo>
                  <a:lnTo>
                    <a:pt x="393" y="648"/>
                  </a:lnTo>
                  <a:lnTo>
                    <a:pt x="377" y="639"/>
                  </a:lnTo>
                  <a:lnTo>
                    <a:pt x="364" y="626"/>
                  </a:lnTo>
                  <a:lnTo>
                    <a:pt x="355" y="610"/>
                  </a:lnTo>
                  <a:lnTo>
                    <a:pt x="353" y="592"/>
                  </a:lnTo>
                  <a:lnTo>
                    <a:pt x="353" y="474"/>
                  </a:lnTo>
                  <a:lnTo>
                    <a:pt x="326" y="477"/>
                  </a:lnTo>
                  <a:lnTo>
                    <a:pt x="299" y="478"/>
                  </a:lnTo>
                  <a:lnTo>
                    <a:pt x="236" y="483"/>
                  </a:lnTo>
                  <a:lnTo>
                    <a:pt x="153" y="495"/>
                  </a:lnTo>
                  <a:lnTo>
                    <a:pt x="72" y="511"/>
                  </a:lnTo>
                  <a:lnTo>
                    <a:pt x="56" y="513"/>
                  </a:lnTo>
                  <a:lnTo>
                    <a:pt x="41" y="510"/>
                  </a:lnTo>
                  <a:lnTo>
                    <a:pt x="28" y="503"/>
                  </a:lnTo>
                  <a:lnTo>
                    <a:pt x="16" y="494"/>
                  </a:lnTo>
                  <a:lnTo>
                    <a:pt x="7" y="482"/>
                  </a:lnTo>
                  <a:lnTo>
                    <a:pt x="1" y="467"/>
                  </a:lnTo>
                  <a:lnTo>
                    <a:pt x="0" y="451"/>
                  </a:lnTo>
                  <a:lnTo>
                    <a:pt x="3" y="436"/>
                  </a:lnTo>
                  <a:lnTo>
                    <a:pt x="9" y="422"/>
                  </a:lnTo>
                  <a:lnTo>
                    <a:pt x="19" y="411"/>
                  </a:lnTo>
                  <a:lnTo>
                    <a:pt x="31" y="401"/>
                  </a:lnTo>
                  <a:lnTo>
                    <a:pt x="46" y="396"/>
                  </a:lnTo>
                  <a:lnTo>
                    <a:pt x="140" y="378"/>
                  </a:lnTo>
                  <a:lnTo>
                    <a:pt x="236" y="365"/>
                  </a:lnTo>
                  <a:lnTo>
                    <a:pt x="236" y="296"/>
                  </a:lnTo>
                  <a:lnTo>
                    <a:pt x="147" y="296"/>
                  </a:lnTo>
                  <a:lnTo>
                    <a:pt x="118" y="293"/>
                  </a:lnTo>
                  <a:lnTo>
                    <a:pt x="90" y="284"/>
                  </a:lnTo>
                  <a:lnTo>
                    <a:pt x="65" y="270"/>
                  </a:lnTo>
                  <a:lnTo>
                    <a:pt x="43" y="253"/>
                  </a:lnTo>
                  <a:lnTo>
                    <a:pt x="25" y="230"/>
                  </a:lnTo>
                  <a:lnTo>
                    <a:pt x="12" y="205"/>
                  </a:lnTo>
                  <a:lnTo>
                    <a:pt x="4" y="178"/>
                  </a:lnTo>
                  <a:lnTo>
                    <a:pt x="0" y="148"/>
                  </a:lnTo>
                  <a:lnTo>
                    <a:pt x="4" y="118"/>
                  </a:lnTo>
                  <a:lnTo>
                    <a:pt x="12" y="90"/>
                  </a:lnTo>
                  <a:lnTo>
                    <a:pt x="25" y="66"/>
                  </a:lnTo>
                  <a:lnTo>
                    <a:pt x="43" y="43"/>
                  </a:lnTo>
                  <a:lnTo>
                    <a:pt x="65" y="26"/>
                  </a:lnTo>
                  <a:lnTo>
                    <a:pt x="90" y="12"/>
                  </a:lnTo>
                  <a:lnTo>
                    <a:pt x="118" y="3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2" name="Freeform 486"/>
            <p:cNvSpPr>
              <a:spLocks/>
            </p:cNvSpPr>
            <p:nvPr/>
          </p:nvSpPr>
          <p:spPr bwMode="auto">
            <a:xfrm>
              <a:off x="5435600" y="4360863"/>
              <a:ext cx="65088" cy="19050"/>
            </a:xfrm>
            <a:custGeom>
              <a:avLst/>
              <a:gdLst>
                <a:gd name="T0" fmla="*/ 59 w 412"/>
                <a:gd name="T1" fmla="*/ 0 h 119"/>
                <a:gd name="T2" fmla="*/ 353 w 412"/>
                <a:gd name="T3" fmla="*/ 0 h 119"/>
                <a:gd name="T4" fmla="*/ 371 w 412"/>
                <a:gd name="T5" fmla="*/ 4 h 119"/>
                <a:gd name="T6" fmla="*/ 387 w 412"/>
                <a:gd name="T7" fmla="*/ 12 h 119"/>
                <a:gd name="T8" fmla="*/ 400 w 412"/>
                <a:gd name="T9" fmla="*/ 25 h 119"/>
                <a:gd name="T10" fmla="*/ 408 w 412"/>
                <a:gd name="T11" fmla="*/ 41 h 119"/>
                <a:gd name="T12" fmla="*/ 412 w 412"/>
                <a:gd name="T13" fmla="*/ 60 h 119"/>
                <a:gd name="T14" fmla="*/ 408 w 412"/>
                <a:gd name="T15" fmla="*/ 78 h 119"/>
                <a:gd name="T16" fmla="*/ 400 w 412"/>
                <a:gd name="T17" fmla="*/ 94 h 119"/>
                <a:gd name="T18" fmla="*/ 387 w 412"/>
                <a:gd name="T19" fmla="*/ 107 h 119"/>
                <a:gd name="T20" fmla="*/ 371 w 412"/>
                <a:gd name="T21" fmla="*/ 115 h 119"/>
                <a:gd name="T22" fmla="*/ 353 w 412"/>
                <a:gd name="T23" fmla="*/ 119 h 119"/>
                <a:gd name="T24" fmla="*/ 59 w 412"/>
                <a:gd name="T25" fmla="*/ 119 h 119"/>
                <a:gd name="T26" fmla="*/ 40 w 412"/>
                <a:gd name="T27" fmla="*/ 115 h 119"/>
                <a:gd name="T28" fmla="*/ 24 w 412"/>
                <a:gd name="T29" fmla="*/ 107 h 119"/>
                <a:gd name="T30" fmla="*/ 11 w 412"/>
                <a:gd name="T31" fmla="*/ 94 h 119"/>
                <a:gd name="T32" fmla="*/ 2 w 412"/>
                <a:gd name="T33" fmla="*/ 78 h 119"/>
                <a:gd name="T34" fmla="*/ 0 w 412"/>
                <a:gd name="T35" fmla="*/ 60 h 119"/>
                <a:gd name="T36" fmla="*/ 2 w 412"/>
                <a:gd name="T37" fmla="*/ 41 h 119"/>
                <a:gd name="T38" fmla="*/ 11 w 412"/>
                <a:gd name="T39" fmla="*/ 25 h 119"/>
                <a:gd name="T40" fmla="*/ 24 w 412"/>
                <a:gd name="T41" fmla="*/ 12 h 119"/>
                <a:gd name="T42" fmla="*/ 40 w 412"/>
                <a:gd name="T43" fmla="*/ 4 h 119"/>
                <a:gd name="T44" fmla="*/ 59 w 412"/>
                <a:gd name="T4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2" h="119">
                  <a:moveTo>
                    <a:pt x="59" y="0"/>
                  </a:moveTo>
                  <a:lnTo>
                    <a:pt x="353" y="0"/>
                  </a:lnTo>
                  <a:lnTo>
                    <a:pt x="371" y="4"/>
                  </a:lnTo>
                  <a:lnTo>
                    <a:pt x="387" y="12"/>
                  </a:lnTo>
                  <a:lnTo>
                    <a:pt x="400" y="25"/>
                  </a:lnTo>
                  <a:lnTo>
                    <a:pt x="408" y="41"/>
                  </a:lnTo>
                  <a:lnTo>
                    <a:pt x="412" y="60"/>
                  </a:lnTo>
                  <a:lnTo>
                    <a:pt x="408" y="78"/>
                  </a:lnTo>
                  <a:lnTo>
                    <a:pt x="400" y="94"/>
                  </a:lnTo>
                  <a:lnTo>
                    <a:pt x="387" y="107"/>
                  </a:lnTo>
                  <a:lnTo>
                    <a:pt x="371" y="115"/>
                  </a:lnTo>
                  <a:lnTo>
                    <a:pt x="353" y="119"/>
                  </a:lnTo>
                  <a:lnTo>
                    <a:pt x="59" y="119"/>
                  </a:lnTo>
                  <a:lnTo>
                    <a:pt x="40" y="115"/>
                  </a:lnTo>
                  <a:lnTo>
                    <a:pt x="24" y="107"/>
                  </a:lnTo>
                  <a:lnTo>
                    <a:pt x="11" y="94"/>
                  </a:lnTo>
                  <a:lnTo>
                    <a:pt x="2" y="78"/>
                  </a:lnTo>
                  <a:lnTo>
                    <a:pt x="0" y="60"/>
                  </a:lnTo>
                  <a:lnTo>
                    <a:pt x="2" y="41"/>
                  </a:lnTo>
                  <a:lnTo>
                    <a:pt x="11" y="25"/>
                  </a:lnTo>
                  <a:lnTo>
                    <a:pt x="24" y="12"/>
                  </a:lnTo>
                  <a:lnTo>
                    <a:pt x="40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3" name="Freeform 487"/>
            <p:cNvSpPr>
              <a:spLocks/>
            </p:cNvSpPr>
            <p:nvPr/>
          </p:nvSpPr>
          <p:spPr bwMode="auto">
            <a:xfrm>
              <a:off x="5389563" y="4425950"/>
              <a:ext cx="111125" cy="19050"/>
            </a:xfrm>
            <a:custGeom>
              <a:avLst/>
              <a:gdLst>
                <a:gd name="T0" fmla="*/ 59 w 706"/>
                <a:gd name="T1" fmla="*/ 0 h 118"/>
                <a:gd name="T2" fmla="*/ 647 w 706"/>
                <a:gd name="T3" fmla="*/ 0 h 118"/>
                <a:gd name="T4" fmla="*/ 665 w 706"/>
                <a:gd name="T5" fmla="*/ 3 h 118"/>
                <a:gd name="T6" fmla="*/ 681 w 706"/>
                <a:gd name="T7" fmla="*/ 11 h 118"/>
                <a:gd name="T8" fmla="*/ 694 w 706"/>
                <a:gd name="T9" fmla="*/ 24 h 118"/>
                <a:gd name="T10" fmla="*/ 702 w 706"/>
                <a:gd name="T11" fmla="*/ 40 h 118"/>
                <a:gd name="T12" fmla="*/ 706 w 706"/>
                <a:gd name="T13" fmla="*/ 59 h 118"/>
                <a:gd name="T14" fmla="*/ 702 w 706"/>
                <a:gd name="T15" fmla="*/ 77 h 118"/>
                <a:gd name="T16" fmla="*/ 694 w 706"/>
                <a:gd name="T17" fmla="*/ 93 h 118"/>
                <a:gd name="T18" fmla="*/ 681 w 706"/>
                <a:gd name="T19" fmla="*/ 106 h 118"/>
                <a:gd name="T20" fmla="*/ 665 w 706"/>
                <a:gd name="T21" fmla="*/ 115 h 118"/>
                <a:gd name="T22" fmla="*/ 647 w 706"/>
                <a:gd name="T23" fmla="*/ 118 h 118"/>
                <a:gd name="T24" fmla="*/ 59 w 706"/>
                <a:gd name="T25" fmla="*/ 118 h 118"/>
                <a:gd name="T26" fmla="*/ 40 w 706"/>
                <a:gd name="T27" fmla="*/ 115 h 118"/>
                <a:gd name="T28" fmla="*/ 24 w 706"/>
                <a:gd name="T29" fmla="*/ 106 h 118"/>
                <a:gd name="T30" fmla="*/ 11 w 706"/>
                <a:gd name="T31" fmla="*/ 93 h 118"/>
                <a:gd name="T32" fmla="*/ 2 w 706"/>
                <a:gd name="T33" fmla="*/ 77 h 118"/>
                <a:gd name="T34" fmla="*/ 0 w 706"/>
                <a:gd name="T35" fmla="*/ 59 h 118"/>
                <a:gd name="T36" fmla="*/ 2 w 706"/>
                <a:gd name="T37" fmla="*/ 40 h 118"/>
                <a:gd name="T38" fmla="*/ 11 w 706"/>
                <a:gd name="T39" fmla="*/ 24 h 118"/>
                <a:gd name="T40" fmla="*/ 24 w 706"/>
                <a:gd name="T41" fmla="*/ 11 h 118"/>
                <a:gd name="T42" fmla="*/ 40 w 706"/>
                <a:gd name="T43" fmla="*/ 3 h 118"/>
                <a:gd name="T44" fmla="*/ 59 w 706"/>
                <a:gd name="T4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06" h="118">
                  <a:moveTo>
                    <a:pt x="59" y="0"/>
                  </a:moveTo>
                  <a:lnTo>
                    <a:pt x="647" y="0"/>
                  </a:lnTo>
                  <a:lnTo>
                    <a:pt x="665" y="3"/>
                  </a:lnTo>
                  <a:lnTo>
                    <a:pt x="681" y="11"/>
                  </a:lnTo>
                  <a:lnTo>
                    <a:pt x="694" y="24"/>
                  </a:lnTo>
                  <a:lnTo>
                    <a:pt x="702" y="40"/>
                  </a:lnTo>
                  <a:lnTo>
                    <a:pt x="706" y="59"/>
                  </a:lnTo>
                  <a:lnTo>
                    <a:pt x="702" y="77"/>
                  </a:lnTo>
                  <a:lnTo>
                    <a:pt x="694" y="93"/>
                  </a:lnTo>
                  <a:lnTo>
                    <a:pt x="681" y="106"/>
                  </a:lnTo>
                  <a:lnTo>
                    <a:pt x="665" y="115"/>
                  </a:lnTo>
                  <a:lnTo>
                    <a:pt x="647" y="118"/>
                  </a:lnTo>
                  <a:lnTo>
                    <a:pt x="59" y="118"/>
                  </a:lnTo>
                  <a:lnTo>
                    <a:pt x="40" y="115"/>
                  </a:lnTo>
                  <a:lnTo>
                    <a:pt x="24" y="106"/>
                  </a:lnTo>
                  <a:lnTo>
                    <a:pt x="11" y="93"/>
                  </a:lnTo>
                  <a:lnTo>
                    <a:pt x="2" y="77"/>
                  </a:lnTo>
                  <a:lnTo>
                    <a:pt x="0" y="59"/>
                  </a:lnTo>
                  <a:lnTo>
                    <a:pt x="2" y="40"/>
                  </a:lnTo>
                  <a:lnTo>
                    <a:pt x="11" y="24"/>
                  </a:lnTo>
                  <a:lnTo>
                    <a:pt x="24" y="11"/>
                  </a:lnTo>
                  <a:lnTo>
                    <a:pt x="40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4" name="Freeform 488"/>
            <p:cNvSpPr>
              <a:spLocks/>
            </p:cNvSpPr>
            <p:nvPr/>
          </p:nvSpPr>
          <p:spPr bwMode="auto">
            <a:xfrm>
              <a:off x="5343525" y="4492625"/>
              <a:ext cx="157163" cy="19050"/>
            </a:xfrm>
            <a:custGeom>
              <a:avLst/>
              <a:gdLst>
                <a:gd name="T0" fmla="*/ 59 w 1000"/>
                <a:gd name="T1" fmla="*/ 0 h 118"/>
                <a:gd name="T2" fmla="*/ 941 w 1000"/>
                <a:gd name="T3" fmla="*/ 0 h 118"/>
                <a:gd name="T4" fmla="*/ 959 w 1000"/>
                <a:gd name="T5" fmla="*/ 3 h 118"/>
                <a:gd name="T6" fmla="*/ 975 w 1000"/>
                <a:gd name="T7" fmla="*/ 12 h 118"/>
                <a:gd name="T8" fmla="*/ 988 w 1000"/>
                <a:gd name="T9" fmla="*/ 23 h 118"/>
                <a:gd name="T10" fmla="*/ 996 w 1000"/>
                <a:gd name="T11" fmla="*/ 41 h 118"/>
                <a:gd name="T12" fmla="*/ 1000 w 1000"/>
                <a:gd name="T13" fmla="*/ 59 h 118"/>
                <a:gd name="T14" fmla="*/ 996 w 1000"/>
                <a:gd name="T15" fmla="*/ 77 h 118"/>
                <a:gd name="T16" fmla="*/ 988 w 1000"/>
                <a:gd name="T17" fmla="*/ 93 h 118"/>
                <a:gd name="T18" fmla="*/ 975 w 1000"/>
                <a:gd name="T19" fmla="*/ 106 h 118"/>
                <a:gd name="T20" fmla="*/ 959 w 1000"/>
                <a:gd name="T21" fmla="*/ 115 h 118"/>
                <a:gd name="T22" fmla="*/ 941 w 1000"/>
                <a:gd name="T23" fmla="*/ 118 h 118"/>
                <a:gd name="T24" fmla="*/ 59 w 1000"/>
                <a:gd name="T25" fmla="*/ 118 h 118"/>
                <a:gd name="T26" fmla="*/ 40 w 1000"/>
                <a:gd name="T27" fmla="*/ 115 h 118"/>
                <a:gd name="T28" fmla="*/ 24 w 1000"/>
                <a:gd name="T29" fmla="*/ 106 h 118"/>
                <a:gd name="T30" fmla="*/ 11 w 1000"/>
                <a:gd name="T31" fmla="*/ 93 h 118"/>
                <a:gd name="T32" fmla="*/ 2 w 1000"/>
                <a:gd name="T33" fmla="*/ 77 h 118"/>
                <a:gd name="T34" fmla="*/ 0 w 1000"/>
                <a:gd name="T35" fmla="*/ 59 h 118"/>
                <a:gd name="T36" fmla="*/ 2 w 1000"/>
                <a:gd name="T37" fmla="*/ 41 h 118"/>
                <a:gd name="T38" fmla="*/ 11 w 1000"/>
                <a:gd name="T39" fmla="*/ 23 h 118"/>
                <a:gd name="T40" fmla="*/ 24 w 1000"/>
                <a:gd name="T41" fmla="*/ 12 h 118"/>
                <a:gd name="T42" fmla="*/ 40 w 1000"/>
                <a:gd name="T43" fmla="*/ 3 h 118"/>
                <a:gd name="T44" fmla="*/ 59 w 1000"/>
                <a:gd name="T4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00" h="118">
                  <a:moveTo>
                    <a:pt x="59" y="0"/>
                  </a:moveTo>
                  <a:lnTo>
                    <a:pt x="941" y="0"/>
                  </a:lnTo>
                  <a:lnTo>
                    <a:pt x="959" y="3"/>
                  </a:lnTo>
                  <a:lnTo>
                    <a:pt x="975" y="12"/>
                  </a:lnTo>
                  <a:lnTo>
                    <a:pt x="988" y="23"/>
                  </a:lnTo>
                  <a:lnTo>
                    <a:pt x="996" y="41"/>
                  </a:lnTo>
                  <a:lnTo>
                    <a:pt x="1000" y="59"/>
                  </a:lnTo>
                  <a:lnTo>
                    <a:pt x="996" y="77"/>
                  </a:lnTo>
                  <a:lnTo>
                    <a:pt x="988" y="93"/>
                  </a:lnTo>
                  <a:lnTo>
                    <a:pt x="975" y="106"/>
                  </a:lnTo>
                  <a:lnTo>
                    <a:pt x="959" y="115"/>
                  </a:lnTo>
                  <a:lnTo>
                    <a:pt x="941" y="118"/>
                  </a:lnTo>
                  <a:lnTo>
                    <a:pt x="59" y="118"/>
                  </a:lnTo>
                  <a:lnTo>
                    <a:pt x="40" y="115"/>
                  </a:lnTo>
                  <a:lnTo>
                    <a:pt x="24" y="106"/>
                  </a:lnTo>
                  <a:lnTo>
                    <a:pt x="11" y="93"/>
                  </a:lnTo>
                  <a:lnTo>
                    <a:pt x="2" y="77"/>
                  </a:lnTo>
                  <a:lnTo>
                    <a:pt x="0" y="59"/>
                  </a:lnTo>
                  <a:lnTo>
                    <a:pt x="2" y="41"/>
                  </a:lnTo>
                  <a:lnTo>
                    <a:pt x="11" y="23"/>
                  </a:lnTo>
                  <a:lnTo>
                    <a:pt x="24" y="12"/>
                  </a:lnTo>
                  <a:lnTo>
                    <a:pt x="40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5" name="Freeform 489"/>
            <p:cNvSpPr>
              <a:spLocks/>
            </p:cNvSpPr>
            <p:nvPr/>
          </p:nvSpPr>
          <p:spPr bwMode="auto">
            <a:xfrm>
              <a:off x="5305425" y="4557713"/>
              <a:ext cx="195263" cy="19050"/>
            </a:xfrm>
            <a:custGeom>
              <a:avLst/>
              <a:gdLst>
                <a:gd name="T0" fmla="*/ 59 w 1235"/>
                <a:gd name="T1" fmla="*/ 0 h 118"/>
                <a:gd name="T2" fmla="*/ 1176 w 1235"/>
                <a:gd name="T3" fmla="*/ 0 h 118"/>
                <a:gd name="T4" fmla="*/ 1194 w 1235"/>
                <a:gd name="T5" fmla="*/ 3 h 118"/>
                <a:gd name="T6" fmla="*/ 1210 w 1235"/>
                <a:gd name="T7" fmla="*/ 12 h 118"/>
                <a:gd name="T8" fmla="*/ 1223 w 1235"/>
                <a:gd name="T9" fmla="*/ 25 h 118"/>
                <a:gd name="T10" fmla="*/ 1231 w 1235"/>
                <a:gd name="T11" fmla="*/ 41 h 118"/>
                <a:gd name="T12" fmla="*/ 1235 w 1235"/>
                <a:gd name="T13" fmla="*/ 59 h 118"/>
                <a:gd name="T14" fmla="*/ 1231 w 1235"/>
                <a:gd name="T15" fmla="*/ 77 h 118"/>
                <a:gd name="T16" fmla="*/ 1223 w 1235"/>
                <a:gd name="T17" fmla="*/ 95 h 118"/>
                <a:gd name="T18" fmla="*/ 1210 w 1235"/>
                <a:gd name="T19" fmla="*/ 106 h 118"/>
                <a:gd name="T20" fmla="*/ 1194 w 1235"/>
                <a:gd name="T21" fmla="*/ 115 h 118"/>
                <a:gd name="T22" fmla="*/ 1176 w 1235"/>
                <a:gd name="T23" fmla="*/ 118 h 118"/>
                <a:gd name="T24" fmla="*/ 59 w 1235"/>
                <a:gd name="T25" fmla="*/ 118 h 118"/>
                <a:gd name="T26" fmla="*/ 40 w 1235"/>
                <a:gd name="T27" fmla="*/ 115 h 118"/>
                <a:gd name="T28" fmla="*/ 24 w 1235"/>
                <a:gd name="T29" fmla="*/ 106 h 118"/>
                <a:gd name="T30" fmla="*/ 11 w 1235"/>
                <a:gd name="T31" fmla="*/ 95 h 118"/>
                <a:gd name="T32" fmla="*/ 3 w 1235"/>
                <a:gd name="T33" fmla="*/ 77 h 118"/>
                <a:gd name="T34" fmla="*/ 0 w 1235"/>
                <a:gd name="T35" fmla="*/ 59 h 118"/>
                <a:gd name="T36" fmla="*/ 3 w 1235"/>
                <a:gd name="T37" fmla="*/ 41 h 118"/>
                <a:gd name="T38" fmla="*/ 11 w 1235"/>
                <a:gd name="T39" fmla="*/ 25 h 118"/>
                <a:gd name="T40" fmla="*/ 24 w 1235"/>
                <a:gd name="T41" fmla="*/ 12 h 118"/>
                <a:gd name="T42" fmla="*/ 40 w 1235"/>
                <a:gd name="T43" fmla="*/ 3 h 118"/>
                <a:gd name="T44" fmla="*/ 59 w 1235"/>
                <a:gd name="T4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35" h="118">
                  <a:moveTo>
                    <a:pt x="59" y="0"/>
                  </a:moveTo>
                  <a:lnTo>
                    <a:pt x="1176" y="0"/>
                  </a:lnTo>
                  <a:lnTo>
                    <a:pt x="1194" y="3"/>
                  </a:lnTo>
                  <a:lnTo>
                    <a:pt x="1210" y="12"/>
                  </a:lnTo>
                  <a:lnTo>
                    <a:pt x="1223" y="25"/>
                  </a:lnTo>
                  <a:lnTo>
                    <a:pt x="1231" y="41"/>
                  </a:lnTo>
                  <a:lnTo>
                    <a:pt x="1235" y="59"/>
                  </a:lnTo>
                  <a:lnTo>
                    <a:pt x="1231" y="77"/>
                  </a:lnTo>
                  <a:lnTo>
                    <a:pt x="1223" y="95"/>
                  </a:lnTo>
                  <a:lnTo>
                    <a:pt x="1210" y="106"/>
                  </a:lnTo>
                  <a:lnTo>
                    <a:pt x="1194" y="115"/>
                  </a:lnTo>
                  <a:lnTo>
                    <a:pt x="1176" y="118"/>
                  </a:lnTo>
                  <a:lnTo>
                    <a:pt x="59" y="118"/>
                  </a:lnTo>
                  <a:lnTo>
                    <a:pt x="40" y="115"/>
                  </a:lnTo>
                  <a:lnTo>
                    <a:pt x="24" y="106"/>
                  </a:lnTo>
                  <a:lnTo>
                    <a:pt x="11" y="95"/>
                  </a:lnTo>
                  <a:lnTo>
                    <a:pt x="3" y="77"/>
                  </a:lnTo>
                  <a:lnTo>
                    <a:pt x="0" y="59"/>
                  </a:lnTo>
                  <a:lnTo>
                    <a:pt x="3" y="41"/>
                  </a:lnTo>
                  <a:lnTo>
                    <a:pt x="11" y="25"/>
                  </a:lnTo>
                  <a:lnTo>
                    <a:pt x="24" y="12"/>
                  </a:lnTo>
                  <a:lnTo>
                    <a:pt x="40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6" name="Freeform 490"/>
            <p:cNvSpPr>
              <a:spLocks/>
            </p:cNvSpPr>
            <p:nvPr/>
          </p:nvSpPr>
          <p:spPr bwMode="auto">
            <a:xfrm>
              <a:off x="5360988" y="4624388"/>
              <a:ext cx="139700" cy="17463"/>
            </a:xfrm>
            <a:custGeom>
              <a:avLst/>
              <a:gdLst>
                <a:gd name="T0" fmla="*/ 59 w 882"/>
                <a:gd name="T1" fmla="*/ 0 h 118"/>
                <a:gd name="T2" fmla="*/ 823 w 882"/>
                <a:gd name="T3" fmla="*/ 0 h 118"/>
                <a:gd name="T4" fmla="*/ 841 w 882"/>
                <a:gd name="T5" fmla="*/ 3 h 118"/>
                <a:gd name="T6" fmla="*/ 857 w 882"/>
                <a:gd name="T7" fmla="*/ 12 h 118"/>
                <a:gd name="T8" fmla="*/ 870 w 882"/>
                <a:gd name="T9" fmla="*/ 25 h 118"/>
                <a:gd name="T10" fmla="*/ 878 w 882"/>
                <a:gd name="T11" fmla="*/ 41 h 118"/>
                <a:gd name="T12" fmla="*/ 882 w 882"/>
                <a:gd name="T13" fmla="*/ 59 h 118"/>
                <a:gd name="T14" fmla="*/ 878 w 882"/>
                <a:gd name="T15" fmla="*/ 77 h 118"/>
                <a:gd name="T16" fmla="*/ 870 w 882"/>
                <a:gd name="T17" fmla="*/ 94 h 118"/>
                <a:gd name="T18" fmla="*/ 857 w 882"/>
                <a:gd name="T19" fmla="*/ 107 h 118"/>
                <a:gd name="T20" fmla="*/ 841 w 882"/>
                <a:gd name="T21" fmla="*/ 115 h 118"/>
                <a:gd name="T22" fmla="*/ 823 w 882"/>
                <a:gd name="T23" fmla="*/ 118 h 118"/>
                <a:gd name="T24" fmla="*/ 59 w 882"/>
                <a:gd name="T25" fmla="*/ 118 h 118"/>
                <a:gd name="T26" fmla="*/ 39 w 882"/>
                <a:gd name="T27" fmla="*/ 115 h 118"/>
                <a:gd name="T28" fmla="*/ 23 w 882"/>
                <a:gd name="T29" fmla="*/ 107 h 118"/>
                <a:gd name="T30" fmla="*/ 10 w 882"/>
                <a:gd name="T31" fmla="*/ 94 h 118"/>
                <a:gd name="T32" fmla="*/ 3 w 882"/>
                <a:gd name="T33" fmla="*/ 77 h 118"/>
                <a:gd name="T34" fmla="*/ 0 w 882"/>
                <a:gd name="T35" fmla="*/ 59 h 118"/>
                <a:gd name="T36" fmla="*/ 3 w 882"/>
                <a:gd name="T37" fmla="*/ 41 h 118"/>
                <a:gd name="T38" fmla="*/ 10 w 882"/>
                <a:gd name="T39" fmla="*/ 25 h 118"/>
                <a:gd name="T40" fmla="*/ 23 w 882"/>
                <a:gd name="T41" fmla="*/ 12 h 118"/>
                <a:gd name="T42" fmla="*/ 39 w 882"/>
                <a:gd name="T43" fmla="*/ 3 h 118"/>
                <a:gd name="T44" fmla="*/ 59 w 882"/>
                <a:gd name="T4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82" h="118">
                  <a:moveTo>
                    <a:pt x="59" y="0"/>
                  </a:moveTo>
                  <a:lnTo>
                    <a:pt x="823" y="0"/>
                  </a:lnTo>
                  <a:lnTo>
                    <a:pt x="841" y="3"/>
                  </a:lnTo>
                  <a:lnTo>
                    <a:pt x="857" y="12"/>
                  </a:lnTo>
                  <a:lnTo>
                    <a:pt x="870" y="25"/>
                  </a:lnTo>
                  <a:lnTo>
                    <a:pt x="878" y="41"/>
                  </a:lnTo>
                  <a:lnTo>
                    <a:pt x="882" y="59"/>
                  </a:lnTo>
                  <a:lnTo>
                    <a:pt x="878" y="77"/>
                  </a:lnTo>
                  <a:lnTo>
                    <a:pt x="870" y="94"/>
                  </a:lnTo>
                  <a:lnTo>
                    <a:pt x="857" y="107"/>
                  </a:lnTo>
                  <a:lnTo>
                    <a:pt x="841" y="115"/>
                  </a:lnTo>
                  <a:lnTo>
                    <a:pt x="823" y="118"/>
                  </a:lnTo>
                  <a:lnTo>
                    <a:pt x="59" y="118"/>
                  </a:lnTo>
                  <a:lnTo>
                    <a:pt x="39" y="115"/>
                  </a:lnTo>
                  <a:lnTo>
                    <a:pt x="23" y="107"/>
                  </a:lnTo>
                  <a:lnTo>
                    <a:pt x="10" y="94"/>
                  </a:lnTo>
                  <a:lnTo>
                    <a:pt x="3" y="77"/>
                  </a:lnTo>
                  <a:lnTo>
                    <a:pt x="0" y="59"/>
                  </a:lnTo>
                  <a:lnTo>
                    <a:pt x="3" y="41"/>
                  </a:lnTo>
                  <a:lnTo>
                    <a:pt x="10" y="25"/>
                  </a:lnTo>
                  <a:lnTo>
                    <a:pt x="23" y="12"/>
                  </a:lnTo>
                  <a:lnTo>
                    <a:pt x="39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7" name="Freeform 491"/>
            <p:cNvSpPr>
              <a:spLocks/>
            </p:cNvSpPr>
            <p:nvPr/>
          </p:nvSpPr>
          <p:spPr bwMode="auto">
            <a:xfrm>
              <a:off x="5418138" y="4689475"/>
              <a:ext cx="82550" cy="19050"/>
            </a:xfrm>
            <a:custGeom>
              <a:avLst/>
              <a:gdLst>
                <a:gd name="T0" fmla="*/ 58 w 529"/>
                <a:gd name="T1" fmla="*/ 0 h 119"/>
                <a:gd name="T2" fmla="*/ 470 w 529"/>
                <a:gd name="T3" fmla="*/ 0 h 119"/>
                <a:gd name="T4" fmla="*/ 488 w 529"/>
                <a:gd name="T5" fmla="*/ 3 h 119"/>
                <a:gd name="T6" fmla="*/ 504 w 529"/>
                <a:gd name="T7" fmla="*/ 12 h 119"/>
                <a:gd name="T8" fmla="*/ 517 w 529"/>
                <a:gd name="T9" fmla="*/ 25 h 119"/>
                <a:gd name="T10" fmla="*/ 525 w 529"/>
                <a:gd name="T11" fmla="*/ 41 h 119"/>
                <a:gd name="T12" fmla="*/ 529 w 529"/>
                <a:gd name="T13" fmla="*/ 59 h 119"/>
                <a:gd name="T14" fmla="*/ 525 w 529"/>
                <a:gd name="T15" fmla="*/ 78 h 119"/>
                <a:gd name="T16" fmla="*/ 517 w 529"/>
                <a:gd name="T17" fmla="*/ 94 h 119"/>
                <a:gd name="T18" fmla="*/ 504 w 529"/>
                <a:gd name="T19" fmla="*/ 107 h 119"/>
                <a:gd name="T20" fmla="*/ 488 w 529"/>
                <a:gd name="T21" fmla="*/ 115 h 119"/>
                <a:gd name="T22" fmla="*/ 470 w 529"/>
                <a:gd name="T23" fmla="*/ 119 h 119"/>
                <a:gd name="T24" fmla="*/ 58 w 529"/>
                <a:gd name="T25" fmla="*/ 119 h 119"/>
                <a:gd name="T26" fmla="*/ 39 w 529"/>
                <a:gd name="T27" fmla="*/ 115 h 119"/>
                <a:gd name="T28" fmla="*/ 23 w 529"/>
                <a:gd name="T29" fmla="*/ 107 h 119"/>
                <a:gd name="T30" fmla="*/ 10 w 529"/>
                <a:gd name="T31" fmla="*/ 94 h 119"/>
                <a:gd name="T32" fmla="*/ 3 w 529"/>
                <a:gd name="T33" fmla="*/ 78 h 119"/>
                <a:gd name="T34" fmla="*/ 0 w 529"/>
                <a:gd name="T35" fmla="*/ 59 h 119"/>
                <a:gd name="T36" fmla="*/ 3 w 529"/>
                <a:gd name="T37" fmla="*/ 41 h 119"/>
                <a:gd name="T38" fmla="*/ 10 w 529"/>
                <a:gd name="T39" fmla="*/ 25 h 119"/>
                <a:gd name="T40" fmla="*/ 23 w 529"/>
                <a:gd name="T41" fmla="*/ 12 h 119"/>
                <a:gd name="T42" fmla="*/ 39 w 529"/>
                <a:gd name="T43" fmla="*/ 3 h 119"/>
                <a:gd name="T44" fmla="*/ 58 w 529"/>
                <a:gd name="T4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29" h="119">
                  <a:moveTo>
                    <a:pt x="58" y="0"/>
                  </a:moveTo>
                  <a:lnTo>
                    <a:pt x="470" y="0"/>
                  </a:lnTo>
                  <a:lnTo>
                    <a:pt x="488" y="3"/>
                  </a:lnTo>
                  <a:lnTo>
                    <a:pt x="504" y="12"/>
                  </a:lnTo>
                  <a:lnTo>
                    <a:pt x="517" y="25"/>
                  </a:lnTo>
                  <a:lnTo>
                    <a:pt x="525" y="41"/>
                  </a:lnTo>
                  <a:lnTo>
                    <a:pt x="529" y="59"/>
                  </a:lnTo>
                  <a:lnTo>
                    <a:pt x="525" y="78"/>
                  </a:lnTo>
                  <a:lnTo>
                    <a:pt x="517" y="94"/>
                  </a:lnTo>
                  <a:lnTo>
                    <a:pt x="504" y="107"/>
                  </a:lnTo>
                  <a:lnTo>
                    <a:pt x="488" y="115"/>
                  </a:lnTo>
                  <a:lnTo>
                    <a:pt x="470" y="119"/>
                  </a:lnTo>
                  <a:lnTo>
                    <a:pt x="58" y="119"/>
                  </a:lnTo>
                  <a:lnTo>
                    <a:pt x="39" y="115"/>
                  </a:lnTo>
                  <a:lnTo>
                    <a:pt x="23" y="107"/>
                  </a:lnTo>
                  <a:lnTo>
                    <a:pt x="10" y="94"/>
                  </a:lnTo>
                  <a:lnTo>
                    <a:pt x="3" y="78"/>
                  </a:lnTo>
                  <a:lnTo>
                    <a:pt x="0" y="59"/>
                  </a:lnTo>
                  <a:lnTo>
                    <a:pt x="3" y="41"/>
                  </a:lnTo>
                  <a:lnTo>
                    <a:pt x="10" y="25"/>
                  </a:lnTo>
                  <a:lnTo>
                    <a:pt x="23" y="12"/>
                  </a:lnTo>
                  <a:lnTo>
                    <a:pt x="39" y="3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8" name="TextBox 397"/>
          <p:cNvSpPr txBox="1"/>
          <p:nvPr/>
        </p:nvSpPr>
        <p:spPr>
          <a:xfrm>
            <a:off x="10823181" y="2691970"/>
            <a:ext cx="314339" cy="307777"/>
          </a:xfrm>
          <a:prstGeom prst="rect">
            <a:avLst/>
          </a:prstGeom>
          <a:solidFill>
            <a:srgbClr val="C00000"/>
          </a:solidFill>
        </p:spPr>
        <p:txBody>
          <a:bodyPr wrap="square" lIns="0" rIns="0" rtlCol="0">
            <a:spAutoFit/>
          </a:bodyPr>
          <a:lstStyle/>
          <a:p>
            <a:pPr algn="r"/>
            <a:r>
              <a:rPr lang="ru-RU" sz="1400" b="1" dirty="0">
                <a:solidFill>
                  <a:schemeClr val="bg1"/>
                </a:solidFill>
              </a:rPr>
              <a:t>1</a:t>
            </a:r>
          </a:p>
        </p:txBody>
      </p:sp>
      <p:grpSp>
        <p:nvGrpSpPr>
          <p:cNvPr id="399" name="Группа 398"/>
          <p:cNvGrpSpPr/>
          <p:nvPr/>
        </p:nvGrpSpPr>
        <p:grpSpPr>
          <a:xfrm>
            <a:off x="11020872" y="3143774"/>
            <a:ext cx="387720" cy="165062"/>
            <a:chOff x="8354502" y="5770706"/>
            <a:chExt cx="387720" cy="429095"/>
          </a:xfrm>
        </p:grpSpPr>
        <p:cxnSp>
          <p:nvCxnSpPr>
            <p:cNvPr id="400" name="Прямая соединительная линия 399"/>
            <p:cNvCxnSpPr/>
            <p:nvPr/>
          </p:nvCxnSpPr>
          <p:spPr>
            <a:xfrm>
              <a:off x="8546509" y="5803801"/>
              <a:ext cx="0" cy="396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Прямая соединительная линия 400"/>
            <p:cNvCxnSpPr/>
            <p:nvPr/>
          </p:nvCxnSpPr>
          <p:spPr>
            <a:xfrm flipV="1">
              <a:off x="8354502" y="5770706"/>
              <a:ext cx="38772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Прямая соединительная линия 28"/>
          <p:cNvCxnSpPr/>
          <p:nvPr/>
        </p:nvCxnSpPr>
        <p:spPr>
          <a:xfrm>
            <a:off x="3237030" y="5448733"/>
            <a:ext cx="0" cy="557141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Прямая соединительная линия 424"/>
          <p:cNvCxnSpPr/>
          <p:nvPr/>
        </p:nvCxnSpPr>
        <p:spPr>
          <a:xfrm>
            <a:off x="2479701" y="5175403"/>
            <a:ext cx="0" cy="768522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6" name="Прямая соединительная линия 425"/>
          <p:cNvCxnSpPr/>
          <p:nvPr/>
        </p:nvCxnSpPr>
        <p:spPr>
          <a:xfrm>
            <a:off x="1721498" y="5811840"/>
            <a:ext cx="0" cy="14400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Прямая соединительная линия 427"/>
          <p:cNvCxnSpPr/>
          <p:nvPr/>
        </p:nvCxnSpPr>
        <p:spPr>
          <a:xfrm>
            <a:off x="991721" y="5674289"/>
            <a:ext cx="0" cy="308725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29" name="Диаграмма 428"/>
          <p:cNvGraphicFramePr/>
          <p:nvPr/>
        </p:nvGraphicFramePr>
        <p:xfrm>
          <a:off x="7003037" y="5341504"/>
          <a:ext cx="539784" cy="603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30" name="TextBox 429"/>
          <p:cNvSpPr txBox="1"/>
          <p:nvPr/>
        </p:nvSpPr>
        <p:spPr>
          <a:xfrm>
            <a:off x="7119860" y="5106752"/>
            <a:ext cx="421458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100</a:t>
            </a:r>
            <a:r>
              <a:rPr lang="en-US" sz="1000" b="1" dirty="0">
                <a:solidFill>
                  <a:schemeClr val="bg1"/>
                </a:solidFill>
              </a:rPr>
              <a:t>%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458" name="Прямоугольник 457"/>
          <p:cNvSpPr/>
          <p:nvPr/>
        </p:nvSpPr>
        <p:spPr>
          <a:xfrm>
            <a:off x="8282538" y="4368684"/>
            <a:ext cx="3571063" cy="19640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59" name="Таблица 458"/>
          <p:cNvGraphicFramePr>
            <a:graphicFrameLocks noGrp="1"/>
          </p:cNvGraphicFramePr>
          <p:nvPr/>
        </p:nvGraphicFramePr>
        <p:xfrm>
          <a:off x="8577735" y="5993771"/>
          <a:ext cx="3007684" cy="21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1921">
                  <a:extLst>
                    <a:ext uri="{9D8B030D-6E8A-4147-A177-3AD203B41FA5}">
                      <a16:colId xmlns:a16="http://schemas.microsoft.com/office/drawing/2014/main" val="3569342765"/>
                    </a:ext>
                  </a:extLst>
                </a:gridCol>
                <a:gridCol w="751921">
                  <a:extLst>
                    <a:ext uri="{9D8B030D-6E8A-4147-A177-3AD203B41FA5}">
                      <a16:colId xmlns:a16="http://schemas.microsoft.com/office/drawing/2014/main" val="3785278488"/>
                    </a:ext>
                  </a:extLst>
                </a:gridCol>
                <a:gridCol w="751921">
                  <a:extLst>
                    <a:ext uri="{9D8B030D-6E8A-4147-A177-3AD203B41FA5}">
                      <a16:colId xmlns:a16="http://schemas.microsoft.com/office/drawing/2014/main" val="1058227572"/>
                    </a:ext>
                  </a:extLst>
                </a:gridCol>
                <a:gridCol w="751921">
                  <a:extLst>
                    <a:ext uri="{9D8B030D-6E8A-4147-A177-3AD203B41FA5}">
                      <a16:colId xmlns:a16="http://schemas.microsoft.com/office/drawing/2014/main" val="31283134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Вася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Петя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Маша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Катя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196485"/>
                  </a:ext>
                </a:extLst>
              </a:tr>
            </a:tbl>
          </a:graphicData>
        </a:graphic>
      </p:graphicFrame>
      <p:sp>
        <p:nvSpPr>
          <p:cNvPr id="470" name="TextBox 469"/>
          <p:cNvSpPr txBox="1"/>
          <p:nvPr/>
        </p:nvSpPr>
        <p:spPr>
          <a:xfrm>
            <a:off x="8543944" y="3870710"/>
            <a:ext cx="28279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Контроль воронки продаж и Пайплайна</a:t>
            </a:r>
          </a:p>
        </p:txBody>
      </p:sp>
      <p:sp>
        <p:nvSpPr>
          <p:cNvPr id="39" name="Трапеция 38"/>
          <p:cNvSpPr/>
          <p:nvPr/>
        </p:nvSpPr>
        <p:spPr>
          <a:xfrm rot="10800000">
            <a:off x="8614427" y="4957136"/>
            <a:ext cx="619275" cy="843606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3" name="Трапеция 472"/>
          <p:cNvSpPr/>
          <p:nvPr/>
        </p:nvSpPr>
        <p:spPr>
          <a:xfrm rot="10800000">
            <a:off x="9402702" y="4957136"/>
            <a:ext cx="619275" cy="843606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4" name="Трапеция 473"/>
          <p:cNvSpPr/>
          <p:nvPr/>
        </p:nvSpPr>
        <p:spPr>
          <a:xfrm rot="10800000">
            <a:off x="10127399" y="4957136"/>
            <a:ext cx="619275" cy="843606"/>
          </a:xfrm>
          <a:prstGeom prst="trapezoid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5" name="Трапеция 474"/>
          <p:cNvSpPr/>
          <p:nvPr/>
        </p:nvSpPr>
        <p:spPr>
          <a:xfrm rot="10800000">
            <a:off x="10915674" y="4957136"/>
            <a:ext cx="619275" cy="843606"/>
          </a:xfrm>
          <a:prstGeom prst="trapezoid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2" name="Таблица 41"/>
          <p:cNvGraphicFramePr>
            <a:graphicFrameLocks noGrp="1"/>
          </p:cNvGraphicFramePr>
          <p:nvPr/>
        </p:nvGraphicFramePr>
        <p:xfrm>
          <a:off x="8531022" y="4933922"/>
          <a:ext cx="3259324" cy="889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4831">
                  <a:extLst>
                    <a:ext uri="{9D8B030D-6E8A-4147-A177-3AD203B41FA5}">
                      <a16:colId xmlns:a16="http://schemas.microsoft.com/office/drawing/2014/main" val="76156020"/>
                    </a:ext>
                  </a:extLst>
                </a:gridCol>
                <a:gridCol w="814831">
                  <a:extLst>
                    <a:ext uri="{9D8B030D-6E8A-4147-A177-3AD203B41FA5}">
                      <a16:colId xmlns:a16="http://schemas.microsoft.com/office/drawing/2014/main" val="2148843429"/>
                    </a:ext>
                  </a:extLst>
                </a:gridCol>
                <a:gridCol w="814831">
                  <a:extLst>
                    <a:ext uri="{9D8B030D-6E8A-4147-A177-3AD203B41FA5}">
                      <a16:colId xmlns:a16="http://schemas.microsoft.com/office/drawing/2014/main" val="221357223"/>
                    </a:ext>
                  </a:extLst>
                </a:gridCol>
                <a:gridCol w="814831">
                  <a:extLst>
                    <a:ext uri="{9D8B030D-6E8A-4147-A177-3AD203B41FA5}">
                      <a16:colId xmlns:a16="http://schemas.microsoft.com/office/drawing/2014/main" val="3353477581"/>
                    </a:ext>
                  </a:extLst>
                </a:gridCol>
              </a:tblGrid>
              <a:tr h="222429"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005657"/>
                  </a:ext>
                </a:extLst>
              </a:tr>
              <a:tr h="222429"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5072178"/>
                  </a:ext>
                </a:extLst>
              </a:tr>
              <a:tr h="222429"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0165169"/>
                  </a:ext>
                </a:extLst>
              </a:tr>
              <a:tr h="222429">
                <a:tc>
                  <a:txBody>
                    <a:bodyPr/>
                    <a:lstStyle/>
                    <a:p>
                      <a:pPr algn="ctr"/>
                      <a:endParaRPr lang="ru-RU" sz="80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6746503"/>
                  </a:ext>
                </a:extLst>
              </a:tr>
            </a:tbl>
          </a:graphicData>
        </a:graphic>
      </p:graphicFrame>
      <p:grpSp>
        <p:nvGrpSpPr>
          <p:cNvPr id="43" name="Группа 42"/>
          <p:cNvGrpSpPr/>
          <p:nvPr/>
        </p:nvGrpSpPr>
        <p:grpSpPr>
          <a:xfrm>
            <a:off x="8752448" y="4949864"/>
            <a:ext cx="341157" cy="860994"/>
            <a:chOff x="8752448" y="4949864"/>
            <a:chExt cx="341157" cy="860994"/>
          </a:xfrm>
        </p:grpSpPr>
        <p:sp>
          <p:nvSpPr>
            <p:cNvPr id="478" name="TextBox 477"/>
            <p:cNvSpPr txBox="1"/>
            <p:nvPr/>
          </p:nvSpPr>
          <p:spPr>
            <a:xfrm>
              <a:off x="8752448" y="4949864"/>
              <a:ext cx="331632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C00000"/>
                  </a:solidFill>
                </a:rPr>
                <a:t>100</a:t>
              </a:r>
              <a:endParaRPr lang="ru-RU" sz="1000" b="1" dirty="0">
                <a:solidFill>
                  <a:srgbClr val="C00000"/>
                </a:solidFill>
              </a:endParaRPr>
            </a:p>
          </p:txBody>
        </p:sp>
        <p:sp>
          <p:nvSpPr>
            <p:cNvPr id="479" name="TextBox 478"/>
            <p:cNvSpPr txBox="1"/>
            <p:nvPr/>
          </p:nvSpPr>
          <p:spPr>
            <a:xfrm>
              <a:off x="8761973" y="5165047"/>
              <a:ext cx="331632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C00000"/>
                  </a:solidFill>
                </a:rPr>
                <a:t>20</a:t>
              </a:r>
              <a:endParaRPr lang="ru-RU" sz="1000" b="1" dirty="0">
                <a:solidFill>
                  <a:srgbClr val="C00000"/>
                </a:solidFill>
              </a:endParaRPr>
            </a:p>
          </p:txBody>
        </p:sp>
        <p:sp>
          <p:nvSpPr>
            <p:cNvPr id="480" name="TextBox 479"/>
            <p:cNvSpPr txBox="1"/>
            <p:nvPr/>
          </p:nvSpPr>
          <p:spPr>
            <a:xfrm>
              <a:off x="8761973" y="5380230"/>
              <a:ext cx="331632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C00000"/>
                  </a:solidFill>
                </a:rPr>
                <a:t>2</a:t>
              </a:r>
              <a:endParaRPr lang="ru-RU" sz="1000" b="1" dirty="0">
                <a:solidFill>
                  <a:srgbClr val="C00000"/>
                </a:solidFill>
              </a:endParaRPr>
            </a:p>
          </p:txBody>
        </p:sp>
        <p:sp>
          <p:nvSpPr>
            <p:cNvPr id="481" name="TextBox 480"/>
            <p:cNvSpPr txBox="1"/>
            <p:nvPr/>
          </p:nvSpPr>
          <p:spPr>
            <a:xfrm>
              <a:off x="8752804" y="5595414"/>
              <a:ext cx="331632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C00000"/>
                  </a:solidFill>
                </a:rPr>
                <a:t>0</a:t>
              </a:r>
              <a:endParaRPr lang="ru-RU" sz="1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82" name="Группа 481"/>
          <p:cNvGrpSpPr/>
          <p:nvPr/>
        </p:nvGrpSpPr>
        <p:grpSpPr>
          <a:xfrm>
            <a:off x="9544107" y="4949864"/>
            <a:ext cx="341157" cy="860994"/>
            <a:chOff x="8752448" y="4949864"/>
            <a:chExt cx="341157" cy="860994"/>
          </a:xfrm>
        </p:grpSpPr>
        <p:sp>
          <p:nvSpPr>
            <p:cNvPr id="483" name="TextBox 482"/>
            <p:cNvSpPr txBox="1"/>
            <p:nvPr/>
          </p:nvSpPr>
          <p:spPr>
            <a:xfrm>
              <a:off x="8752448" y="4949864"/>
              <a:ext cx="331632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C00000"/>
                  </a:solidFill>
                </a:rPr>
                <a:t>100</a:t>
              </a:r>
              <a:endParaRPr lang="ru-RU" sz="1000" b="1" dirty="0">
                <a:solidFill>
                  <a:srgbClr val="C00000"/>
                </a:solidFill>
              </a:endParaRPr>
            </a:p>
          </p:txBody>
        </p:sp>
        <p:sp>
          <p:nvSpPr>
            <p:cNvPr id="484" name="TextBox 483"/>
            <p:cNvSpPr txBox="1"/>
            <p:nvPr/>
          </p:nvSpPr>
          <p:spPr>
            <a:xfrm>
              <a:off x="8761973" y="5165047"/>
              <a:ext cx="331632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C00000"/>
                  </a:solidFill>
                </a:rPr>
                <a:t>30</a:t>
              </a:r>
              <a:endParaRPr lang="ru-RU" sz="1000" b="1" dirty="0">
                <a:solidFill>
                  <a:srgbClr val="C00000"/>
                </a:solidFill>
              </a:endParaRPr>
            </a:p>
          </p:txBody>
        </p:sp>
        <p:sp>
          <p:nvSpPr>
            <p:cNvPr id="485" name="TextBox 484"/>
            <p:cNvSpPr txBox="1"/>
            <p:nvPr/>
          </p:nvSpPr>
          <p:spPr>
            <a:xfrm>
              <a:off x="8761973" y="5380230"/>
              <a:ext cx="331632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C00000"/>
                  </a:solidFill>
                </a:rPr>
                <a:t>5</a:t>
              </a:r>
            </a:p>
          </p:txBody>
        </p:sp>
        <p:sp>
          <p:nvSpPr>
            <p:cNvPr id="486" name="TextBox 485"/>
            <p:cNvSpPr txBox="1"/>
            <p:nvPr/>
          </p:nvSpPr>
          <p:spPr>
            <a:xfrm>
              <a:off x="8752804" y="5595414"/>
              <a:ext cx="331632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C00000"/>
                  </a:solidFill>
                </a:rPr>
                <a:t>1</a:t>
              </a:r>
              <a:endParaRPr lang="ru-RU" sz="1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87" name="Группа 486"/>
          <p:cNvGrpSpPr/>
          <p:nvPr/>
        </p:nvGrpSpPr>
        <p:grpSpPr>
          <a:xfrm>
            <a:off x="10266457" y="4949864"/>
            <a:ext cx="341157" cy="860994"/>
            <a:chOff x="8752448" y="4949864"/>
            <a:chExt cx="341157" cy="860994"/>
          </a:xfrm>
        </p:grpSpPr>
        <p:sp>
          <p:nvSpPr>
            <p:cNvPr id="488" name="TextBox 487"/>
            <p:cNvSpPr txBox="1"/>
            <p:nvPr/>
          </p:nvSpPr>
          <p:spPr>
            <a:xfrm>
              <a:off x="8752448" y="4949864"/>
              <a:ext cx="331632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</a:rPr>
                <a:t>100</a:t>
              </a:r>
              <a:endParaRPr lang="ru-RU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489" name="TextBox 488"/>
            <p:cNvSpPr txBox="1"/>
            <p:nvPr/>
          </p:nvSpPr>
          <p:spPr>
            <a:xfrm>
              <a:off x="8761973" y="5165047"/>
              <a:ext cx="331632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</a:rPr>
                <a:t>40</a:t>
              </a:r>
              <a:endParaRPr lang="ru-RU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490" name="TextBox 489"/>
            <p:cNvSpPr txBox="1"/>
            <p:nvPr/>
          </p:nvSpPr>
          <p:spPr>
            <a:xfrm>
              <a:off x="8761973" y="5380230"/>
              <a:ext cx="331632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</a:rPr>
                <a:t>10</a:t>
              </a:r>
              <a:endParaRPr lang="ru-RU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491" name="TextBox 490"/>
            <p:cNvSpPr txBox="1"/>
            <p:nvPr/>
          </p:nvSpPr>
          <p:spPr>
            <a:xfrm>
              <a:off x="8752804" y="5595414"/>
              <a:ext cx="331632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</a:rPr>
                <a:t>5</a:t>
              </a:r>
              <a:endParaRPr lang="ru-RU" sz="1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92" name="Группа 491"/>
          <p:cNvGrpSpPr/>
          <p:nvPr/>
        </p:nvGrpSpPr>
        <p:grpSpPr>
          <a:xfrm>
            <a:off x="11058426" y="4949864"/>
            <a:ext cx="341157" cy="860994"/>
            <a:chOff x="8752448" y="4949864"/>
            <a:chExt cx="341157" cy="860994"/>
          </a:xfrm>
        </p:grpSpPr>
        <p:sp>
          <p:nvSpPr>
            <p:cNvPr id="493" name="TextBox 492"/>
            <p:cNvSpPr txBox="1"/>
            <p:nvPr/>
          </p:nvSpPr>
          <p:spPr>
            <a:xfrm>
              <a:off x="8752448" y="4949864"/>
              <a:ext cx="331632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</a:rPr>
                <a:t>100</a:t>
              </a:r>
              <a:endParaRPr lang="ru-RU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494" name="TextBox 493"/>
            <p:cNvSpPr txBox="1"/>
            <p:nvPr/>
          </p:nvSpPr>
          <p:spPr>
            <a:xfrm>
              <a:off x="8761973" y="5165047"/>
              <a:ext cx="331632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</a:rPr>
                <a:t>35</a:t>
              </a:r>
              <a:endParaRPr lang="ru-RU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495" name="TextBox 494"/>
            <p:cNvSpPr txBox="1"/>
            <p:nvPr/>
          </p:nvSpPr>
          <p:spPr>
            <a:xfrm>
              <a:off x="8761973" y="5380230"/>
              <a:ext cx="331632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</a:rPr>
                <a:t>8</a:t>
              </a:r>
              <a:endParaRPr lang="ru-RU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496" name="TextBox 495"/>
            <p:cNvSpPr txBox="1"/>
            <p:nvPr/>
          </p:nvSpPr>
          <p:spPr>
            <a:xfrm>
              <a:off x="8752804" y="5595414"/>
              <a:ext cx="331632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</a:rPr>
                <a:t>4</a:t>
              </a:r>
              <a:endParaRPr lang="ru-RU" sz="1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5744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1"/>
          <p:cNvSpPr txBox="1">
            <a:spLocks/>
          </p:cNvSpPr>
          <p:nvPr/>
        </p:nvSpPr>
        <p:spPr>
          <a:xfrm>
            <a:off x="68824" y="101473"/>
            <a:ext cx="10064322" cy="504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C00000"/>
                </a:solidFill>
                <a:latin typeface="+mn-lt"/>
                <a:ea typeface="Verdana" panose="020B0604030504040204" pitchFamily="34" charset="0"/>
                <a:cs typeface="+mn-cs"/>
              </a:rPr>
              <a:t>А помните </a:t>
            </a:r>
            <a:r>
              <a:rPr lang="ru-RU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+mn-cs"/>
              </a:rPr>
              <a:t>с чего все началось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89270" y="680550"/>
            <a:ext cx="11880000" cy="45719"/>
          </a:xfrm>
          <a:prstGeom prst="rect">
            <a:avLst/>
          </a:prstGeom>
          <a:solidFill>
            <a:srgbClr val="B92E4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ыноска-облако 5"/>
          <p:cNvSpPr/>
          <p:nvPr/>
        </p:nvSpPr>
        <p:spPr>
          <a:xfrm>
            <a:off x="582648" y="1919160"/>
            <a:ext cx="1990725" cy="1229108"/>
          </a:xfrm>
          <a:prstGeom prst="cloudCallout">
            <a:avLst>
              <a:gd name="adj1" fmla="val 12639"/>
              <a:gd name="adj2" fmla="val 63086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7" name="Прямоугольник 6"/>
          <p:cNvSpPr/>
          <p:nvPr/>
        </p:nvSpPr>
        <p:spPr>
          <a:xfrm>
            <a:off x="744164" y="2112930"/>
            <a:ext cx="1401679" cy="931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ru-RU" sz="1400" dirty="0"/>
              <a:t>Сколько контактов мы можем сделать в день, неделю, месяц?</a:t>
            </a:r>
          </a:p>
        </p:txBody>
      </p:sp>
      <p:sp>
        <p:nvSpPr>
          <p:cNvPr id="36" name="Выноска-облако 35"/>
          <p:cNvSpPr/>
          <p:nvPr/>
        </p:nvSpPr>
        <p:spPr>
          <a:xfrm>
            <a:off x="1996574" y="1174118"/>
            <a:ext cx="1698624" cy="1431647"/>
          </a:xfrm>
          <a:prstGeom prst="cloudCallout">
            <a:avLst>
              <a:gd name="adj1" fmla="val 5492"/>
              <a:gd name="adj2" fmla="val 88867"/>
            </a:avLst>
          </a:prstGeom>
          <a:solidFill>
            <a:srgbClr val="E4E4E4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8" name="Прямоугольник 7"/>
          <p:cNvSpPr/>
          <p:nvPr/>
        </p:nvSpPr>
        <p:spPr>
          <a:xfrm>
            <a:off x="2245536" y="1506706"/>
            <a:ext cx="1244717" cy="764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ru-RU" sz="1400" dirty="0"/>
              <a:t>Как понимать кому мы звоним и когда?</a:t>
            </a:r>
          </a:p>
        </p:txBody>
      </p:sp>
      <p:sp>
        <p:nvSpPr>
          <p:cNvPr id="37" name="Выноска-облако 36"/>
          <p:cNvSpPr/>
          <p:nvPr/>
        </p:nvSpPr>
        <p:spPr>
          <a:xfrm>
            <a:off x="3454995" y="1072863"/>
            <a:ext cx="1768211" cy="1453131"/>
          </a:xfrm>
          <a:prstGeom prst="cloudCallout">
            <a:avLst>
              <a:gd name="adj1" fmla="val -12720"/>
              <a:gd name="adj2" fmla="val 88867"/>
            </a:avLst>
          </a:prstGeom>
          <a:solidFill>
            <a:srgbClr val="D3D3D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40" name="Выноска-облако 39"/>
          <p:cNvSpPr/>
          <p:nvPr/>
        </p:nvSpPr>
        <p:spPr>
          <a:xfrm>
            <a:off x="5032052" y="1072864"/>
            <a:ext cx="1649575" cy="1391002"/>
          </a:xfrm>
          <a:prstGeom prst="cloudCallout">
            <a:avLst>
              <a:gd name="adj1" fmla="val -18940"/>
              <a:gd name="adj2" fmla="val 93555"/>
            </a:avLst>
          </a:prstGeom>
          <a:solidFill>
            <a:srgbClr val="C4C4C4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42" name="Выноска-облако 41"/>
          <p:cNvSpPr/>
          <p:nvPr/>
        </p:nvSpPr>
        <p:spPr>
          <a:xfrm>
            <a:off x="6126767" y="1602961"/>
            <a:ext cx="1606725" cy="1382024"/>
          </a:xfrm>
          <a:prstGeom prst="cloudCallout">
            <a:avLst>
              <a:gd name="adj1" fmla="val -26855"/>
              <a:gd name="adj2" fmla="val 71288"/>
            </a:avLst>
          </a:prstGeom>
          <a:solidFill>
            <a:srgbClr val="D3D3D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10" name="Прямоугольник 9"/>
          <p:cNvSpPr/>
          <p:nvPr/>
        </p:nvSpPr>
        <p:spPr>
          <a:xfrm>
            <a:off x="3564225" y="1363196"/>
            <a:ext cx="1486828" cy="764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ru-RU" sz="1400" dirty="0"/>
              <a:t>Как контролировать продажи?</a:t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404687" y="2134038"/>
            <a:ext cx="1074811" cy="431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ru-RU" sz="1400" dirty="0"/>
              <a:t>За что мне все это?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942" y="3317672"/>
            <a:ext cx="5998984" cy="135952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057868" y="1309500"/>
            <a:ext cx="1543685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ru-RU" sz="1400" dirty="0"/>
              <a:t>А что у нас с </a:t>
            </a:r>
            <a:r>
              <a:rPr lang="en-US" sz="1400" dirty="0"/>
              <a:t>CRM</a:t>
            </a:r>
            <a:r>
              <a:rPr lang="ru-RU" sz="1400" dirty="0"/>
              <a:t>?  </a:t>
            </a:r>
          </a:p>
          <a:p>
            <a:pPr algn="ctr">
              <a:lnSpc>
                <a:spcPts val="1300"/>
              </a:lnSpc>
            </a:pPr>
            <a:r>
              <a:rPr lang="ru-RU" sz="1400" dirty="0"/>
              <a:t>Без системы  не получится</a:t>
            </a:r>
            <a:r>
              <a:rPr lang="en-US" sz="1400" dirty="0"/>
              <a:t>!</a:t>
            </a: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1698" y="4520133"/>
            <a:ext cx="1020303" cy="1897486"/>
          </a:xfrm>
          <a:prstGeom prst="rect">
            <a:avLst/>
          </a:prstGeom>
        </p:spPr>
      </p:pic>
      <p:sp>
        <p:nvSpPr>
          <p:cNvPr id="28" name="Выноска-облако 27"/>
          <p:cNvSpPr/>
          <p:nvPr/>
        </p:nvSpPr>
        <p:spPr>
          <a:xfrm flipH="1">
            <a:off x="7121244" y="4761653"/>
            <a:ext cx="2518055" cy="1414446"/>
          </a:xfrm>
          <a:prstGeom prst="cloudCallout">
            <a:avLst>
              <a:gd name="adj1" fmla="val -79209"/>
              <a:gd name="adj2" fmla="val -30524"/>
            </a:avLst>
          </a:prstGeom>
          <a:solidFill>
            <a:srgbClr val="C0000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3" name="Прямоугольник 2"/>
          <p:cNvSpPr/>
          <p:nvPr/>
        </p:nvSpPr>
        <p:spPr>
          <a:xfrm>
            <a:off x="7479498" y="4983579"/>
            <a:ext cx="18303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Хм…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Неплохо,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неплохо…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74472" y="4030061"/>
            <a:ext cx="2234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616161"/>
                </a:solidFill>
                <a:latin typeface="Comic Sans MS" panose="030F0702030302020204" pitchFamily="66" charset="0"/>
              </a:rPr>
              <a:t>Спонсор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861374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Прямоугольник 210"/>
          <p:cNvSpPr/>
          <p:nvPr/>
        </p:nvSpPr>
        <p:spPr>
          <a:xfrm>
            <a:off x="8221396" y="4431452"/>
            <a:ext cx="3584688" cy="19640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83503" y="878187"/>
            <a:ext cx="11880000" cy="45719"/>
          </a:xfrm>
          <a:prstGeom prst="rect">
            <a:avLst/>
          </a:prstGeom>
          <a:solidFill>
            <a:srgbClr val="B92E4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188640"/>
            <a:ext cx="1677671" cy="288000"/>
          </a:xfrm>
          <a:prstGeom prst="rect">
            <a:avLst/>
          </a:prstGeom>
        </p:spPr>
      </p:pic>
      <p:sp>
        <p:nvSpPr>
          <p:cNvPr id="99" name="Заголовок 1"/>
          <p:cNvSpPr txBox="1">
            <a:spLocks/>
          </p:cNvSpPr>
          <p:nvPr/>
        </p:nvSpPr>
        <p:spPr>
          <a:xfrm>
            <a:off x="159279" y="0"/>
            <a:ext cx="11543565" cy="63443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+mn-cs"/>
              </a:rPr>
              <a:t>Что получили пользователи (Топ-менеджеры)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4522" y="481979"/>
            <a:ext cx="65313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Клиентская аналитика и эффективность каналов продаж</a:t>
            </a:r>
          </a:p>
        </p:txBody>
      </p:sp>
      <p:graphicFrame>
        <p:nvGraphicFramePr>
          <p:cNvPr id="85" name="Диаграмма 84"/>
          <p:cNvGraphicFramePr>
            <a:graphicFrameLocks/>
          </p:cNvGraphicFramePr>
          <p:nvPr/>
        </p:nvGraphicFramePr>
        <p:xfrm>
          <a:off x="479323" y="1683350"/>
          <a:ext cx="3550321" cy="1949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0" name="TextBox 139"/>
          <p:cNvSpPr txBox="1"/>
          <p:nvPr/>
        </p:nvSpPr>
        <p:spPr>
          <a:xfrm>
            <a:off x="1142999" y="1155273"/>
            <a:ext cx="25374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Количество поступающих заявок, динамика поступления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14838" y="1668957"/>
            <a:ext cx="3368910" cy="19640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548190" y="3451510"/>
            <a:ext cx="306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804290" y="2833226"/>
            <a:ext cx="396000" cy="618284"/>
          </a:xfrm>
          <a:prstGeom prst="rect">
            <a:avLst/>
          </a:prstGeom>
          <a:solidFill>
            <a:srgbClr val="00B050"/>
          </a:solidFill>
          <a:ln>
            <a:solidFill>
              <a:srgbClr val="DCF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200" b="1" dirty="0"/>
              <a:t>100</a:t>
            </a:r>
          </a:p>
        </p:txBody>
      </p:sp>
      <p:sp>
        <p:nvSpPr>
          <p:cNvPr id="157" name="Прямоугольник 156"/>
          <p:cNvSpPr/>
          <p:nvPr/>
        </p:nvSpPr>
        <p:spPr>
          <a:xfrm>
            <a:off x="5404878" y="3192429"/>
            <a:ext cx="396000" cy="257960"/>
          </a:xfrm>
          <a:prstGeom prst="rect">
            <a:avLst/>
          </a:prstGeom>
          <a:solidFill>
            <a:srgbClr val="00B050"/>
          </a:solidFill>
          <a:ln>
            <a:solidFill>
              <a:srgbClr val="DCF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200" b="1" dirty="0"/>
              <a:t>5</a:t>
            </a:r>
          </a:p>
        </p:txBody>
      </p:sp>
      <p:sp>
        <p:nvSpPr>
          <p:cNvPr id="158" name="Прямоугольник 157"/>
          <p:cNvSpPr/>
          <p:nvPr/>
        </p:nvSpPr>
        <p:spPr>
          <a:xfrm>
            <a:off x="6246144" y="2138641"/>
            <a:ext cx="396000" cy="13117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200" b="1" dirty="0">
                <a:solidFill>
                  <a:srgbClr val="C00000"/>
                </a:solidFill>
              </a:rPr>
              <a:t>200</a:t>
            </a:r>
          </a:p>
        </p:txBody>
      </p:sp>
      <p:sp>
        <p:nvSpPr>
          <p:cNvPr id="159" name="Прямоугольник 158"/>
          <p:cNvSpPr/>
          <p:nvPr/>
        </p:nvSpPr>
        <p:spPr>
          <a:xfrm>
            <a:off x="6846732" y="2963240"/>
            <a:ext cx="396000" cy="48602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200" b="1" dirty="0">
                <a:solidFill>
                  <a:srgbClr val="C00000"/>
                </a:solidFill>
              </a:rPr>
              <a:t>20</a:t>
            </a:r>
          </a:p>
        </p:txBody>
      </p:sp>
      <p:grpSp>
        <p:nvGrpSpPr>
          <p:cNvPr id="36" name="Группа 35"/>
          <p:cNvGrpSpPr/>
          <p:nvPr/>
        </p:nvGrpSpPr>
        <p:grpSpPr>
          <a:xfrm>
            <a:off x="5003150" y="2299256"/>
            <a:ext cx="593984" cy="738919"/>
            <a:chOff x="5003150" y="1987179"/>
            <a:chExt cx="593984" cy="1213227"/>
          </a:xfrm>
        </p:grpSpPr>
        <p:cxnSp>
          <p:nvCxnSpPr>
            <p:cNvPr id="135" name="Прямая соединительная линия 134"/>
            <p:cNvCxnSpPr/>
            <p:nvPr/>
          </p:nvCxnSpPr>
          <p:spPr>
            <a:xfrm flipV="1">
              <a:off x="5003150" y="1987181"/>
              <a:ext cx="0" cy="7307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Прямая соединительная линия 135"/>
            <p:cNvCxnSpPr/>
            <p:nvPr/>
          </p:nvCxnSpPr>
          <p:spPr>
            <a:xfrm>
              <a:off x="5003150" y="1987179"/>
              <a:ext cx="59398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Прямая со стрелкой 136"/>
            <p:cNvCxnSpPr/>
            <p:nvPr/>
          </p:nvCxnSpPr>
          <p:spPr>
            <a:xfrm>
              <a:off x="5597134" y="1988349"/>
              <a:ext cx="0" cy="121205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TextBox 120"/>
          <p:cNvSpPr txBox="1"/>
          <p:nvPr/>
        </p:nvSpPr>
        <p:spPr>
          <a:xfrm>
            <a:off x="5140944" y="2149904"/>
            <a:ext cx="342900" cy="307777"/>
          </a:xfrm>
          <a:prstGeom prst="rect">
            <a:avLst/>
          </a:prstGeom>
          <a:solidFill>
            <a:srgbClr val="C00000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5</a:t>
            </a:r>
            <a:r>
              <a:rPr lang="en-US" sz="900" b="1" dirty="0">
                <a:solidFill>
                  <a:schemeClr val="bg1"/>
                </a:solidFill>
              </a:rPr>
              <a:t>%</a:t>
            </a:r>
            <a:endParaRPr lang="ru-RU" sz="900" b="1" dirty="0">
              <a:solidFill>
                <a:schemeClr val="bg1"/>
              </a:solidFill>
            </a:endParaRPr>
          </a:p>
        </p:txBody>
      </p:sp>
      <p:grpSp>
        <p:nvGrpSpPr>
          <p:cNvPr id="160" name="Группа 159"/>
          <p:cNvGrpSpPr/>
          <p:nvPr/>
        </p:nvGrpSpPr>
        <p:grpSpPr>
          <a:xfrm>
            <a:off x="6426736" y="1881428"/>
            <a:ext cx="593984" cy="976729"/>
            <a:chOff x="8637941" y="3095625"/>
            <a:chExt cx="477484" cy="360756"/>
          </a:xfrm>
        </p:grpSpPr>
        <p:cxnSp>
          <p:nvCxnSpPr>
            <p:cNvPr id="161" name="Прямая соединительная линия 160"/>
            <p:cNvCxnSpPr/>
            <p:nvPr/>
          </p:nvCxnSpPr>
          <p:spPr>
            <a:xfrm flipV="1">
              <a:off x="8637941" y="3095625"/>
              <a:ext cx="0" cy="551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Прямая соединительная линия 161"/>
            <p:cNvCxnSpPr/>
            <p:nvPr/>
          </p:nvCxnSpPr>
          <p:spPr>
            <a:xfrm>
              <a:off x="8637941" y="3095625"/>
              <a:ext cx="47748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Прямая со стрелкой 162"/>
            <p:cNvCxnSpPr/>
            <p:nvPr/>
          </p:nvCxnSpPr>
          <p:spPr>
            <a:xfrm>
              <a:off x="9115425" y="3096057"/>
              <a:ext cx="0" cy="36032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4" name="TextBox 163"/>
          <p:cNvSpPr txBox="1"/>
          <p:nvPr/>
        </p:nvSpPr>
        <p:spPr>
          <a:xfrm>
            <a:off x="6564530" y="1735156"/>
            <a:ext cx="342900" cy="307777"/>
          </a:xfrm>
          <a:prstGeom prst="rect">
            <a:avLst/>
          </a:prstGeom>
          <a:solidFill>
            <a:srgbClr val="C00000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10</a:t>
            </a:r>
            <a:r>
              <a:rPr lang="en-US" sz="900" b="1" dirty="0">
                <a:solidFill>
                  <a:schemeClr val="bg1"/>
                </a:solidFill>
              </a:rPr>
              <a:t>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4414838" y="1155273"/>
            <a:ext cx="30578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Уровень конверсии 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(%)</a:t>
            </a:r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13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продажу в разных каналах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8269417" y="1155273"/>
            <a:ext cx="32011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Сроки вызревания когорт (</a:t>
            </a:r>
            <a:r>
              <a:rPr lang="ru-RU" sz="13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срок от первого касания до продажи продукта</a:t>
            </a:r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4414838" y="4424685"/>
            <a:ext cx="3368910" cy="19640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0" name="TextBox 219"/>
          <p:cNvSpPr txBox="1"/>
          <p:nvPr/>
        </p:nvSpPr>
        <p:spPr>
          <a:xfrm>
            <a:off x="4548055" y="3918648"/>
            <a:ext cx="28711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Срок жизни клиентов </a:t>
            </a:r>
            <a:endParaRPr lang="en-US" sz="13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из разных каналов продаж</a:t>
            </a:r>
            <a:r>
              <a:rPr lang="ru-RU" sz="1300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8167852" y="1668957"/>
            <a:ext cx="3638232" cy="19640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ятиугольник 92"/>
          <p:cNvSpPr/>
          <p:nvPr/>
        </p:nvSpPr>
        <p:spPr>
          <a:xfrm>
            <a:off x="8509839" y="2181880"/>
            <a:ext cx="2423161" cy="278534"/>
          </a:xfrm>
          <a:prstGeom prst="homePlate">
            <a:avLst/>
          </a:prstGeom>
          <a:solidFill>
            <a:srgbClr val="00B050"/>
          </a:solidFill>
          <a:ln>
            <a:solidFill>
              <a:srgbClr val="DCF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200" b="1" dirty="0"/>
              <a:t>3 месяца</a:t>
            </a:r>
          </a:p>
        </p:txBody>
      </p:sp>
      <p:sp>
        <p:nvSpPr>
          <p:cNvPr id="94" name="Пятиугольник 93"/>
          <p:cNvSpPr/>
          <p:nvPr/>
        </p:nvSpPr>
        <p:spPr>
          <a:xfrm>
            <a:off x="8509840" y="2813911"/>
            <a:ext cx="1030312" cy="278534"/>
          </a:xfrm>
          <a:prstGeom prst="homePlat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200" b="1" dirty="0">
                <a:solidFill>
                  <a:srgbClr val="C00000"/>
                </a:solidFill>
              </a:rPr>
              <a:t>1</a:t>
            </a:r>
            <a:r>
              <a:rPr lang="en-US" sz="1200" b="1" dirty="0">
                <a:solidFill>
                  <a:srgbClr val="C00000"/>
                </a:solidFill>
              </a:rPr>
              <a:t> </a:t>
            </a:r>
            <a:r>
              <a:rPr lang="ru-RU" sz="1200" b="1" dirty="0">
                <a:solidFill>
                  <a:srgbClr val="C00000"/>
                </a:solidFill>
              </a:rPr>
              <a:t>месяц</a:t>
            </a:r>
          </a:p>
        </p:txBody>
      </p:sp>
      <p:cxnSp>
        <p:nvCxnSpPr>
          <p:cNvPr id="95" name="Прямая соединительная линия 94"/>
          <p:cNvCxnSpPr/>
          <p:nvPr/>
        </p:nvCxnSpPr>
        <p:spPr>
          <a:xfrm>
            <a:off x="8494599" y="1920724"/>
            <a:ext cx="0" cy="151700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Группа 96"/>
          <p:cNvGrpSpPr/>
          <p:nvPr/>
        </p:nvGrpSpPr>
        <p:grpSpPr>
          <a:xfrm>
            <a:off x="9540151" y="2580926"/>
            <a:ext cx="1385229" cy="307777"/>
            <a:chOff x="2615321" y="5332844"/>
            <a:chExt cx="905119" cy="307777"/>
          </a:xfrm>
        </p:grpSpPr>
        <p:cxnSp>
          <p:nvCxnSpPr>
            <p:cNvPr id="100" name="Прямая со стрелкой 99"/>
            <p:cNvCxnSpPr/>
            <p:nvPr/>
          </p:nvCxnSpPr>
          <p:spPr>
            <a:xfrm flipH="1">
              <a:off x="2615321" y="5496225"/>
              <a:ext cx="905119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2942970" y="5332844"/>
              <a:ext cx="280808" cy="307777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</a:rPr>
                <a:t>300</a:t>
              </a:r>
              <a:r>
                <a:rPr lang="en-US" sz="900" b="1" dirty="0">
                  <a:solidFill>
                    <a:schemeClr val="bg1"/>
                  </a:solidFill>
                </a:rPr>
                <a:t>%</a:t>
              </a:r>
              <a:endParaRPr lang="ru-RU" sz="9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02" name="Прямая соединительная линия 101"/>
          <p:cNvCxnSpPr>
            <a:stCxn id="94" idx="3"/>
          </p:cNvCxnSpPr>
          <p:nvPr/>
        </p:nvCxnSpPr>
        <p:spPr>
          <a:xfrm flipH="1" flipV="1">
            <a:off x="9540151" y="2460414"/>
            <a:ext cx="1" cy="49276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 flipH="1" flipV="1">
            <a:off x="10937850" y="2306924"/>
            <a:ext cx="1476" cy="66149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26803" y="3389435"/>
          <a:ext cx="3334926" cy="21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418">
                  <a:extLst>
                    <a:ext uri="{9D8B030D-6E8A-4147-A177-3AD203B41FA5}">
                      <a16:colId xmlns:a16="http://schemas.microsoft.com/office/drawing/2014/main" val="2969203821"/>
                    </a:ext>
                  </a:extLst>
                </a:gridCol>
                <a:gridCol w="476418">
                  <a:extLst>
                    <a:ext uri="{9D8B030D-6E8A-4147-A177-3AD203B41FA5}">
                      <a16:colId xmlns:a16="http://schemas.microsoft.com/office/drawing/2014/main" val="1348339526"/>
                    </a:ext>
                  </a:extLst>
                </a:gridCol>
                <a:gridCol w="476418">
                  <a:extLst>
                    <a:ext uri="{9D8B030D-6E8A-4147-A177-3AD203B41FA5}">
                      <a16:colId xmlns:a16="http://schemas.microsoft.com/office/drawing/2014/main" val="3520858058"/>
                    </a:ext>
                  </a:extLst>
                </a:gridCol>
                <a:gridCol w="476418">
                  <a:extLst>
                    <a:ext uri="{9D8B030D-6E8A-4147-A177-3AD203B41FA5}">
                      <a16:colId xmlns:a16="http://schemas.microsoft.com/office/drawing/2014/main" val="3569342765"/>
                    </a:ext>
                  </a:extLst>
                </a:gridCol>
                <a:gridCol w="476418">
                  <a:extLst>
                    <a:ext uri="{9D8B030D-6E8A-4147-A177-3AD203B41FA5}">
                      <a16:colId xmlns:a16="http://schemas.microsoft.com/office/drawing/2014/main" val="3785278488"/>
                    </a:ext>
                  </a:extLst>
                </a:gridCol>
                <a:gridCol w="476418">
                  <a:extLst>
                    <a:ext uri="{9D8B030D-6E8A-4147-A177-3AD203B41FA5}">
                      <a16:colId xmlns:a16="http://schemas.microsoft.com/office/drawing/2014/main" val="1058227572"/>
                    </a:ext>
                  </a:extLst>
                </a:gridCol>
                <a:gridCol w="476418">
                  <a:extLst>
                    <a:ext uri="{9D8B030D-6E8A-4147-A177-3AD203B41FA5}">
                      <a16:colId xmlns:a16="http://schemas.microsoft.com/office/drawing/2014/main" val="31283134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1 сен.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2 сен.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3 сен.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4 сен.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5 сен.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6 сен.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7 сен.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196485"/>
                  </a:ext>
                </a:extLst>
              </a:tr>
            </a:tbl>
          </a:graphicData>
        </a:graphic>
      </p:graphicFrame>
      <p:graphicFrame>
        <p:nvGraphicFramePr>
          <p:cNvPr id="104" name="Таблица 103"/>
          <p:cNvGraphicFramePr>
            <a:graphicFrameLocks noGrp="1"/>
          </p:cNvGraphicFramePr>
          <p:nvPr/>
        </p:nvGraphicFramePr>
        <p:xfrm>
          <a:off x="8509839" y="3296543"/>
          <a:ext cx="3193005" cy="21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335">
                  <a:extLst>
                    <a:ext uri="{9D8B030D-6E8A-4147-A177-3AD203B41FA5}">
                      <a16:colId xmlns:a16="http://schemas.microsoft.com/office/drawing/2014/main" val="233884163"/>
                    </a:ext>
                  </a:extLst>
                </a:gridCol>
                <a:gridCol w="1064335">
                  <a:extLst>
                    <a:ext uri="{9D8B030D-6E8A-4147-A177-3AD203B41FA5}">
                      <a16:colId xmlns:a16="http://schemas.microsoft.com/office/drawing/2014/main" val="1348339526"/>
                    </a:ext>
                  </a:extLst>
                </a:gridCol>
                <a:gridCol w="1064335">
                  <a:extLst>
                    <a:ext uri="{9D8B030D-6E8A-4147-A177-3AD203B41FA5}">
                      <a16:colId xmlns:a16="http://schemas.microsoft.com/office/drawing/2014/main" val="35208580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Сент.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Окт.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Нояб.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196485"/>
                  </a:ext>
                </a:extLst>
              </a:tr>
            </a:tbl>
          </a:graphicData>
        </a:graphic>
      </p:graphicFrame>
      <p:sp>
        <p:nvSpPr>
          <p:cNvPr id="148" name="Прямоугольник 147"/>
          <p:cNvSpPr/>
          <p:nvPr/>
        </p:nvSpPr>
        <p:spPr>
          <a:xfrm>
            <a:off x="479324" y="4424686"/>
            <a:ext cx="3613354" cy="19640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9" name="Прямая соединительная линия 148"/>
          <p:cNvCxnSpPr/>
          <p:nvPr/>
        </p:nvCxnSpPr>
        <p:spPr>
          <a:xfrm flipH="1">
            <a:off x="1142999" y="4706934"/>
            <a:ext cx="2092772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 стрелкой 149"/>
          <p:cNvCxnSpPr/>
          <p:nvPr/>
        </p:nvCxnSpPr>
        <p:spPr>
          <a:xfrm>
            <a:off x="1216471" y="4775672"/>
            <a:ext cx="0" cy="1064161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972631" y="5216143"/>
            <a:ext cx="563879" cy="307777"/>
          </a:xfrm>
          <a:prstGeom prst="rect">
            <a:avLst/>
          </a:prstGeom>
          <a:solidFill>
            <a:srgbClr val="C00000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30</a:t>
            </a:r>
            <a:r>
              <a:rPr lang="ru-RU" sz="1400" b="1" dirty="0">
                <a:solidFill>
                  <a:schemeClr val="bg1"/>
                </a:solidFill>
              </a:rPr>
              <a:t>0</a:t>
            </a:r>
            <a:r>
              <a:rPr lang="en-US" sz="900" b="1" dirty="0">
                <a:solidFill>
                  <a:schemeClr val="bg1"/>
                </a:solidFill>
              </a:rPr>
              <a:t>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152" name="Скругленный прямоугольник 151"/>
          <p:cNvSpPr/>
          <p:nvPr/>
        </p:nvSpPr>
        <p:spPr>
          <a:xfrm>
            <a:off x="784533" y="5888952"/>
            <a:ext cx="891497" cy="36219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b="1">
              <a:solidFill>
                <a:srgbClr val="C00000"/>
              </a:solidFill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858285" y="5916160"/>
            <a:ext cx="828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</a:rPr>
              <a:t>5000 </a:t>
            </a:r>
            <a:r>
              <a:rPr lang="ru-RU" sz="1000" dirty="0">
                <a:solidFill>
                  <a:srgbClr val="C00000"/>
                </a:solidFill>
              </a:rPr>
              <a:t>руб.</a:t>
            </a:r>
          </a:p>
        </p:txBody>
      </p:sp>
      <p:sp>
        <p:nvSpPr>
          <p:cNvPr id="154" name="Скругленный прямоугольник 153"/>
          <p:cNvSpPr/>
          <p:nvPr/>
        </p:nvSpPr>
        <p:spPr>
          <a:xfrm>
            <a:off x="2800512" y="4791525"/>
            <a:ext cx="891497" cy="362195"/>
          </a:xfrm>
          <a:prstGeom prst="roundRect">
            <a:avLst/>
          </a:prstGeom>
          <a:solidFill>
            <a:srgbClr val="00B050"/>
          </a:solidFill>
          <a:ln>
            <a:solidFill>
              <a:srgbClr val="DCF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b="1"/>
          </a:p>
        </p:txBody>
      </p:sp>
      <p:sp>
        <p:nvSpPr>
          <p:cNvPr id="155" name="TextBox 154"/>
          <p:cNvSpPr txBox="1"/>
          <p:nvPr/>
        </p:nvSpPr>
        <p:spPr>
          <a:xfrm>
            <a:off x="2835196" y="4813773"/>
            <a:ext cx="1112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15000 </a:t>
            </a:r>
            <a:r>
              <a:rPr lang="ru-RU" sz="1000" dirty="0">
                <a:solidFill>
                  <a:schemeClr val="bg1"/>
                </a:solidFill>
              </a:rPr>
              <a:t>руб.</a:t>
            </a:r>
          </a:p>
        </p:txBody>
      </p:sp>
      <p:sp>
        <p:nvSpPr>
          <p:cNvPr id="165" name="Дуга 164"/>
          <p:cNvSpPr/>
          <p:nvPr/>
        </p:nvSpPr>
        <p:spPr>
          <a:xfrm rot="5400000">
            <a:off x="955803" y="3844693"/>
            <a:ext cx="1927860" cy="2601100"/>
          </a:xfrm>
          <a:prstGeom prst="arc">
            <a:avLst>
              <a:gd name="adj1" fmla="val 16331055"/>
              <a:gd name="adj2" fmla="val 20000"/>
            </a:avLst>
          </a:prstGeom>
          <a:ln w="28575">
            <a:solidFill>
              <a:schemeClr val="bg1">
                <a:lumMod val="95000"/>
              </a:schemeClr>
            </a:solidFill>
            <a:prstDash val="sysDot"/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A42"/>
              </a:solidFill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894473" y="3912380"/>
            <a:ext cx="28711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Стоимость привлечения 1 клиента </a:t>
            </a:r>
            <a:endParaRPr lang="en-US" sz="13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из разных каналов продаж</a:t>
            </a:r>
            <a:r>
              <a:rPr lang="ru-RU" sz="1300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93" name="Freeform 809"/>
          <p:cNvSpPr>
            <a:spLocks/>
          </p:cNvSpPr>
          <p:nvPr/>
        </p:nvSpPr>
        <p:spPr bwMode="auto">
          <a:xfrm>
            <a:off x="4875029" y="4751972"/>
            <a:ext cx="298450" cy="447676"/>
          </a:xfrm>
          <a:custGeom>
            <a:avLst/>
            <a:gdLst>
              <a:gd name="connsiteX0" fmla="*/ 16544 w 298450"/>
              <a:gd name="connsiteY0" fmla="*/ 23813 h 447676"/>
              <a:gd name="connsiteX1" fmla="*/ 19852 w 298450"/>
              <a:gd name="connsiteY1" fmla="*/ 24078 h 447676"/>
              <a:gd name="connsiteX2" fmla="*/ 22764 w 298450"/>
              <a:gd name="connsiteY2" fmla="*/ 25004 h 447676"/>
              <a:gd name="connsiteX3" fmla="*/ 25676 w 298450"/>
              <a:gd name="connsiteY3" fmla="*/ 26460 h 447676"/>
              <a:gd name="connsiteX4" fmla="*/ 28455 w 298450"/>
              <a:gd name="connsiteY4" fmla="*/ 28710 h 447676"/>
              <a:gd name="connsiteX5" fmla="*/ 28455 w 298450"/>
              <a:gd name="connsiteY5" fmla="*/ 28842 h 447676"/>
              <a:gd name="connsiteX6" fmla="*/ 90395 w 298450"/>
              <a:gd name="connsiteY6" fmla="*/ 91700 h 447676"/>
              <a:gd name="connsiteX7" fmla="*/ 208055 w 298450"/>
              <a:gd name="connsiteY7" fmla="*/ 91700 h 447676"/>
              <a:gd name="connsiteX8" fmla="*/ 269995 w 298450"/>
              <a:gd name="connsiteY8" fmla="*/ 28842 h 447676"/>
              <a:gd name="connsiteX9" fmla="*/ 270127 w 298450"/>
              <a:gd name="connsiteY9" fmla="*/ 28710 h 447676"/>
              <a:gd name="connsiteX10" fmla="*/ 272774 w 298450"/>
              <a:gd name="connsiteY10" fmla="*/ 26460 h 447676"/>
              <a:gd name="connsiteX11" fmla="*/ 275686 w 298450"/>
              <a:gd name="connsiteY11" fmla="*/ 25004 h 447676"/>
              <a:gd name="connsiteX12" fmla="*/ 278598 w 298450"/>
              <a:gd name="connsiteY12" fmla="*/ 24078 h 447676"/>
              <a:gd name="connsiteX13" fmla="*/ 281906 w 298450"/>
              <a:gd name="connsiteY13" fmla="*/ 23813 h 447676"/>
              <a:gd name="connsiteX14" fmla="*/ 284951 w 298450"/>
              <a:gd name="connsiteY14" fmla="*/ 24078 h 447676"/>
              <a:gd name="connsiteX15" fmla="*/ 288127 w 298450"/>
              <a:gd name="connsiteY15" fmla="*/ 25004 h 447676"/>
              <a:gd name="connsiteX16" fmla="*/ 290906 w 298450"/>
              <a:gd name="connsiteY16" fmla="*/ 26460 h 447676"/>
              <a:gd name="connsiteX17" fmla="*/ 293553 w 298450"/>
              <a:gd name="connsiteY17" fmla="*/ 28710 h 447676"/>
              <a:gd name="connsiteX18" fmla="*/ 295671 w 298450"/>
              <a:gd name="connsiteY18" fmla="*/ 31356 h 447676"/>
              <a:gd name="connsiteX19" fmla="*/ 297127 w 298450"/>
              <a:gd name="connsiteY19" fmla="*/ 34135 h 447676"/>
              <a:gd name="connsiteX20" fmla="*/ 298186 w 298450"/>
              <a:gd name="connsiteY20" fmla="*/ 37311 h 447676"/>
              <a:gd name="connsiteX21" fmla="*/ 298450 w 298450"/>
              <a:gd name="connsiteY21" fmla="*/ 40487 h 447676"/>
              <a:gd name="connsiteX22" fmla="*/ 298186 w 298450"/>
              <a:gd name="connsiteY22" fmla="*/ 43663 h 447676"/>
              <a:gd name="connsiteX23" fmla="*/ 297127 w 298450"/>
              <a:gd name="connsiteY23" fmla="*/ 46707 h 447676"/>
              <a:gd name="connsiteX24" fmla="*/ 295671 w 298450"/>
              <a:gd name="connsiteY24" fmla="*/ 49751 h 447676"/>
              <a:gd name="connsiteX25" fmla="*/ 293553 w 298450"/>
              <a:gd name="connsiteY25" fmla="*/ 52265 h 447676"/>
              <a:gd name="connsiteX26" fmla="*/ 293553 w 298450"/>
              <a:gd name="connsiteY26" fmla="*/ 52397 h 447676"/>
              <a:gd name="connsiteX27" fmla="*/ 197599 w 298450"/>
              <a:gd name="connsiteY27" fmla="*/ 151515 h 447676"/>
              <a:gd name="connsiteX28" fmla="*/ 197732 w 298450"/>
              <a:gd name="connsiteY28" fmla="*/ 425180 h 447676"/>
              <a:gd name="connsiteX29" fmla="*/ 197335 w 298450"/>
              <a:gd name="connsiteY29" fmla="*/ 429150 h 447676"/>
              <a:gd name="connsiteX30" fmla="*/ 196408 w 298450"/>
              <a:gd name="connsiteY30" fmla="*/ 432987 h 447676"/>
              <a:gd name="connsiteX31" fmla="*/ 194688 w 298450"/>
              <a:gd name="connsiteY31" fmla="*/ 436560 h 447676"/>
              <a:gd name="connsiteX32" fmla="*/ 192570 w 298450"/>
              <a:gd name="connsiteY32" fmla="*/ 439736 h 447676"/>
              <a:gd name="connsiteX33" fmla="*/ 189923 w 298450"/>
              <a:gd name="connsiteY33" fmla="*/ 442383 h 447676"/>
              <a:gd name="connsiteX34" fmla="*/ 186747 w 298450"/>
              <a:gd name="connsiteY34" fmla="*/ 444500 h 447676"/>
              <a:gd name="connsiteX35" fmla="*/ 183173 w 298450"/>
              <a:gd name="connsiteY35" fmla="*/ 446221 h 447676"/>
              <a:gd name="connsiteX36" fmla="*/ 179467 w 298450"/>
              <a:gd name="connsiteY36" fmla="*/ 447412 h 447676"/>
              <a:gd name="connsiteX37" fmla="*/ 175497 w 298450"/>
              <a:gd name="connsiteY37" fmla="*/ 447676 h 447676"/>
              <a:gd name="connsiteX38" fmla="*/ 171394 w 298450"/>
              <a:gd name="connsiteY38" fmla="*/ 447412 h 447676"/>
              <a:gd name="connsiteX39" fmla="*/ 167688 w 298450"/>
              <a:gd name="connsiteY39" fmla="*/ 446221 h 447676"/>
              <a:gd name="connsiteX40" fmla="*/ 164115 w 298450"/>
              <a:gd name="connsiteY40" fmla="*/ 444500 h 447676"/>
              <a:gd name="connsiteX41" fmla="*/ 161071 w 298450"/>
              <a:gd name="connsiteY41" fmla="*/ 442383 h 447676"/>
              <a:gd name="connsiteX42" fmla="*/ 158291 w 298450"/>
              <a:gd name="connsiteY42" fmla="*/ 439736 h 447676"/>
              <a:gd name="connsiteX43" fmla="*/ 156041 w 298450"/>
              <a:gd name="connsiteY43" fmla="*/ 436560 h 447676"/>
              <a:gd name="connsiteX44" fmla="*/ 154585 w 298450"/>
              <a:gd name="connsiteY44" fmla="*/ 432987 h 447676"/>
              <a:gd name="connsiteX45" fmla="*/ 153394 w 298450"/>
              <a:gd name="connsiteY45" fmla="*/ 429150 h 447676"/>
              <a:gd name="connsiteX46" fmla="*/ 153130 w 298450"/>
              <a:gd name="connsiteY46" fmla="*/ 425180 h 447676"/>
              <a:gd name="connsiteX47" fmla="*/ 153130 w 298450"/>
              <a:gd name="connsiteY47" fmla="*/ 242295 h 447676"/>
              <a:gd name="connsiteX48" fmla="*/ 145321 w 298450"/>
              <a:gd name="connsiteY48" fmla="*/ 242295 h 447676"/>
              <a:gd name="connsiteX49" fmla="*/ 145321 w 298450"/>
              <a:gd name="connsiteY49" fmla="*/ 425180 h 447676"/>
              <a:gd name="connsiteX50" fmla="*/ 145056 w 298450"/>
              <a:gd name="connsiteY50" fmla="*/ 429150 h 447676"/>
              <a:gd name="connsiteX51" fmla="*/ 143865 w 298450"/>
              <a:gd name="connsiteY51" fmla="*/ 432987 h 447676"/>
              <a:gd name="connsiteX52" fmla="*/ 142277 w 298450"/>
              <a:gd name="connsiteY52" fmla="*/ 436560 h 447676"/>
              <a:gd name="connsiteX53" fmla="*/ 140159 w 298450"/>
              <a:gd name="connsiteY53" fmla="*/ 439736 h 447676"/>
              <a:gd name="connsiteX54" fmla="*/ 137380 w 298450"/>
              <a:gd name="connsiteY54" fmla="*/ 442383 h 447676"/>
              <a:gd name="connsiteX55" fmla="*/ 134336 w 298450"/>
              <a:gd name="connsiteY55" fmla="*/ 444633 h 447676"/>
              <a:gd name="connsiteX56" fmla="*/ 130762 w 298450"/>
              <a:gd name="connsiteY56" fmla="*/ 446221 h 447676"/>
              <a:gd name="connsiteX57" fmla="*/ 127057 w 298450"/>
              <a:gd name="connsiteY57" fmla="*/ 447412 h 447676"/>
              <a:gd name="connsiteX58" fmla="*/ 122954 w 298450"/>
              <a:gd name="connsiteY58" fmla="*/ 447676 h 447676"/>
              <a:gd name="connsiteX59" fmla="*/ 118983 w 298450"/>
              <a:gd name="connsiteY59" fmla="*/ 447412 h 447676"/>
              <a:gd name="connsiteX60" fmla="*/ 115277 w 298450"/>
              <a:gd name="connsiteY60" fmla="*/ 446221 h 447676"/>
              <a:gd name="connsiteX61" fmla="*/ 111704 w 298450"/>
              <a:gd name="connsiteY61" fmla="*/ 444633 h 447676"/>
              <a:gd name="connsiteX62" fmla="*/ 108527 w 298450"/>
              <a:gd name="connsiteY62" fmla="*/ 442383 h 447676"/>
              <a:gd name="connsiteX63" fmla="*/ 105880 w 298450"/>
              <a:gd name="connsiteY63" fmla="*/ 439736 h 447676"/>
              <a:gd name="connsiteX64" fmla="*/ 103762 w 298450"/>
              <a:gd name="connsiteY64" fmla="*/ 436560 h 447676"/>
              <a:gd name="connsiteX65" fmla="*/ 102042 w 298450"/>
              <a:gd name="connsiteY65" fmla="*/ 432987 h 447676"/>
              <a:gd name="connsiteX66" fmla="*/ 101115 w 298450"/>
              <a:gd name="connsiteY66" fmla="*/ 429150 h 447676"/>
              <a:gd name="connsiteX67" fmla="*/ 100718 w 298450"/>
              <a:gd name="connsiteY67" fmla="*/ 425180 h 447676"/>
              <a:gd name="connsiteX68" fmla="*/ 100851 w 298450"/>
              <a:gd name="connsiteY68" fmla="*/ 151515 h 447676"/>
              <a:gd name="connsiteX69" fmla="*/ 4897 w 298450"/>
              <a:gd name="connsiteY69" fmla="*/ 52397 h 447676"/>
              <a:gd name="connsiteX70" fmla="*/ 4897 w 298450"/>
              <a:gd name="connsiteY70" fmla="*/ 52265 h 447676"/>
              <a:gd name="connsiteX71" fmla="*/ 2779 w 298450"/>
              <a:gd name="connsiteY71" fmla="*/ 49751 h 447676"/>
              <a:gd name="connsiteX72" fmla="*/ 1323 w 298450"/>
              <a:gd name="connsiteY72" fmla="*/ 46707 h 447676"/>
              <a:gd name="connsiteX73" fmla="*/ 264 w 298450"/>
              <a:gd name="connsiteY73" fmla="*/ 43663 h 447676"/>
              <a:gd name="connsiteX74" fmla="*/ 0 w 298450"/>
              <a:gd name="connsiteY74" fmla="*/ 40487 h 447676"/>
              <a:gd name="connsiteX75" fmla="*/ 264 w 298450"/>
              <a:gd name="connsiteY75" fmla="*/ 37311 h 447676"/>
              <a:gd name="connsiteX76" fmla="*/ 1323 w 298450"/>
              <a:gd name="connsiteY76" fmla="*/ 34135 h 447676"/>
              <a:gd name="connsiteX77" fmla="*/ 2779 w 298450"/>
              <a:gd name="connsiteY77" fmla="*/ 31356 h 447676"/>
              <a:gd name="connsiteX78" fmla="*/ 4897 w 298450"/>
              <a:gd name="connsiteY78" fmla="*/ 28710 h 447676"/>
              <a:gd name="connsiteX79" fmla="*/ 7544 w 298450"/>
              <a:gd name="connsiteY79" fmla="*/ 26460 h 447676"/>
              <a:gd name="connsiteX80" fmla="*/ 10323 w 298450"/>
              <a:gd name="connsiteY80" fmla="*/ 25004 h 447676"/>
              <a:gd name="connsiteX81" fmla="*/ 13367 w 298450"/>
              <a:gd name="connsiteY81" fmla="*/ 24078 h 447676"/>
              <a:gd name="connsiteX82" fmla="*/ 149159 w 298450"/>
              <a:gd name="connsiteY82" fmla="*/ 0 h 447676"/>
              <a:gd name="connsiteX83" fmla="*/ 155048 w 298450"/>
              <a:gd name="connsiteY83" fmla="*/ 399 h 447676"/>
              <a:gd name="connsiteX84" fmla="*/ 160670 w 298450"/>
              <a:gd name="connsiteY84" fmla="*/ 1729 h 447676"/>
              <a:gd name="connsiteX85" fmla="*/ 165890 w 298450"/>
              <a:gd name="connsiteY85" fmla="*/ 3723 h 447676"/>
              <a:gd name="connsiteX86" fmla="*/ 170843 w 298450"/>
              <a:gd name="connsiteY86" fmla="*/ 6382 h 447676"/>
              <a:gd name="connsiteX87" fmla="*/ 175126 w 298450"/>
              <a:gd name="connsiteY87" fmla="*/ 9706 h 447676"/>
              <a:gd name="connsiteX88" fmla="*/ 179142 w 298450"/>
              <a:gd name="connsiteY88" fmla="*/ 13562 h 447676"/>
              <a:gd name="connsiteX89" fmla="*/ 182488 w 298450"/>
              <a:gd name="connsiteY89" fmla="*/ 17949 h 447676"/>
              <a:gd name="connsiteX90" fmla="*/ 185165 w 298450"/>
              <a:gd name="connsiteY90" fmla="*/ 22869 h 447676"/>
              <a:gd name="connsiteX91" fmla="*/ 187173 w 298450"/>
              <a:gd name="connsiteY91" fmla="*/ 28187 h 447676"/>
              <a:gd name="connsiteX92" fmla="*/ 188512 w 298450"/>
              <a:gd name="connsiteY92" fmla="*/ 33771 h 447676"/>
              <a:gd name="connsiteX93" fmla="*/ 188913 w 298450"/>
              <a:gd name="connsiteY93" fmla="*/ 39621 h 447676"/>
              <a:gd name="connsiteX94" fmla="*/ 188512 w 298450"/>
              <a:gd name="connsiteY94" fmla="*/ 45471 h 447676"/>
              <a:gd name="connsiteX95" fmla="*/ 187173 w 298450"/>
              <a:gd name="connsiteY95" fmla="*/ 51188 h 447676"/>
              <a:gd name="connsiteX96" fmla="*/ 185165 w 298450"/>
              <a:gd name="connsiteY96" fmla="*/ 56374 h 447676"/>
              <a:gd name="connsiteX97" fmla="*/ 182488 w 298450"/>
              <a:gd name="connsiteY97" fmla="*/ 61426 h 447676"/>
              <a:gd name="connsiteX98" fmla="*/ 179142 w 298450"/>
              <a:gd name="connsiteY98" fmla="*/ 65814 h 447676"/>
              <a:gd name="connsiteX99" fmla="*/ 175126 w 298450"/>
              <a:gd name="connsiteY99" fmla="*/ 69669 h 447676"/>
              <a:gd name="connsiteX100" fmla="*/ 170843 w 298450"/>
              <a:gd name="connsiteY100" fmla="*/ 72993 h 447676"/>
              <a:gd name="connsiteX101" fmla="*/ 165890 w 298450"/>
              <a:gd name="connsiteY101" fmla="*/ 75652 h 447676"/>
              <a:gd name="connsiteX102" fmla="*/ 160670 w 298450"/>
              <a:gd name="connsiteY102" fmla="*/ 77647 h 447676"/>
              <a:gd name="connsiteX103" fmla="*/ 155048 w 298450"/>
              <a:gd name="connsiteY103" fmla="*/ 78976 h 447676"/>
              <a:gd name="connsiteX104" fmla="*/ 149159 w 298450"/>
              <a:gd name="connsiteY104" fmla="*/ 79375 h 447676"/>
              <a:gd name="connsiteX105" fmla="*/ 143403 w 298450"/>
              <a:gd name="connsiteY105" fmla="*/ 78976 h 447676"/>
              <a:gd name="connsiteX106" fmla="*/ 137647 w 298450"/>
              <a:gd name="connsiteY106" fmla="*/ 77647 h 447676"/>
              <a:gd name="connsiteX107" fmla="*/ 132561 w 298450"/>
              <a:gd name="connsiteY107" fmla="*/ 75652 h 447676"/>
              <a:gd name="connsiteX108" fmla="*/ 127608 w 298450"/>
              <a:gd name="connsiteY108" fmla="*/ 72993 h 447676"/>
              <a:gd name="connsiteX109" fmla="*/ 123325 w 298450"/>
              <a:gd name="connsiteY109" fmla="*/ 69669 h 447676"/>
              <a:gd name="connsiteX110" fmla="*/ 119310 w 298450"/>
              <a:gd name="connsiteY110" fmla="*/ 65814 h 447676"/>
              <a:gd name="connsiteX111" fmla="*/ 115963 w 298450"/>
              <a:gd name="connsiteY111" fmla="*/ 61426 h 447676"/>
              <a:gd name="connsiteX112" fmla="*/ 113286 w 298450"/>
              <a:gd name="connsiteY112" fmla="*/ 56374 h 447676"/>
              <a:gd name="connsiteX113" fmla="*/ 111278 w 298450"/>
              <a:gd name="connsiteY113" fmla="*/ 51188 h 447676"/>
              <a:gd name="connsiteX114" fmla="*/ 109940 w 298450"/>
              <a:gd name="connsiteY114" fmla="*/ 45471 h 447676"/>
              <a:gd name="connsiteX115" fmla="*/ 109538 w 298450"/>
              <a:gd name="connsiteY115" fmla="*/ 39621 h 447676"/>
              <a:gd name="connsiteX116" fmla="*/ 109940 w 298450"/>
              <a:gd name="connsiteY116" fmla="*/ 33771 h 447676"/>
              <a:gd name="connsiteX117" fmla="*/ 111278 w 298450"/>
              <a:gd name="connsiteY117" fmla="*/ 28187 h 447676"/>
              <a:gd name="connsiteX118" fmla="*/ 113286 w 298450"/>
              <a:gd name="connsiteY118" fmla="*/ 22869 h 447676"/>
              <a:gd name="connsiteX119" fmla="*/ 115963 w 298450"/>
              <a:gd name="connsiteY119" fmla="*/ 17949 h 447676"/>
              <a:gd name="connsiteX120" fmla="*/ 119310 w 298450"/>
              <a:gd name="connsiteY120" fmla="*/ 13562 h 447676"/>
              <a:gd name="connsiteX121" fmla="*/ 123325 w 298450"/>
              <a:gd name="connsiteY121" fmla="*/ 9706 h 447676"/>
              <a:gd name="connsiteX122" fmla="*/ 127608 w 298450"/>
              <a:gd name="connsiteY122" fmla="*/ 6382 h 447676"/>
              <a:gd name="connsiteX123" fmla="*/ 132561 w 298450"/>
              <a:gd name="connsiteY123" fmla="*/ 3723 h 447676"/>
              <a:gd name="connsiteX124" fmla="*/ 137647 w 298450"/>
              <a:gd name="connsiteY124" fmla="*/ 1729 h 447676"/>
              <a:gd name="connsiteX125" fmla="*/ 143403 w 298450"/>
              <a:gd name="connsiteY125" fmla="*/ 399 h 44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298450" h="447676">
                <a:moveTo>
                  <a:pt x="16544" y="23813"/>
                </a:moveTo>
                <a:lnTo>
                  <a:pt x="19852" y="24078"/>
                </a:lnTo>
                <a:lnTo>
                  <a:pt x="22764" y="25004"/>
                </a:lnTo>
                <a:lnTo>
                  <a:pt x="25676" y="26460"/>
                </a:lnTo>
                <a:lnTo>
                  <a:pt x="28455" y="28710"/>
                </a:lnTo>
                <a:lnTo>
                  <a:pt x="28455" y="28842"/>
                </a:lnTo>
                <a:lnTo>
                  <a:pt x="90395" y="91700"/>
                </a:lnTo>
                <a:lnTo>
                  <a:pt x="208055" y="91700"/>
                </a:lnTo>
                <a:lnTo>
                  <a:pt x="269995" y="28842"/>
                </a:lnTo>
                <a:lnTo>
                  <a:pt x="270127" y="28710"/>
                </a:lnTo>
                <a:lnTo>
                  <a:pt x="272774" y="26460"/>
                </a:lnTo>
                <a:lnTo>
                  <a:pt x="275686" y="25004"/>
                </a:lnTo>
                <a:lnTo>
                  <a:pt x="278598" y="24078"/>
                </a:lnTo>
                <a:lnTo>
                  <a:pt x="281906" y="23813"/>
                </a:lnTo>
                <a:lnTo>
                  <a:pt x="284951" y="24078"/>
                </a:lnTo>
                <a:lnTo>
                  <a:pt x="288127" y="25004"/>
                </a:lnTo>
                <a:lnTo>
                  <a:pt x="290906" y="26460"/>
                </a:lnTo>
                <a:lnTo>
                  <a:pt x="293553" y="28710"/>
                </a:lnTo>
                <a:lnTo>
                  <a:pt x="295671" y="31356"/>
                </a:lnTo>
                <a:lnTo>
                  <a:pt x="297127" y="34135"/>
                </a:lnTo>
                <a:lnTo>
                  <a:pt x="298186" y="37311"/>
                </a:lnTo>
                <a:lnTo>
                  <a:pt x="298450" y="40487"/>
                </a:lnTo>
                <a:lnTo>
                  <a:pt x="298186" y="43663"/>
                </a:lnTo>
                <a:lnTo>
                  <a:pt x="297127" y="46707"/>
                </a:lnTo>
                <a:lnTo>
                  <a:pt x="295671" y="49751"/>
                </a:lnTo>
                <a:lnTo>
                  <a:pt x="293553" y="52265"/>
                </a:lnTo>
                <a:lnTo>
                  <a:pt x="293553" y="52397"/>
                </a:lnTo>
                <a:lnTo>
                  <a:pt x="197599" y="151515"/>
                </a:lnTo>
                <a:lnTo>
                  <a:pt x="197732" y="425180"/>
                </a:lnTo>
                <a:lnTo>
                  <a:pt x="197335" y="429150"/>
                </a:lnTo>
                <a:lnTo>
                  <a:pt x="196408" y="432987"/>
                </a:lnTo>
                <a:lnTo>
                  <a:pt x="194688" y="436560"/>
                </a:lnTo>
                <a:lnTo>
                  <a:pt x="192570" y="439736"/>
                </a:lnTo>
                <a:lnTo>
                  <a:pt x="189923" y="442383"/>
                </a:lnTo>
                <a:lnTo>
                  <a:pt x="186747" y="444500"/>
                </a:lnTo>
                <a:lnTo>
                  <a:pt x="183173" y="446221"/>
                </a:lnTo>
                <a:lnTo>
                  <a:pt x="179467" y="447412"/>
                </a:lnTo>
                <a:lnTo>
                  <a:pt x="175497" y="447676"/>
                </a:lnTo>
                <a:lnTo>
                  <a:pt x="171394" y="447412"/>
                </a:lnTo>
                <a:lnTo>
                  <a:pt x="167688" y="446221"/>
                </a:lnTo>
                <a:lnTo>
                  <a:pt x="164115" y="444500"/>
                </a:lnTo>
                <a:lnTo>
                  <a:pt x="161071" y="442383"/>
                </a:lnTo>
                <a:lnTo>
                  <a:pt x="158291" y="439736"/>
                </a:lnTo>
                <a:lnTo>
                  <a:pt x="156041" y="436560"/>
                </a:lnTo>
                <a:lnTo>
                  <a:pt x="154585" y="432987"/>
                </a:lnTo>
                <a:lnTo>
                  <a:pt x="153394" y="429150"/>
                </a:lnTo>
                <a:lnTo>
                  <a:pt x="153130" y="425180"/>
                </a:lnTo>
                <a:lnTo>
                  <a:pt x="153130" y="242295"/>
                </a:lnTo>
                <a:lnTo>
                  <a:pt x="145321" y="242295"/>
                </a:lnTo>
                <a:lnTo>
                  <a:pt x="145321" y="425180"/>
                </a:lnTo>
                <a:lnTo>
                  <a:pt x="145056" y="429150"/>
                </a:lnTo>
                <a:lnTo>
                  <a:pt x="143865" y="432987"/>
                </a:lnTo>
                <a:lnTo>
                  <a:pt x="142277" y="436560"/>
                </a:lnTo>
                <a:lnTo>
                  <a:pt x="140159" y="439736"/>
                </a:lnTo>
                <a:lnTo>
                  <a:pt x="137380" y="442383"/>
                </a:lnTo>
                <a:lnTo>
                  <a:pt x="134336" y="444633"/>
                </a:lnTo>
                <a:lnTo>
                  <a:pt x="130762" y="446221"/>
                </a:lnTo>
                <a:lnTo>
                  <a:pt x="127057" y="447412"/>
                </a:lnTo>
                <a:lnTo>
                  <a:pt x="122954" y="447676"/>
                </a:lnTo>
                <a:lnTo>
                  <a:pt x="118983" y="447412"/>
                </a:lnTo>
                <a:lnTo>
                  <a:pt x="115277" y="446221"/>
                </a:lnTo>
                <a:lnTo>
                  <a:pt x="111704" y="444633"/>
                </a:lnTo>
                <a:lnTo>
                  <a:pt x="108527" y="442383"/>
                </a:lnTo>
                <a:lnTo>
                  <a:pt x="105880" y="439736"/>
                </a:lnTo>
                <a:lnTo>
                  <a:pt x="103762" y="436560"/>
                </a:lnTo>
                <a:lnTo>
                  <a:pt x="102042" y="432987"/>
                </a:lnTo>
                <a:lnTo>
                  <a:pt x="101115" y="429150"/>
                </a:lnTo>
                <a:lnTo>
                  <a:pt x="100718" y="425180"/>
                </a:lnTo>
                <a:lnTo>
                  <a:pt x="100851" y="151515"/>
                </a:lnTo>
                <a:lnTo>
                  <a:pt x="4897" y="52397"/>
                </a:lnTo>
                <a:lnTo>
                  <a:pt x="4897" y="52265"/>
                </a:lnTo>
                <a:lnTo>
                  <a:pt x="2779" y="49751"/>
                </a:lnTo>
                <a:lnTo>
                  <a:pt x="1323" y="46707"/>
                </a:lnTo>
                <a:lnTo>
                  <a:pt x="264" y="43663"/>
                </a:lnTo>
                <a:lnTo>
                  <a:pt x="0" y="40487"/>
                </a:lnTo>
                <a:lnTo>
                  <a:pt x="264" y="37311"/>
                </a:lnTo>
                <a:lnTo>
                  <a:pt x="1323" y="34135"/>
                </a:lnTo>
                <a:lnTo>
                  <a:pt x="2779" y="31356"/>
                </a:lnTo>
                <a:lnTo>
                  <a:pt x="4897" y="28710"/>
                </a:lnTo>
                <a:lnTo>
                  <a:pt x="7544" y="26460"/>
                </a:lnTo>
                <a:lnTo>
                  <a:pt x="10323" y="25004"/>
                </a:lnTo>
                <a:lnTo>
                  <a:pt x="13367" y="24078"/>
                </a:lnTo>
                <a:close/>
                <a:moveTo>
                  <a:pt x="149159" y="0"/>
                </a:moveTo>
                <a:lnTo>
                  <a:pt x="155048" y="399"/>
                </a:lnTo>
                <a:lnTo>
                  <a:pt x="160670" y="1729"/>
                </a:lnTo>
                <a:lnTo>
                  <a:pt x="165890" y="3723"/>
                </a:lnTo>
                <a:lnTo>
                  <a:pt x="170843" y="6382"/>
                </a:lnTo>
                <a:lnTo>
                  <a:pt x="175126" y="9706"/>
                </a:lnTo>
                <a:lnTo>
                  <a:pt x="179142" y="13562"/>
                </a:lnTo>
                <a:lnTo>
                  <a:pt x="182488" y="17949"/>
                </a:lnTo>
                <a:lnTo>
                  <a:pt x="185165" y="22869"/>
                </a:lnTo>
                <a:lnTo>
                  <a:pt x="187173" y="28187"/>
                </a:lnTo>
                <a:lnTo>
                  <a:pt x="188512" y="33771"/>
                </a:lnTo>
                <a:lnTo>
                  <a:pt x="188913" y="39621"/>
                </a:lnTo>
                <a:lnTo>
                  <a:pt x="188512" y="45471"/>
                </a:lnTo>
                <a:lnTo>
                  <a:pt x="187173" y="51188"/>
                </a:lnTo>
                <a:lnTo>
                  <a:pt x="185165" y="56374"/>
                </a:lnTo>
                <a:lnTo>
                  <a:pt x="182488" y="61426"/>
                </a:lnTo>
                <a:lnTo>
                  <a:pt x="179142" y="65814"/>
                </a:lnTo>
                <a:lnTo>
                  <a:pt x="175126" y="69669"/>
                </a:lnTo>
                <a:lnTo>
                  <a:pt x="170843" y="72993"/>
                </a:lnTo>
                <a:lnTo>
                  <a:pt x="165890" y="75652"/>
                </a:lnTo>
                <a:lnTo>
                  <a:pt x="160670" y="77647"/>
                </a:lnTo>
                <a:lnTo>
                  <a:pt x="155048" y="78976"/>
                </a:lnTo>
                <a:lnTo>
                  <a:pt x="149159" y="79375"/>
                </a:lnTo>
                <a:lnTo>
                  <a:pt x="143403" y="78976"/>
                </a:lnTo>
                <a:lnTo>
                  <a:pt x="137647" y="77647"/>
                </a:lnTo>
                <a:lnTo>
                  <a:pt x="132561" y="75652"/>
                </a:lnTo>
                <a:lnTo>
                  <a:pt x="127608" y="72993"/>
                </a:lnTo>
                <a:lnTo>
                  <a:pt x="123325" y="69669"/>
                </a:lnTo>
                <a:lnTo>
                  <a:pt x="119310" y="65814"/>
                </a:lnTo>
                <a:lnTo>
                  <a:pt x="115963" y="61426"/>
                </a:lnTo>
                <a:lnTo>
                  <a:pt x="113286" y="56374"/>
                </a:lnTo>
                <a:lnTo>
                  <a:pt x="111278" y="51188"/>
                </a:lnTo>
                <a:lnTo>
                  <a:pt x="109940" y="45471"/>
                </a:lnTo>
                <a:lnTo>
                  <a:pt x="109538" y="39621"/>
                </a:lnTo>
                <a:lnTo>
                  <a:pt x="109940" y="33771"/>
                </a:lnTo>
                <a:lnTo>
                  <a:pt x="111278" y="28187"/>
                </a:lnTo>
                <a:lnTo>
                  <a:pt x="113286" y="22869"/>
                </a:lnTo>
                <a:lnTo>
                  <a:pt x="115963" y="17949"/>
                </a:lnTo>
                <a:lnTo>
                  <a:pt x="119310" y="13562"/>
                </a:lnTo>
                <a:lnTo>
                  <a:pt x="123325" y="9706"/>
                </a:lnTo>
                <a:lnTo>
                  <a:pt x="127608" y="6382"/>
                </a:lnTo>
                <a:lnTo>
                  <a:pt x="132561" y="3723"/>
                </a:lnTo>
                <a:lnTo>
                  <a:pt x="137647" y="1729"/>
                </a:lnTo>
                <a:lnTo>
                  <a:pt x="143403" y="399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DCF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b="1">
              <a:solidFill>
                <a:schemeClr val="lt1"/>
              </a:solidFill>
            </a:endParaRPr>
          </a:p>
        </p:txBody>
      </p:sp>
      <p:sp>
        <p:nvSpPr>
          <p:cNvPr id="195" name="Freeform 809"/>
          <p:cNvSpPr>
            <a:spLocks/>
          </p:cNvSpPr>
          <p:nvPr/>
        </p:nvSpPr>
        <p:spPr bwMode="auto">
          <a:xfrm>
            <a:off x="4875029" y="5494075"/>
            <a:ext cx="298450" cy="447676"/>
          </a:xfrm>
          <a:custGeom>
            <a:avLst/>
            <a:gdLst>
              <a:gd name="connsiteX0" fmla="*/ 16544 w 298450"/>
              <a:gd name="connsiteY0" fmla="*/ 23813 h 447676"/>
              <a:gd name="connsiteX1" fmla="*/ 19852 w 298450"/>
              <a:gd name="connsiteY1" fmla="*/ 24078 h 447676"/>
              <a:gd name="connsiteX2" fmla="*/ 22764 w 298450"/>
              <a:gd name="connsiteY2" fmla="*/ 25004 h 447676"/>
              <a:gd name="connsiteX3" fmla="*/ 25676 w 298450"/>
              <a:gd name="connsiteY3" fmla="*/ 26460 h 447676"/>
              <a:gd name="connsiteX4" fmla="*/ 28455 w 298450"/>
              <a:gd name="connsiteY4" fmla="*/ 28710 h 447676"/>
              <a:gd name="connsiteX5" fmla="*/ 28455 w 298450"/>
              <a:gd name="connsiteY5" fmla="*/ 28842 h 447676"/>
              <a:gd name="connsiteX6" fmla="*/ 90395 w 298450"/>
              <a:gd name="connsiteY6" fmla="*/ 91700 h 447676"/>
              <a:gd name="connsiteX7" fmla="*/ 208055 w 298450"/>
              <a:gd name="connsiteY7" fmla="*/ 91700 h 447676"/>
              <a:gd name="connsiteX8" fmla="*/ 269995 w 298450"/>
              <a:gd name="connsiteY8" fmla="*/ 28842 h 447676"/>
              <a:gd name="connsiteX9" fmla="*/ 270127 w 298450"/>
              <a:gd name="connsiteY9" fmla="*/ 28710 h 447676"/>
              <a:gd name="connsiteX10" fmla="*/ 272774 w 298450"/>
              <a:gd name="connsiteY10" fmla="*/ 26460 h 447676"/>
              <a:gd name="connsiteX11" fmla="*/ 275686 w 298450"/>
              <a:gd name="connsiteY11" fmla="*/ 25004 h 447676"/>
              <a:gd name="connsiteX12" fmla="*/ 278598 w 298450"/>
              <a:gd name="connsiteY12" fmla="*/ 24078 h 447676"/>
              <a:gd name="connsiteX13" fmla="*/ 281906 w 298450"/>
              <a:gd name="connsiteY13" fmla="*/ 23813 h 447676"/>
              <a:gd name="connsiteX14" fmla="*/ 284951 w 298450"/>
              <a:gd name="connsiteY14" fmla="*/ 24078 h 447676"/>
              <a:gd name="connsiteX15" fmla="*/ 288127 w 298450"/>
              <a:gd name="connsiteY15" fmla="*/ 25004 h 447676"/>
              <a:gd name="connsiteX16" fmla="*/ 290906 w 298450"/>
              <a:gd name="connsiteY16" fmla="*/ 26460 h 447676"/>
              <a:gd name="connsiteX17" fmla="*/ 293553 w 298450"/>
              <a:gd name="connsiteY17" fmla="*/ 28710 h 447676"/>
              <a:gd name="connsiteX18" fmla="*/ 295671 w 298450"/>
              <a:gd name="connsiteY18" fmla="*/ 31356 h 447676"/>
              <a:gd name="connsiteX19" fmla="*/ 297127 w 298450"/>
              <a:gd name="connsiteY19" fmla="*/ 34135 h 447676"/>
              <a:gd name="connsiteX20" fmla="*/ 298186 w 298450"/>
              <a:gd name="connsiteY20" fmla="*/ 37311 h 447676"/>
              <a:gd name="connsiteX21" fmla="*/ 298450 w 298450"/>
              <a:gd name="connsiteY21" fmla="*/ 40487 h 447676"/>
              <a:gd name="connsiteX22" fmla="*/ 298186 w 298450"/>
              <a:gd name="connsiteY22" fmla="*/ 43663 h 447676"/>
              <a:gd name="connsiteX23" fmla="*/ 297127 w 298450"/>
              <a:gd name="connsiteY23" fmla="*/ 46707 h 447676"/>
              <a:gd name="connsiteX24" fmla="*/ 295671 w 298450"/>
              <a:gd name="connsiteY24" fmla="*/ 49751 h 447676"/>
              <a:gd name="connsiteX25" fmla="*/ 293553 w 298450"/>
              <a:gd name="connsiteY25" fmla="*/ 52265 h 447676"/>
              <a:gd name="connsiteX26" fmla="*/ 293553 w 298450"/>
              <a:gd name="connsiteY26" fmla="*/ 52397 h 447676"/>
              <a:gd name="connsiteX27" fmla="*/ 197599 w 298450"/>
              <a:gd name="connsiteY27" fmla="*/ 151515 h 447676"/>
              <a:gd name="connsiteX28" fmla="*/ 197732 w 298450"/>
              <a:gd name="connsiteY28" fmla="*/ 425180 h 447676"/>
              <a:gd name="connsiteX29" fmla="*/ 197335 w 298450"/>
              <a:gd name="connsiteY29" fmla="*/ 429150 h 447676"/>
              <a:gd name="connsiteX30" fmla="*/ 196408 w 298450"/>
              <a:gd name="connsiteY30" fmla="*/ 432987 h 447676"/>
              <a:gd name="connsiteX31" fmla="*/ 194688 w 298450"/>
              <a:gd name="connsiteY31" fmla="*/ 436560 h 447676"/>
              <a:gd name="connsiteX32" fmla="*/ 192570 w 298450"/>
              <a:gd name="connsiteY32" fmla="*/ 439736 h 447676"/>
              <a:gd name="connsiteX33" fmla="*/ 189923 w 298450"/>
              <a:gd name="connsiteY33" fmla="*/ 442383 h 447676"/>
              <a:gd name="connsiteX34" fmla="*/ 186747 w 298450"/>
              <a:gd name="connsiteY34" fmla="*/ 444500 h 447676"/>
              <a:gd name="connsiteX35" fmla="*/ 183173 w 298450"/>
              <a:gd name="connsiteY35" fmla="*/ 446221 h 447676"/>
              <a:gd name="connsiteX36" fmla="*/ 179467 w 298450"/>
              <a:gd name="connsiteY36" fmla="*/ 447412 h 447676"/>
              <a:gd name="connsiteX37" fmla="*/ 175497 w 298450"/>
              <a:gd name="connsiteY37" fmla="*/ 447676 h 447676"/>
              <a:gd name="connsiteX38" fmla="*/ 171394 w 298450"/>
              <a:gd name="connsiteY38" fmla="*/ 447412 h 447676"/>
              <a:gd name="connsiteX39" fmla="*/ 167688 w 298450"/>
              <a:gd name="connsiteY39" fmla="*/ 446221 h 447676"/>
              <a:gd name="connsiteX40" fmla="*/ 164115 w 298450"/>
              <a:gd name="connsiteY40" fmla="*/ 444500 h 447676"/>
              <a:gd name="connsiteX41" fmla="*/ 161071 w 298450"/>
              <a:gd name="connsiteY41" fmla="*/ 442383 h 447676"/>
              <a:gd name="connsiteX42" fmla="*/ 158291 w 298450"/>
              <a:gd name="connsiteY42" fmla="*/ 439736 h 447676"/>
              <a:gd name="connsiteX43" fmla="*/ 156041 w 298450"/>
              <a:gd name="connsiteY43" fmla="*/ 436560 h 447676"/>
              <a:gd name="connsiteX44" fmla="*/ 154585 w 298450"/>
              <a:gd name="connsiteY44" fmla="*/ 432987 h 447676"/>
              <a:gd name="connsiteX45" fmla="*/ 153394 w 298450"/>
              <a:gd name="connsiteY45" fmla="*/ 429150 h 447676"/>
              <a:gd name="connsiteX46" fmla="*/ 153130 w 298450"/>
              <a:gd name="connsiteY46" fmla="*/ 425180 h 447676"/>
              <a:gd name="connsiteX47" fmla="*/ 153130 w 298450"/>
              <a:gd name="connsiteY47" fmla="*/ 242295 h 447676"/>
              <a:gd name="connsiteX48" fmla="*/ 145321 w 298450"/>
              <a:gd name="connsiteY48" fmla="*/ 242295 h 447676"/>
              <a:gd name="connsiteX49" fmla="*/ 145321 w 298450"/>
              <a:gd name="connsiteY49" fmla="*/ 425180 h 447676"/>
              <a:gd name="connsiteX50" fmla="*/ 145056 w 298450"/>
              <a:gd name="connsiteY50" fmla="*/ 429150 h 447676"/>
              <a:gd name="connsiteX51" fmla="*/ 143865 w 298450"/>
              <a:gd name="connsiteY51" fmla="*/ 432987 h 447676"/>
              <a:gd name="connsiteX52" fmla="*/ 142277 w 298450"/>
              <a:gd name="connsiteY52" fmla="*/ 436560 h 447676"/>
              <a:gd name="connsiteX53" fmla="*/ 140159 w 298450"/>
              <a:gd name="connsiteY53" fmla="*/ 439736 h 447676"/>
              <a:gd name="connsiteX54" fmla="*/ 137380 w 298450"/>
              <a:gd name="connsiteY54" fmla="*/ 442383 h 447676"/>
              <a:gd name="connsiteX55" fmla="*/ 134336 w 298450"/>
              <a:gd name="connsiteY55" fmla="*/ 444633 h 447676"/>
              <a:gd name="connsiteX56" fmla="*/ 130762 w 298450"/>
              <a:gd name="connsiteY56" fmla="*/ 446221 h 447676"/>
              <a:gd name="connsiteX57" fmla="*/ 127057 w 298450"/>
              <a:gd name="connsiteY57" fmla="*/ 447412 h 447676"/>
              <a:gd name="connsiteX58" fmla="*/ 122954 w 298450"/>
              <a:gd name="connsiteY58" fmla="*/ 447676 h 447676"/>
              <a:gd name="connsiteX59" fmla="*/ 118983 w 298450"/>
              <a:gd name="connsiteY59" fmla="*/ 447412 h 447676"/>
              <a:gd name="connsiteX60" fmla="*/ 115277 w 298450"/>
              <a:gd name="connsiteY60" fmla="*/ 446221 h 447676"/>
              <a:gd name="connsiteX61" fmla="*/ 111704 w 298450"/>
              <a:gd name="connsiteY61" fmla="*/ 444633 h 447676"/>
              <a:gd name="connsiteX62" fmla="*/ 108527 w 298450"/>
              <a:gd name="connsiteY62" fmla="*/ 442383 h 447676"/>
              <a:gd name="connsiteX63" fmla="*/ 105880 w 298450"/>
              <a:gd name="connsiteY63" fmla="*/ 439736 h 447676"/>
              <a:gd name="connsiteX64" fmla="*/ 103762 w 298450"/>
              <a:gd name="connsiteY64" fmla="*/ 436560 h 447676"/>
              <a:gd name="connsiteX65" fmla="*/ 102042 w 298450"/>
              <a:gd name="connsiteY65" fmla="*/ 432987 h 447676"/>
              <a:gd name="connsiteX66" fmla="*/ 101115 w 298450"/>
              <a:gd name="connsiteY66" fmla="*/ 429150 h 447676"/>
              <a:gd name="connsiteX67" fmla="*/ 100718 w 298450"/>
              <a:gd name="connsiteY67" fmla="*/ 425180 h 447676"/>
              <a:gd name="connsiteX68" fmla="*/ 100851 w 298450"/>
              <a:gd name="connsiteY68" fmla="*/ 151515 h 447676"/>
              <a:gd name="connsiteX69" fmla="*/ 4897 w 298450"/>
              <a:gd name="connsiteY69" fmla="*/ 52397 h 447676"/>
              <a:gd name="connsiteX70" fmla="*/ 4897 w 298450"/>
              <a:gd name="connsiteY70" fmla="*/ 52265 h 447676"/>
              <a:gd name="connsiteX71" fmla="*/ 2779 w 298450"/>
              <a:gd name="connsiteY71" fmla="*/ 49751 h 447676"/>
              <a:gd name="connsiteX72" fmla="*/ 1323 w 298450"/>
              <a:gd name="connsiteY72" fmla="*/ 46707 h 447676"/>
              <a:gd name="connsiteX73" fmla="*/ 264 w 298450"/>
              <a:gd name="connsiteY73" fmla="*/ 43663 h 447676"/>
              <a:gd name="connsiteX74" fmla="*/ 0 w 298450"/>
              <a:gd name="connsiteY74" fmla="*/ 40487 h 447676"/>
              <a:gd name="connsiteX75" fmla="*/ 264 w 298450"/>
              <a:gd name="connsiteY75" fmla="*/ 37311 h 447676"/>
              <a:gd name="connsiteX76" fmla="*/ 1323 w 298450"/>
              <a:gd name="connsiteY76" fmla="*/ 34135 h 447676"/>
              <a:gd name="connsiteX77" fmla="*/ 2779 w 298450"/>
              <a:gd name="connsiteY77" fmla="*/ 31356 h 447676"/>
              <a:gd name="connsiteX78" fmla="*/ 4897 w 298450"/>
              <a:gd name="connsiteY78" fmla="*/ 28710 h 447676"/>
              <a:gd name="connsiteX79" fmla="*/ 7544 w 298450"/>
              <a:gd name="connsiteY79" fmla="*/ 26460 h 447676"/>
              <a:gd name="connsiteX80" fmla="*/ 10323 w 298450"/>
              <a:gd name="connsiteY80" fmla="*/ 25004 h 447676"/>
              <a:gd name="connsiteX81" fmla="*/ 13367 w 298450"/>
              <a:gd name="connsiteY81" fmla="*/ 24078 h 447676"/>
              <a:gd name="connsiteX82" fmla="*/ 149159 w 298450"/>
              <a:gd name="connsiteY82" fmla="*/ 0 h 447676"/>
              <a:gd name="connsiteX83" fmla="*/ 155048 w 298450"/>
              <a:gd name="connsiteY83" fmla="*/ 399 h 447676"/>
              <a:gd name="connsiteX84" fmla="*/ 160670 w 298450"/>
              <a:gd name="connsiteY84" fmla="*/ 1729 h 447676"/>
              <a:gd name="connsiteX85" fmla="*/ 165890 w 298450"/>
              <a:gd name="connsiteY85" fmla="*/ 3723 h 447676"/>
              <a:gd name="connsiteX86" fmla="*/ 170843 w 298450"/>
              <a:gd name="connsiteY86" fmla="*/ 6382 h 447676"/>
              <a:gd name="connsiteX87" fmla="*/ 175126 w 298450"/>
              <a:gd name="connsiteY87" fmla="*/ 9706 h 447676"/>
              <a:gd name="connsiteX88" fmla="*/ 179142 w 298450"/>
              <a:gd name="connsiteY88" fmla="*/ 13562 h 447676"/>
              <a:gd name="connsiteX89" fmla="*/ 182488 w 298450"/>
              <a:gd name="connsiteY89" fmla="*/ 17949 h 447676"/>
              <a:gd name="connsiteX90" fmla="*/ 185165 w 298450"/>
              <a:gd name="connsiteY90" fmla="*/ 22869 h 447676"/>
              <a:gd name="connsiteX91" fmla="*/ 187173 w 298450"/>
              <a:gd name="connsiteY91" fmla="*/ 28187 h 447676"/>
              <a:gd name="connsiteX92" fmla="*/ 188512 w 298450"/>
              <a:gd name="connsiteY92" fmla="*/ 33771 h 447676"/>
              <a:gd name="connsiteX93" fmla="*/ 188913 w 298450"/>
              <a:gd name="connsiteY93" fmla="*/ 39621 h 447676"/>
              <a:gd name="connsiteX94" fmla="*/ 188512 w 298450"/>
              <a:gd name="connsiteY94" fmla="*/ 45471 h 447676"/>
              <a:gd name="connsiteX95" fmla="*/ 187173 w 298450"/>
              <a:gd name="connsiteY95" fmla="*/ 51188 h 447676"/>
              <a:gd name="connsiteX96" fmla="*/ 185165 w 298450"/>
              <a:gd name="connsiteY96" fmla="*/ 56374 h 447676"/>
              <a:gd name="connsiteX97" fmla="*/ 182488 w 298450"/>
              <a:gd name="connsiteY97" fmla="*/ 61426 h 447676"/>
              <a:gd name="connsiteX98" fmla="*/ 179142 w 298450"/>
              <a:gd name="connsiteY98" fmla="*/ 65814 h 447676"/>
              <a:gd name="connsiteX99" fmla="*/ 175126 w 298450"/>
              <a:gd name="connsiteY99" fmla="*/ 69669 h 447676"/>
              <a:gd name="connsiteX100" fmla="*/ 170843 w 298450"/>
              <a:gd name="connsiteY100" fmla="*/ 72993 h 447676"/>
              <a:gd name="connsiteX101" fmla="*/ 165890 w 298450"/>
              <a:gd name="connsiteY101" fmla="*/ 75652 h 447676"/>
              <a:gd name="connsiteX102" fmla="*/ 160670 w 298450"/>
              <a:gd name="connsiteY102" fmla="*/ 77647 h 447676"/>
              <a:gd name="connsiteX103" fmla="*/ 155048 w 298450"/>
              <a:gd name="connsiteY103" fmla="*/ 78976 h 447676"/>
              <a:gd name="connsiteX104" fmla="*/ 149159 w 298450"/>
              <a:gd name="connsiteY104" fmla="*/ 79375 h 447676"/>
              <a:gd name="connsiteX105" fmla="*/ 143403 w 298450"/>
              <a:gd name="connsiteY105" fmla="*/ 78976 h 447676"/>
              <a:gd name="connsiteX106" fmla="*/ 137647 w 298450"/>
              <a:gd name="connsiteY106" fmla="*/ 77647 h 447676"/>
              <a:gd name="connsiteX107" fmla="*/ 132561 w 298450"/>
              <a:gd name="connsiteY107" fmla="*/ 75652 h 447676"/>
              <a:gd name="connsiteX108" fmla="*/ 127608 w 298450"/>
              <a:gd name="connsiteY108" fmla="*/ 72993 h 447676"/>
              <a:gd name="connsiteX109" fmla="*/ 123325 w 298450"/>
              <a:gd name="connsiteY109" fmla="*/ 69669 h 447676"/>
              <a:gd name="connsiteX110" fmla="*/ 119310 w 298450"/>
              <a:gd name="connsiteY110" fmla="*/ 65814 h 447676"/>
              <a:gd name="connsiteX111" fmla="*/ 115963 w 298450"/>
              <a:gd name="connsiteY111" fmla="*/ 61426 h 447676"/>
              <a:gd name="connsiteX112" fmla="*/ 113286 w 298450"/>
              <a:gd name="connsiteY112" fmla="*/ 56374 h 447676"/>
              <a:gd name="connsiteX113" fmla="*/ 111278 w 298450"/>
              <a:gd name="connsiteY113" fmla="*/ 51188 h 447676"/>
              <a:gd name="connsiteX114" fmla="*/ 109940 w 298450"/>
              <a:gd name="connsiteY114" fmla="*/ 45471 h 447676"/>
              <a:gd name="connsiteX115" fmla="*/ 109538 w 298450"/>
              <a:gd name="connsiteY115" fmla="*/ 39621 h 447676"/>
              <a:gd name="connsiteX116" fmla="*/ 109940 w 298450"/>
              <a:gd name="connsiteY116" fmla="*/ 33771 h 447676"/>
              <a:gd name="connsiteX117" fmla="*/ 111278 w 298450"/>
              <a:gd name="connsiteY117" fmla="*/ 28187 h 447676"/>
              <a:gd name="connsiteX118" fmla="*/ 113286 w 298450"/>
              <a:gd name="connsiteY118" fmla="*/ 22869 h 447676"/>
              <a:gd name="connsiteX119" fmla="*/ 115963 w 298450"/>
              <a:gd name="connsiteY119" fmla="*/ 17949 h 447676"/>
              <a:gd name="connsiteX120" fmla="*/ 119310 w 298450"/>
              <a:gd name="connsiteY120" fmla="*/ 13562 h 447676"/>
              <a:gd name="connsiteX121" fmla="*/ 123325 w 298450"/>
              <a:gd name="connsiteY121" fmla="*/ 9706 h 447676"/>
              <a:gd name="connsiteX122" fmla="*/ 127608 w 298450"/>
              <a:gd name="connsiteY122" fmla="*/ 6382 h 447676"/>
              <a:gd name="connsiteX123" fmla="*/ 132561 w 298450"/>
              <a:gd name="connsiteY123" fmla="*/ 3723 h 447676"/>
              <a:gd name="connsiteX124" fmla="*/ 137647 w 298450"/>
              <a:gd name="connsiteY124" fmla="*/ 1729 h 447676"/>
              <a:gd name="connsiteX125" fmla="*/ 143403 w 298450"/>
              <a:gd name="connsiteY125" fmla="*/ 399 h 44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298450" h="447676">
                <a:moveTo>
                  <a:pt x="16544" y="23813"/>
                </a:moveTo>
                <a:lnTo>
                  <a:pt x="19852" y="24078"/>
                </a:lnTo>
                <a:lnTo>
                  <a:pt x="22764" y="25004"/>
                </a:lnTo>
                <a:lnTo>
                  <a:pt x="25676" y="26460"/>
                </a:lnTo>
                <a:lnTo>
                  <a:pt x="28455" y="28710"/>
                </a:lnTo>
                <a:lnTo>
                  <a:pt x="28455" y="28842"/>
                </a:lnTo>
                <a:lnTo>
                  <a:pt x="90395" y="91700"/>
                </a:lnTo>
                <a:lnTo>
                  <a:pt x="208055" y="91700"/>
                </a:lnTo>
                <a:lnTo>
                  <a:pt x="269995" y="28842"/>
                </a:lnTo>
                <a:lnTo>
                  <a:pt x="270127" y="28710"/>
                </a:lnTo>
                <a:lnTo>
                  <a:pt x="272774" y="26460"/>
                </a:lnTo>
                <a:lnTo>
                  <a:pt x="275686" y="25004"/>
                </a:lnTo>
                <a:lnTo>
                  <a:pt x="278598" y="24078"/>
                </a:lnTo>
                <a:lnTo>
                  <a:pt x="281906" y="23813"/>
                </a:lnTo>
                <a:lnTo>
                  <a:pt x="284951" y="24078"/>
                </a:lnTo>
                <a:lnTo>
                  <a:pt x="288127" y="25004"/>
                </a:lnTo>
                <a:lnTo>
                  <a:pt x="290906" y="26460"/>
                </a:lnTo>
                <a:lnTo>
                  <a:pt x="293553" y="28710"/>
                </a:lnTo>
                <a:lnTo>
                  <a:pt x="295671" y="31356"/>
                </a:lnTo>
                <a:lnTo>
                  <a:pt x="297127" y="34135"/>
                </a:lnTo>
                <a:lnTo>
                  <a:pt x="298186" y="37311"/>
                </a:lnTo>
                <a:lnTo>
                  <a:pt x="298450" y="40487"/>
                </a:lnTo>
                <a:lnTo>
                  <a:pt x="298186" y="43663"/>
                </a:lnTo>
                <a:lnTo>
                  <a:pt x="297127" y="46707"/>
                </a:lnTo>
                <a:lnTo>
                  <a:pt x="295671" y="49751"/>
                </a:lnTo>
                <a:lnTo>
                  <a:pt x="293553" y="52265"/>
                </a:lnTo>
                <a:lnTo>
                  <a:pt x="293553" y="52397"/>
                </a:lnTo>
                <a:lnTo>
                  <a:pt x="197599" y="151515"/>
                </a:lnTo>
                <a:lnTo>
                  <a:pt x="197732" y="425180"/>
                </a:lnTo>
                <a:lnTo>
                  <a:pt x="197335" y="429150"/>
                </a:lnTo>
                <a:lnTo>
                  <a:pt x="196408" y="432987"/>
                </a:lnTo>
                <a:lnTo>
                  <a:pt x="194688" y="436560"/>
                </a:lnTo>
                <a:lnTo>
                  <a:pt x="192570" y="439736"/>
                </a:lnTo>
                <a:lnTo>
                  <a:pt x="189923" y="442383"/>
                </a:lnTo>
                <a:lnTo>
                  <a:pt x="186747" y="444500"/>
                </a:lnTo>
                <a:lnTo>
                  <a:pt x="183173" y="446221"/>
                </a:lnTo>
                <a:lnTo>
                  <a:pt x="179467" y="447412"/>
                </a:lnTo>
                <a:lnTo>
                  <a:pt x="175497" y="447676"/>
                </a:lnTo>
                <a:lnTo>
                  <a:pt x="171394" y="447412"/>
                </a:lnTo>
                <a:lnTo>
                  <a:pt x="167688" y="446221"/>
                </a:lnTo>
                <a:lnTo>
                  <a:pt x="164115" y="444500"/>
                </a:lnTo>
                <a:lnTo>
                  <a:pt x="161071" y="442383"/>
                </a:lnTo>
                <a:lnTo>
                  <a:pt x="158291" y="439736"/>
                </a:lnTo>
                <a:lnTo>
                  <a:pt x="156041" y="436560"/>
                </a:lnTo>
                <a:lnTo>
                  <a:pt x="154585" y="432987"/>
                </a:lnTo>
                <a:lnTo>
                  <a:pt x="153394" y="429150"/>
                </a:lnTo>
                <a:lnTo>
                  <a:pt x="153130" y="425180"/>
                </a:lnTo>
                <a:lnTo>
                  <a:pt x="153130" y="242295"/>
                </a:lnTo>
                <a:lnTo>
                  <a:pt x="145321" y="242295"/>
                </a:lnTo>
                <a:lnTo>
                  <a:pt x="145321" y="425180"/>
                </a:lnTo>
                <a:lnTo>
                  <a:pt x="145056" y="429150"/>
                </a:lnTo>
                <a:lnTo>
                  <a:pt x="143865" y="432987"/>
                </a:lnTo>
                <a:lnTo>
                  <a:pt x="142277" y="436560"/>
                </a:lnTo>
                <a:lnTo>
                  <a:pt x="140159" y="439736"/>
                </a:lnTo>
                <a:lnTo>
                  <a:pt x="137380" y="442383"/>
                </a:lnTo>
                <a:lnTo>
                  <a:pt x="134336" y="444633"/>
                </a:lnTo>
                <a:lnTo>
                  <a:pt x="130762" y="446221"/>
                </a:lnTo>
                <a:lnTo>
                  <a:pt x="127057" y="447412"/>
                </a:lnTo>
                <a:lnTo>
                  <a:pt x="122954" y="447676"/>
                </a:lnTo>
                <a:lnTo>
                  <a:pt x="118983" y="447412"/>
                </a:lnTo>
                <a:lnTo>
                  <a:pt x="115277" y="446221"/>
                </a:lnTo>
                <a:lnTo>
                  <a:pt x="111704" y="444633"/>
                </a:lnTo>
                <a:lnTo>
                  <a:pt x="108527" y="442383"/>
                </a:lnTo>
                <a:lnTo>
                  <a:pt x="105880" y="439736"/>
                </a:lnTo>
                <a:lnTo>
                  <a:pt x="103762" y="436560"/>
                </a:lnTo>
                <a:lnTo>
                  <a:pt x="102042" y="432987"/>
                </a:lnTo>
                <a:lnTo>
                  <a:pt x="101115" y="429150"/>
                </a:lnTo>
                <a:lnTo>
                  <a:pt x="100718" y="425180"/>
                </a:lnTo>
                <a:lnTo>
                  <a:pt x="100851" y="151515"/>
                </a:lnTo>
                <a:lnTo>
                  <a:pt x="4897" y="52397"/>
                </a:lnTo>
                <a:lnTo>
                  <a:pt x="4897" y="52265"/>
                </a:lnTo>
                <a:lnTo>
                  <a:pt x="2779" y="49751"/>
                </a:lnTo>
                <a:lnTo>
                  <a:pt x="1323" y="46707"/>
                </a:lnTo>
                <a:lnTo>
                  <a:pt x="264" y="43663"/>
                </a:lnTo>
                <a:lnTo>
                  <a:pt x="0" y="40487"/>
                </a:lnTo>
                <a:lnTo>
                  <a:pt x="264" y="37311"/>
                </a:lnTo>
                <a:lnTo>
                  <a:pt x="1323" y="34135"/>
                </a:lnTo>
                <a:lnTo>
                  <a:pt x="2779" y="31356"/>
                </a:lnTo>
                <a:lnTo>
                  <a:pt x="4897" y="28710"/>
                </a:lnTo>
                <a:lnTo>
                  <a:pt x="7544" y="26460"/>
                </a:lnTo>
                <a:lnTo>
                  <a:pt x="10323" y="25004"/>
                </a:lnTo>
                <a:lnTo>
                  <a:pt x="13367" y="24078"/>
                </a:lnTo>
                <a:close/>
                <a:moveTo>
                  <a:pt x="149159" y="0"/>
                </a:moveTo>
                <a:lnTo>
                  <a:pt x="155048" y="399"/>
                </a:lnTo>
                <a:lnTo>
                  <a:pt x="160670" y="1729"/>
                </a:lnTo>
                <a:lnTo>
                  <a:pt x="165890" y="3723"/>
                </a:lnTo>
                <a:lnTo>
                  <a:pt x="170843" y="6382"/>
                </a:lnTo>
                <a:lnTo>
                  <a:pt x="175126" y="9706"/>
                </a:lnTo>
                <a:lnTo>
                  <a:pt x="179142" y="13562"/>
                </a:lnTo>
                <a:lnTo>
                  <a:pt x="182488" y="17949"/>
                </a:lnTo>
                <a:lnTo>
                  <a:pt x="185165" y="22869"/>
                </a:lnTo>
                <a:lnTo>
                  <a:pt x="187173" y="28187"/>
                </a:lnTo>
                <a:lnTo>
                  <a:pt x="188512" y="33771"/>
                </a:lnTo>
                <a:lnTo>
                  <a:pt x="188913" y="39621"/>
                </a:lnTo>
                <a:lnTo>
                  <a:pt x="188512" y="45471"/>
                </a:lnTo>
                <a:lnTo>
                  <a:pt x="187173" y="51188"/>
                </a:lnTo>
                <a:lnTo>
                  <a:pt x="185165" y="56374"/>
                </a:lnTo>
                <a:lnTo>
                  <a:pt x="182488" y="61426"/>
                </a:lnTo>
                <a:lnTo>
                  <a:pt x="179142" y="65814"/>
                </a:lnTo>
                <a:lnTo>
                  <a:pt x="175126" y="69669"/>
                </a:lnTo>
                <a:lnTo>
                  <a:pt x="170843" y="72993"/>
                </a:lnTo>
                <a:lnTo>
                  <a:pt x="165890" y="75652"/>
                </a:lnTo>
                <a:lnTo>
                  <a:pt x="160670" y="77647"/>
                </a:lnTo>
                <a:lnTo>
                  <a:pt x="155048" y="78976"/>
                </a:lnTo>
                <a:lnTo>
                  <a:pt x="149159" y="79375"/>
                </a:lnTo>
                <a:lnTo>
                  <a:pt x="143403" y="78976"/>
                </a:lnTo>
                <a:lnTo>
                  <a:pt x="137647" y="77647"/>
                </a:lnTo>
                <a:lnTo>
                  <a:pt x="132561" y="75652"/>
                </a:lnTo>
                <a:lnTo>
                  <a:pt x="127608" y="72993"/>
                </a:lnTo>
                <a:lnTo>
                  <a:pt x="123325" y="69669"/>
                </a:lnTo>
                <a:lnTo>
                  <a:pt x="119310" y="65814"/>
                </a:lnTo>
                <a:lnTo>
                  <a:pt x="115963" y="61426"/>
                </a:lnTo>
                <a:lnTo>
                  <a:pt x="113286" y="56374"/>
                </a:lnTo>
                <a:lnTo>
                  <a:pt x="111278" y="51188"/>
                </a:lnTo>
                <a:lnTo>
                  <a:pt x="109940" y="45471"/>
                </a:lnTo>
                <a:lnTo>
                  <a:pt x="109538" y="39621"/>
                </a:lnTo>
                <a:lnTo>
                  <a:pt x="109940" y="33771"/>
                </a:lnTo>
                <a:lnTo>
                  <a:pt x="111278" y="28187"/>
                </a:lnTo>
                <a:lnTo>
                  <a:pt x="113286" y="22869"/>
                </a:lnTo>
                <a:lnTo>
                  <a:pt x="115963" y="17949"/>
                </a:lnTo>
                <a:lnTo>
                  <a:pt x="119310" y="13562"/>
                </a:lnTo>
                <a:lnTo>
                  <a:pt x="123325" y="9706"/>
                </a:lnTo>
                <a:lnTo>
                  <a:pt x="127608" y="6382"/>
                </a:lnTo>
                <a:lnTo>
                  <a:pt x="132561" y="3723"/>
                </a:lnTo>
                <a:lnTo>
                  <a:pt x="137647" y="1729"/>
                </a:lnTo>
                <a:lnTo>
                  <a:pt x="143403" y="39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b="1">
              <a:solidFill>
                <a:srgbClr val="C00000"/>
              </a:solidFill>
            </a:endParaRPr>
          </a:p>
        </p:txBody>
      </p:sp>
      <p:cxnSp>
        <p:nvCxnSpPr>
          <p:cNvPr id="205" name="Прямая соединительная линия 204"/>
          <p:cNvCxnSpPr/>
          <p:nvPr/>
        </p:nvCxnSpPr>
        <p:spPr>
          <a:xfrm flipV="1">
            <a:off x="5140944" y="4967661"/>
            <a:ext cx="1501200" cy="6412"/>
          </a:xfrm>
          <a:prstGeom prst="line">
            <a:avLst/>
          </a:prstGeom>
          <a:ln w="38100">
            <a:solidFill>
              <a:srgbClr val="00B050"/>
            </a:solidFill>
            <a:prstDash val="sysDash"/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Прямая соединительная линия 205"/>
          <p:cNvCxnSpPr/>
          <p:nvPr/>
        </p:nvCxnSpPr>
        <p:spPr>
          <a:xfrm flipV="1">
            <a:off x="5174791" y="5720318"/>
            <a:ext cx="1167934" cy="802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  <a:prstDash val="sysDash"/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7" name="Таблица 206"/>
          <p:cNvGraphicFramePr>
            <a:graphicFrameLocks noGrp="1"/>
          </p:cNvGraphicFramePr>
          <p:nvPr/>
        </p:nvGraphicFramePr>
        <p:xfrm>
          <a:off x="4788782" y="6093933"/>
          <a:ext cx="2819406" cy="21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901">
                  <a:extLst>
                    <a:ext uri="{9D8B030D-6E8A-4147-A177-3AD203B41FA5}">
                      <a16:colId xmlns:a16="http://schemas.microsoft.com/office/drawing/2014/main" val="1348339526"/>
                    </a:ext>
                  </a:extLst>
                </a:gridCol>
                <a:gridCol w="469901">
                  <a:extLst>
                    <a:ext uri="{9D8B030D-6E8A-4147-A177-3AD203B41FA5}">
                      <a16:colId xmlns:a16="http://schemas.microsoft.com/office/drawing/2014/main" val="3520858058"/>
                    </a:ext>
                  </a:extLst>
                </a:gridCol>
                <a:gridCol w="469901">
                  <a:extLst>
                    <a:ext uri="{9D8B030D-6E8A-4147-A177-3AD203B41FA5}">
                      <a16:colId xmlns:a16="http://schemas.microsoft.com/office/drawing/2014/main" val="3569342765"/>
                    </a:ext>
                  </a:extLst>
                </a:gridCol>
                <a:gridCol w="469901">
                  <a:extLst>
                    <a:ext uri="{9D8B030D-6E8A-4147-A177-3AD203B41FA5}">
                      <a16:colId xmlns:a16="http://schemas.microsoft.com/office/drawing/2014/main" val="3785278488"/>
                    </a:ext>
                  </a:extLst>
                </a:gridCol>
                <a:gridCol w="469901">
                  <a:extLst>
                    <a:ext uri="{9D8B030D-6E8A-4147-A177-3AD203B41FA5}">
                      <a16:colId xmlns:a16="http://schemas.microsoft.com/office/drawing/2014/main" val="1058227572"/>
                    </a:ext>
                  </a:extLst>
                </a:gridCol>
                <a:gridCol w="469901">
                  <a:extLst>
                    <a:ext uri="{9D8B030D-6E8A-4147-A177-3AD203B41FA5}">
                      <a16:colId xmlns:a16="http://schemas.microsoft.com/office/drawing/2014/main" val="31283134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Окт.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Нояб.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Дек.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Янв.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Февр.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Март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196485"/>
                  </a:ext>
                </a:extLst>
              </a:tr>
            </a:tbl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6716354" y="4847749"/>
            <a:ext cx="605868" cy="251907"/>
          </a:xfrm>
          <a:prstGeom prst="rect">
            <a:avLst/>
          </a:prstGeom>
          <a:solidFill>
            <a:srgbClr val="00B050"/>
          </a:solidFill>
          <a:ln>
            <a:solidFill>
              <a:srgbClr val="DCF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/>
              <a:t>Exit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endParaRPr lang="ru-RU" sz="1200" b="1" dirty="0"/>
          </a:p>
        </p:txBody>
      </p:sp>
      <p:sp>
        <p:nvSpPr>
          <p:cNvPr id="208" name="Прямоугольник 207"/>
          <p:cNvSpPr/>
          <p:nvPr/>
        </p:nvSpPr>
        <p:spPr>
          <a:xfrm>
            <a:off x="6379595" y="5587926"/>
            <a:ext cx="605868" cy="25190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Exit</a:t>
            </a:r>
            <a:r>
              <a:rPr lang="en-US" sz="1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8384765" y="3937282"/>
            <a:ext cx="28711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Доходность клиентов </a:t>
            </a:r>
            <a:endParaRPr lang="en-US" sz="13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из разных каналов продаж</a:t>
            </a:r>
            <a:r>
              <a:rPr lang="ru-RU" sz="1300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509840" y="4856829"/>
            <a:ext cx="2936036" cy="1031742"/>
          </a:xfrm>
          <a:custGeom>
            <a:avLst/>
            <a:gdLst>
              <a:gd name="connsiteX0" fmla="*/ 0 w 2132761"/>
              <a:gd name="connsiteY0" fmla="*/ 0 h 532081"/>
              <a:gd name="connsiteX1" fmla="*/ 2132761 w 2132761"/>
              <a:gd name="connsiteY1" fmla="*/ 0 h 532081"/>
              <a:gd name="connsiteX2" fmla="*/ 2132761 w 2132761"/>
              <a:gd name="connsiteY2" fmla="*/ 532081 h 532081"/>
              <a:gd name="connsiteX3" fmla="*/ 0 w 2132761"/>
              <a:gd name="connsiteY3" fmla="*/ 532081 h 532081"/>
              <a:gd name="connsiteX4" fmla="*/ 0 w 2132761"/>
              <a:gd name="connsiteY4" fmla="*/ 0 h 532081"/>
              <a:gd name="connsiteX0" fmla="*/ 0 w 2132761"/>
              <a:gd name="connsiteY0" fmla="*/ 0 h 532081"/>
              <a:gd name="connsiteX1" fmla="*/ 269036 w 2132761"/>
              <a:gd name="connsiteY1" fmla="*/ 133 h 532081"/>
              <a:gd name="connsiteX2" fmla="*/ 2132761 w 2132761"/>
              <a:gd name="connsiteY2" fmla="*/ 0 h 532081"/>
              <a:gd name="connsiteX3" fmla="*/ 2132761 w 2132761"/>
              <a:gd name="connsiteY3" fmla="*/ 532081 h 532081"/>
              <a:gd name="connsiteX4" fmla="*/ 0 w 2132761"/>
              <a:gd name="connsiteY4" fmla="*/ 532081 h 532081"/>
              <a:gd name="connsiteX5" fmla="*/ 0 w 2132761"/>
              <a:gd name="connsiteY5" fmla="*/ 0 h 532081"/>
              <a:gd name="connsiteX0" fmla="*/ 0 w 2132761"/>
              <a:gd name="connsiteY0" fmla="*/ 0 h 532081"/>
              <a:gd name="connsiteX1" fmla="*/ 269036 w 2132761"/>
              <a:gd name="connsiteY1" fmla="*/ 133 h 532081"/>
              <a:gd name="connsiteX2" fmla="*/ 586536 w 2132761"/>
              <a:gd name="connsiteY2" fmla="*/ 133 h 532081"/>
              <a:gd name="connsiteX3" fmla="*/ 2132761 w 2132761"/>
              <a:gd name="connsiteY3" fmla="*/ 0 h 532081"/>
              <a:gd name="connsiteX4" fmla="*/ 2132761 w 2132761"/>
              <a:gd name="connsiteY4" fmla="*/ 532081 h 532081"/>
              <a:gd name="connsiteX5" fmla="*/ 0 w 2132761"/>
              <a:gd name="connsiteY5" fmla="*/ 532081 h 532081"/>
              <a:gd name="connsiteX6" fmla="*/ 0 w 2132761"/>
              <a:gd name="connsiteY6" fmla="*/ 0 h 532081"/>
              <a:gd name="connsiteX0" fmla="*/ 0 w 2132761"/>
              <a:gd name="connsiteY0" fmla="*/ 3042 h 535123"/>
              <a:gd name="connsiteX1" fmla="*/ 269036 w 2132761"/>
              <a:gd name="connsiteY1" fmla="*/ 3175 h 535123"/>
              <a:gd name="connsiteX2" fmla="*/ 586536 w 2132761"/>
              <a:gd name="connsiteY2" fmla="*/ 3175 h 535123"/>
              <a:gd name="connsiteX3" fmla="*/ 1278686 w 2132761"/>
              <a:gd name="connsiteY3" fmla="*/ 0 h 535123"/>
              <a:gd name="connsiteX4" fmla="*/ 2132761 w 2132761"/>
              <a:gd name="connsiteY4" fmla="*/ 3042 h 535123"/>
              <a:gd name="connsiteX5" fmla="*/ 2132761 w 2132761"/>
              <a:gd name="connsiteY5" fmla="*/ 535123 h 535123"/>
              <a:gd name="connsiteX6" fmla="*/ 0 w 2132761"/>
              <a:gd name="connsiteY6" fmla="*/ 535123 h 535123"/>
              <a:gd name="connsiteX7" fmla="*/ 0 w 2132761"/>
              <a:gd name="connsiteY7" fmla="*/ 3042 h 535123"/>
              <a:gd name="connsiteX0" fmla="*/ 0 w 2132761"/>
              <a:gd name="connsiteY0" fmla="*/ 339592 h 871673"/>
              <a:gd name="connsiteX1" fmla="*/ 405561 w 2132761"/>
              <a:gd name="connsiteY1" fmla="*/ 0 h 871673"/>
              <a:gd name="connsiteX2" fmla="*/ 586536 w 2132761"/>
              <a:gd name="connsiteY2" fmla="*/ 339725 h 871673"/>
              <a:gd name="connsiteX3" fmla="*/ 1278686 w 2132761"/>
              <a:gd name="connsiteY3" fmla="*/ 336550 h 871673"/>
              <a:gd name="connsiteX4" fmla="*/ 2132761 w 2132761"/>
              <a:gd name="connsiteY4" fmla="*/ 339592 h 871673"/>
              <a:gd name="connsiteX5" fmla="*/ 2132761 w 2132761"/>
              <a:gd name="connsiteY5" fmla="*/ 871673 h 871673"/>
              <a:gd name="connsiteX6" fmla="*/ 0 w 2132761"/>
              <a:gd name="connsiteY6" fmla="*/ 871673 h 871673"/>
              <a:gd name="connsiteX7" fmla="*/ 0 w 2132761"/>
              <a:gd name="connsiteY7" fmla="*/ 339592 h 871673"/>
              <a:gd name="connsiteX0" fmla="*/ 193675 w 2132761"/>
              <a:gd name="connsiteY0" fmla="*/ 476117 h 871673"/>
              <a:gd name="connsiteX1" fmla="*/ 405561 w 2132761"/>
              <a:gd name="connsiteY1" fmla="*/ 0 h 871673"/>
              <a:gd name="connsiteX2" fmla="*/ 586536 w 2132761"/>
              <a:gd name="connsiteY2" fmla="*/ 339725 h 871673"/>
              <a:gd name="connsiteX3" fmla="*/ 1278686 w 2132761"/>
              <a:gd name="connsiteY3" fmla="*/ 336550 h 871673"/>
              <a:gd name="connsiteX4" fmla="*/ 2132761 w 2132761"/>
              <a:gd name="connsiteY4" fmla="*/ 339592 h 871673"/>
              <a:gd name="connsiteX5" fmla="*/ 2132761 w 2132761"/>
              <a:gd name="connsiteY5" fmla="*/ 871673 h 871673"/>
              <a:gd name="connsiteX6" fmla="*/ 0 w 2132761"/>
              <a:gd name="connsiteY6" fmla="*/ 871673 h 871673"/>
              <a:gd name="connsiteX7" fmla="*/ 193675 w 2132761"/>
              <a:gd name="connsiteY7" fmla="*/ 476117 h 871673"/>
              <a:gd name="connsiteX0" fmla="*/ 193675 w 2132761"/>
              <a:gd name="connsiteY0" fmla="*/ 631692 h 1027248"/>
              <a:gd name="connsiteX1" fmla="*/ 405561 w 2132761"/>
              <a:gd name="connsiteY1" fmla="*/ 155575 h 1027248"/>
              <a:gd name="connsiteX2" fmla="*/ 586536 w 2132761"/>
              <a:gd name="connsiteY2" fmla="*/ 495300 h 1027248"/>
              <a:gd name="connsiteX3" fmla="*/ 1291386 w 2132761"/>
              <a:gd name="connsiteY3" fmla="*/ 0 h 1027248"/>
              <a:gd name="connsiteX4" fmla="*/ 2132761 w 2132761"/>
              <a:gd name="connsiteY4" fmla="*/ 495167 h 1027248"/>
              <a:gd name="connsiteX5" fmla="*/ 2132761 w 2132761"/>
              <a:gd name="connsiteY5" fmla="*/ 1027248 h 1027248"/>
              <a:gd name="connsiteX6" fmla="*/ 0 w 2132761"/>
              <a:gd name="connsiteY6" fmla="*/ 1027248 h 1027248"/>
              <a:gd name="connsiteX7" fmla="*/ 193675 w 2132761"/>
              <a:gd name="connsiteY7" fmla="*/ 631692 h 1027248"/>
              <a:gd name="connsiteX0" fmla="*/ 193675 w 2936036"/>
              <a:gd name="connsiteY0" fmla="*/ 631692 h 1031742"/>
              <a:gd name="connsiteX1" fmla="*/ 405561 w 2936036"/>
              <a:gd name="connsiteY1" fmla="*/ 155575 h 1031742"/>
              <a:gd name="connsiteX2" fmla="*/ 586536 w 2936036"/>
              <a:gd name="connsiteY2" fmla="*/ 495300 h 1031742"/>
              <a:gd name="connsiteX3" fmla="*/ 1291386 w 2936036"/>
              <a:gd name="connsiteY3" fmla="*/ 0 h 1031742"/>
              <a:gd name="connsiteX4" fmla="*/ 2936036 w 2936036"/>
              <a:gd name="connsiteY4" fmla="*/ 1031742 h 1031742"/>
              <a:gd name="connsiteX5" fmla="*/ 2132761 w 2936036"/>
              <a:gd name="connsiteY5" fmla="*/ 1027248 h 1031742"/>
              <a:gd name="connsiteX6" fmla="*/ 0 w 2936036"/>
              <a:gd name="connsiteY6" fmla="*/ 1027248 h 1031742"/>
              <a:gd name="connsiteX7" fmla="*/ 193675 w 2936036"/>
              <a:gd name="connsiteY7" fmla="*/ 631692 h 1031742"/>
              <a:gd name="connsiteX0" fmla="*/ 193675 w 2936036"/>
              <a:gd name="connsiteY0" fmla="*/ 631692 h 1031742"/>
              <a:gd name="connsiteX1" fmla="*/ 405561 w 2936036"/>
              <a:gd name="connsiteY1" fmla="*/ 155575 h 1031742"/>
              <a:gd name="connsiteX2" fmla="*/ 754811 w 2936036"/>
              <a:gd name="connsiteY2" fmla="*/ 215900 h 1031742"/>
              <a:gd name="connsiteX3" fmla="*/ 1291386 w 2936036"/>
              <a:gd name="connsiteY3" fmla="*/ 0 h 1031742"/>
              <a:gd name="connsiteX4" fmla="*/ 2936036 w 2936036"/>
              <a:gd name="connsiteY4" fmla="*/ 1031742 h 1031742"/>
              <a:gd name="connsiteX5" fmla="*/ 2132761 w 2936036"/>
              <a:gd name="connsiteY5" fmla="*/ 1027248 h 1031742"/>
              <a:gd name="connsiteX6" fmla="*/ 0 w 2936036"/>
              <a:gd name="connsiteY6" fmla="*/ 1027248 h 1031742"/>
              <a:gd name="connsiteX7" fmla="*/ 193675 w 2936036"/>
              <a:gd name="connsiteY7" fmla="*/ 631692 h 1031742"/>
              <a:gd name="connsiteX0" fmla="*/ 193675 w 2936036"/>
              <a:gd name="connsiteY0" fmla="*/ 631692 h 1031742"/>
              <a:gd name="connsiteX1" fmla="*/ 370636 w 2936036"/>
              <a:gd name="connsiteY1" fmla="*/ 320675 h 1031742"/>
              <a:gd name="connsiteX2" fmla="*/ 754811 w 2936036"/>
              <a:gd name="connsiteY2" fmla="*/ 215900 h 1031742"/>
              <a:gd name="connsiteX3" fmla="*/ 1291386 w 2936036"/>
              <a:gd name="connsiteY3" fmla="*/ 0 h 1031742"/>
              <a:gd name="connsiteX4" fmla="*/ 2936036 w 2936036"/>
              <a:gd name="connsiteY4" fmla="*/ 1031742 h 1031742"/>
              <a:gd name="connsiteX5" fmla="*/ 2132761 w 2936036"/>
              <a:gd name="connsiteY5" fmla="*/ 1027248 h 1031742"/>
              <a:gd name="connsiteX6" fmla="*/ 0 w 2936036"/>
              <a:gd name="connsiteY6" fmla="*/ 1027248 h 1031742"/>
              <a:gd name="connsiteX7" fmla="*/ 193675 w 2936036"/>
              <a:gd name="connsiteY7" fmla="*/ 631692 h 1031742"/>
              <a:gd name="connsiteX0" fmla="*/ 193675 w 2936036"/>
              <a:gd name="connsiteY0" fmla="*/ 631692 h 1031742"/>
              <a:gd name="connsiteX1" fmla="*/ 370636 w 2936036"/>
              <a:gd name="connsiteY1" fmla="*/ 320675 h 1031742"/>
              <a:gd name="connsiteX2" fmla="*/ 754811 w 2936036"/>
              <a:gd name="connsiteY2" fmla="*/ 215900 h 1031742"/>
              <a:gd name="connsiteX3" fmla="*/ 1291386 w 2936036"/>
              <a:gd name="connsiteY3" fmla="*/ 0 h 1031742"/>
              <a:gd name="connsiteX4" fmla="*/ 1897810 w 2936036"/>
              <a:gd name="connsiteY4" fmla="*/ 371475 h 1031742"/>
              <a:gd name="connsiteX5" fmla="*/ 2936036 w 2936036"/>
              <a:gd name="connsiteY5" fmla="*/ 1031742 h 1031742"/>
              <a:gd name="connsiteX6" fmla="*/ 2132761 w 2936036"/>
              <a:gd name="connsiteY6" fmla="*/ 1027248 h 1031742"/>
              <a:gd name="connsiteX7" fmla="*/ 0 w 2936036"/>
              <a:gd name="connsiteY7" fmla="*/ 1027248 h 1031742"/>
              <a:gd name="connsiteX8" fmla="*/ 193675 w 2936036"/>
              <a:gd name="connsiteY8" fmla="*/ 631692 h 1031742"/>
              <a:gd name="connsiteX0" fmla="*/ 193675 w 2936036"/>
              <a:gd name="connsiteY0" fmla="*/ 631692 h 1031742"/>
              <a:gd name="connsiteX1" fmla="*/ 370636 w 2936036"/>
              <a:gd name="connsiteY1" fmla="*/ 320675 h 1031742"/>
              <a:gd name="connsiteX2" fmla="*/ 754811 w 2936036"/>
              <a:gd name="connsiteY2" fmla="*/ 215900 h 1031742"/>
              <a:gd name="connsiteX3" fmla="*/ 1291386 w 2936036"/>
              <a:gd name="connsiteY3" fmla="*/ 0 h 1031742"/>
              <a:gd name="connsiteX4" fmla="*/ 1910510 w 2936036"/>
              <a:gd name="connsiteY4" fmla="*/ 285750 h 1031742"/>
              <a:gd name="connsiteX5" fmla="*/ 2936036 w 2936036"/>
              <a:gd name="connsiteY5" fmla="*/ 1031742 h 1031742"/>
              <a:gd name="connsiteX6" fmla="*/ 2132761 w 2936036"/>
              <a:gd name="connsiteY6" fmla="*/ 1027248 h 1031742"/>
              <a:gd name="connsiteX7" fmla="*/ 0 w 2936036"/>
              <a:gd name="connsiteY7" fmla="*/ 1027248 h 1031742"/>
              <a:gd name="connsiteX8" fmla="*/ 193675 w 2936036"/>
              <a:gd name="connsiteY8" fmla="*/ 631692 h 1031742"/>
              <a:gd name="connsiteX0" fmla="*/ 193675 w 2936036"/>
              <a:gd name="connsiteY0" fmla="*/ 631692 h 1031742"/>
              <a:gd name="connsiteX1" fmla="*/ 370636 w 2936036"/>
              <a:gd name="connsiteY1" fmla="*/ 320675 h 1031742"/>
              <a:gd name="connsiteX2" fmla="*/ 754811 w 2936036"/>
              <a:gd name="connsiteY2" fmla="*/ 215900 h 1031742"/>
              <a:gd name="connsiteX3" fmla="*/ 1291386 w 2936036"/>
              <a:gd name="connsiteY3" fmla="*/ 0 h 1031742"/>
              <a:gd name="connsiteX4" fmla="*/ 1910510 w 2936036"/>
              <a:gd name="connsiteY4" fmla="*/ 285750 h 1031742"/>
              <a:gd name="connsiteX5" fmla="*/ 2936036 w 2936036"/>
              <a:gd name="connsiteY5" fmla="*/ 1031742 h 1031742"/>
              <a:gd name="connsiteX6" fmla="*/ 2132761 w 2936036"/>
              <a:gd name="connsiteY6" fmla="*/ 1027248 h 1031742"/>
              <a:gd name="connsiteX7" fmla="*/ 0 w 2936036"/>
              <a:gd name="connsiteY7" fmla="*/ 1027248 h 1031742"/>
              <a:gd name="connsiteX8" fmla="*/ 193675 w 2936036"/>
              <a:gd name="connsiteY8" fmla="*/ 631692 h 1031742"/>
              <a:gd name="connsiteX0" fmla="*/ 193675 w 2936036"/>
              <a:gd name="connsiteY0" fmla="*/ 631692 h 1031742"/>
              <a:gd name="connsiteX1" fmla="*/ 370636 w 2936036"/>
              <a:gd name="connsiteY1" fmla="*/ 320675 h 1031742"/>
              <a:gd name="connsiteX2" fmla="*/ 761161 w 2936036"/>
              <a:gd name="connsiteY2" fmla="*/ 247650 h 1031742"/>
              <a:gd name="connsiteX3" fmla="*/ 1291386 w 2936036"/>
              <a:gd name="connsiteY3" fmla="*/ 0 h 1031742"/>
              <a:gd name="connsiteX4" fmla="*/ 1910510 w 2936036"/>
              <a:gd name="connsiteY4" fmla="*/ 285750 h 1031742"/>
              <a:gd name="connsiteX5" fmla="*/ 2936036 w 2936036"/>
              <a:gd name="connsiteY5" fmla="*/ 1031742 h 1031742"/>
              <a:gd name="connsiteX6" fmla="*/ 2132761 w 2936036"/>
              <a:gd name="connsiteY6" fmla="*/ 1027248 h 1031742"/>
              <a:gd name="connsiteX7" fmla="*/ 0 w 2936036"/>
              <a:gd name="connsiteY7" fmla="*/ 1027248 h 1031742"/>
              <a:gd name="connsiteX8" fmla="*/ 193675 w 2936036"/>
              <a:gd name="connsiteY8" fmla="*/ 631692 h 1031742"/>
              <a:gd name="connsiteX0" fmla="*/ 193675 w 2936036"/>
              <a:gd name="connsiteY0" fmla="*/ 631692 h 1031742"/>
              <a:gd name="connsiteX1" fmla="*/ 364286 w 2936036"/>
              <a:gd name="connsiteY1" fmla="*/ 387350 h 1031742"/>
              <a:gd name="connsiteX2" fmla="*/ 761161 w 2936036"/>
              <a:gd name="connsiteY2" fmla="*/ 247650 h 1031742"/>
              <a:gd name="connsiteX3" fmla="*/ 1291386 w 2936036"/>
              <a:gd name="connsiteY3" fmla="*/ 0 h 1031742"/>
              <a:gd name="connsiteX4" fmla="*/ 1910510 w 2936036"/>
              <a:gd name="connsiteY4" fmla="*/ 285750 h 1031742"/>
              <a:gd name="connsiteX5" fmla="*/ 2936036 w 2936036"/>
              <a:gd name="connsiteY5" fmla="*/ 1031742 h 1031742"/>
              <a:gd name="connsiteX6" fmla="*/ 2132761 w 2936036"/>
              <a:gd name="connsiteY6" fmla="*/ 1027248 h 1031742"/>
              <a:gd name="connsiteX7" fmla="*/ 0 w 2936036"/>
              <a:gd name="connsiteY7" fmla="*/ 1027248 h 1031742"/>
              <a:gd name="connsiteX8" fmla="*/ 193675 w 2936036"/>
              <a:gd name="connsiteY8" fmla="*/ 631692 h 103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6036" h="1031742">
                <a:moveTo>
                  <a:pt x="193675" y="631692"/>
                </a:moveTo>
                <a:lnTo>
                  <a:pt x="364286" y="387350"/>
                </a:lnTo>
                <a:lnTo>
                  <a:pt x="761161" y="247650"/>
                </a:lnTo>
                <a:lnTo>
                  <a:pt x="1291386" y="0"/>
                </a:lnTo>
                <a:cubicBezTo>
                  <a:pt x="1497761" y="95250"/>
                  <a:pt x="1634285" y="257175"/>
                  <a:pt x="1910510" y="285750"/>
                </a:cubicBezTo>
                <a:lnTo>
                  <a:pt x="2936036" y="1031742"/>
                </a:lnTo>
                <a:lnTo>
                  <a:pt x="2132761" y="1027248"/>
                </a:lnTo>
                <a:lnTo>
                  <a:pt x="0" y="1027248"/>
                </a:lnTo>
                <a:lnTo>
                  <a:pt x="193675" y="631692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DCF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b="1"/>
          </a:p>
        </p:txBody>
      </p:sp>
      <p:sp>
        <p:nvSpPr>
          <p:cNvPr id="210" name="Прямоугольник 24"/>
          <p:cNvSpPr/>
          <p:nvPr/>
        </p:nvSpPr>
        <p:spPr>
          <a:xfrm>
            <a:off x="8509839" y="5465110"/>
            <a:ext cx="2086423" cy="418967"/>
          </a:xfrm>
          <a:custGeom>
            <a:avLst/>
            <a:gdLst>
              <a:gd name="connsiteX0" fmla="*/ 0 w 2132761"/>
              <a:gd name="connsiteY0" fmla="*/ 0 h 532081"/>
              <a:gd name="connsiteX1" fmla="*/ 2132761 w 2132761"/>
              <a:gd name="connsiteY1" fmla="*/ 0 h 532081"/>
              <a:gd name="connsiteX2" fmla="*/ 2132761 w 2132761"/>
              <a:gd name="connsiteY2" fmla="*/ 532081 h 532081"/>
              <a:gd name="connsiteX3" fmla="*/ 0 w 2132761"/>
              <a:gd name="connsiteY3" fmla="*/ 532081 h 532081"/>
              <a:gd name="connsiteX4" fmla="*/ 0 w 2132761"/>
              <a:gd name="connsiteY4" fmla="*/ 0 h 532081"/>
              <a:gd name="connsiteX0" fmla="*/ 0 w 2132761"/>
              <a:gd name="connsiteY0" fmla="*/ 0 h 532081"/>
              <a:gd name="connsiteX1" fmla="*/ 269036 w 2132761"/>
              <a:gd name="connsiteY1" fmla="*/ 133 h 532081"/>
              <a:gd name="connsiteX2" fmla="*/ 2132761 w 2132761"/>
              <a:gd name="connsiteY2" fmla="*/ 0 h 532081"/>
              <a:gd name="connsiteX3" fmla="*/ 2132761 w 2132761"/>
              <a:gd name="connsiteY3" fmla="*/ 532081 h 532081"/>
              <a:gd name="connsiteX4" fmla="*/ 0 w 2132761"/>
              <a:gd name="connsiteY4" fmla="*/ 532081 h 532081"/>
              <a:gd name="connsiteX5" fmla="*/ 0 w 2132761"/>
              <a:gd name="connsiteY5" fmla="*/ 0 h 532081"/>
              <a:gd name="connsiteX0" fmla="*/ 0 w 2132761"/>
              <a:gd name="connsiteY0" fmla="*/ 0 h 532081"/>
              <a:gd name="connsiteX1" fmla="*/ 269036 w 2132761"/>
              <a:gd name="connsiteY1" fmla="*/ 133 h 532081"/>
              <a:gd name="connsiteX2" fmla="*/ 586536 w 2132761"/>
              <a:gd name="connsiteY2" fmla="*/ 133 h 532081"/>
              <a:gd name="connsiteX3" fmla="*/ 2132761 w 2132761"/>
              <a:gd name="connsiteY3" fmla="*/ 0 h 532081"/>
              <a:gd name="connsiteX4" fmla="*/ 2132761 w 2132761"/>
              <a:gd name="connsiteY4" fmla="*/ 532081 h 532081"/>
              <a:gd name="connsiteX5" fmla="*/ 0 w 2132761"/>
              <a:gd name="connsiteY5" fmla="*/ 532081 h 532081"/>
              <a:gd name="connsiteX6" fmla="*/ 0 w 2132761"/>
              <a:gd name="connsiteY6" fmla="*/ 0 h 532081"/>
              <a:gd name="connsiteX0" fmla="*/ 0 w 2132761"/>
              <a:gd name="connsiteY0" fmla="*/ 3042 h 535123"/>
              <a:gd name="connsiteX1" fmla="*/ 269036 w 2132761"/>
              <a:gd name="connsiteY1" fmla="*/ 3175 h 535123"/>
              <a:gd name="connsiteX2" fmla="*/ 586536 w 2132761"/>
              <a:gd name="connsiteY2" fmla="*/ 3175 h 535123"/>
              <a:gd name="connsiteX3" fmla="*/ 1278686 w 2132761"/>
              <a:gd name="connsiteY3" fmla="*/ 0 h 535123"/>
              <a:gd name="connsiteX4" fmla="*/ 2132761 w 2132761"/>
              <a:gd name="connsiteY4" fmla="*/ 3042 h 535123"/>
              <a:gd name="connsiteX5" fmla="*/ 2132761 w 2132761"/>
              <a:gd name="connsiteY5" fmla="*/ 535123 h 535123"/>
              <a:gd name="connsiteX6" fmla="*/ 0 w 2132761"/>
              <a:gd name="connsiteY6" fmla="*/ 535123 h 535123"/>
              <a:gd name="connsiteX7" fmla="*/ 0 w 2132761"/>
              <a:gd name="connsiteY7" fmla="*/ 3042 h 535123"/>
              <a:gd name="connsiteX0" fmla="*/ 0 w 2132761"/>
              <a:gd name="connsiteY0" fmla="*/ 339592 h 871673"/>
              <a:gd name="connsiteX1" fmla="*/ 405561 w 2132761"/>
              <a:gd name="connsiteY1" fmla="*/ 0 h 871673"/>
              <a:gd name="connsiteX2" fmla="*/ 586536 w 2132761"/>
              <a:gd name="connsiteY2" fmla="*/ 339725 h 871673"/>
              <a:gd name="connsiteX3" fmla="*/ 1278686 w 2132761"/>
              <a:gd name="connsiteY3" fmla="*/ 336550 h 871673"/>
              <a:gd name="connsiteX4" fmla="*/ 2132761 w 2132761"/>
              <a:gd name="connsiteY4" fmla="*/ 339592 h 871673"/>
              <a:gd name="connsiteX5" fmla="*/ 2132761 w 2132761"/>
              <a:gd name="connsiteY5" fmla="*/ 871673 h 871673"/>
              <a:gd name="connsiteX6" fmla="*/ 0 w 2132761"/>
              <a:gd name="connsiteY6" fmla="*/ 871673 h 871673"/>
              <a:gd name="connsiteX7" fmla="*/ 0 w 2132761"/>
              <a:gd name="connsiteY7" fmla="*/ 339592 h 871673"/>
              <a:gd name="connsiteX0" fmla="*/ 193675 w 2132761"/>
              <a:gd name="connsiteY0" fmla="*/ 476117 h 871673"/>
              <a:gd name="connsiteX1" fmla="*/ 405561 w 2132761"/>
              <a:gd name="connsiteY1" fmla="*/ 0 h 871673"/>
              <a:gd name="connsiteX2" fmla="*/ 586536 w 2132761"/>
              <a:gd name="connsiteY2" fmla="*/ 339725 h 871673"/>
              <a:gd name="connsiteX3" fmla="*/ 1278686 w 2132761"/>
              <a:gd name="connsiteY3" fmla="*/ 336550 h 871673"/>
              <a:gd name="connsiteX4" fmla="*/ 2132761 w 2132761"/>
              <a:gd name="connsiteY4" fmla="*/ 339592 h 871673"/>
              <a:gd name="connsiteX5" fmla="*/ 2132761 w 2132761"/>
              <a:gd name="connsiteY5" fmla="*/ 871673 h 871673"/>
              <a:gd name="connsiteX6" fmla="*/ 0 w 2132761"/>
              <a:gd name="connsiteY6" fmla="*/ 871673 h 871673"/>
              <a:gd name="connsiteX7" fmla="*/ 193675 w 2132761"/>
              <a:gd name="connsiteY7" fmla="*/ 476117 h 871673"/>
              <a:gd name="connsiteX0" fmla="*/ 193675 w 2132761"/>
              <a:gd name="connsiteY0" fmla="*/ 631692 h 1027248"/>
              <a:gd name="connsiteX1" fmla="*/ 405561 w 2132761"/>
              <a:gd name="connsiteY1" fmla="*/ 155575 h 1027248"/>
              <a:gd name="connsiteX2" fmla="*/ 586536 w 2132761"/>
              <a:gd name="connsiteY2" fmla="*/ 495300 h 1027248"/>
              <a:gd name="connsiteX3" fmla="*/ 1291386 w 2132761"/>
              <a:gd name="connsiteY3" fmla="*/ 0 h 1027248"/>
              <a:gd name="connsiteX4" fmla="*/ 2132761 w 2132761"/>
              <a:gd name="connsiteY4" fmla="*/ 495167 h 1027248"/>
              <a:gd name="connsiteX5" fmla="*/ 2132761 w 2132761"/>
              <a:gd name="connsiteY5" fmla="*/ 1027248 h 1027248"/>
              <a:gd name="connsiteX6" fmla="*/ 0 w 2132761"/>
              <a:gd name="connsiteY6" fmla="*/ 1027248 h 1027248"/>
              <a:gd name="connsiteX7" fmla="*/ 193675 w 2132761"/>
              <a:gd name="connsiteY7" fmla="*/ 631692 h 1027248"/>
              <a:gd name="connsiteX0" fmla="*/ 193675 w 2936036"/>
              <a:gd name="connsiteY0" fmla="*/ 631692 h 1031742"/>
              <a:gd name="connsiteX1" fmla="*/ 405561 w 2936036"/>
              <a:gd name="connsiteY1" fmla="*/ 155575 h 1031742"/>
              <a:gd name="connsiteX2" fmla="*/ 586536 w 2936036"/>
              <a:gd name="connsiteY2" fmla="*/ 495300 h 1031742"/>
              <a:gd name="connsiteX3" fmla="*/ 1291386 w 2936036"/>
              <a:gd name="connsiteY3" fmla="*/ 0 h 1031742"/>
              <a:gd name="connsiteX4" fmla="*/ 2936036 w 2936036"/>
              <a:gd name="connsiteY4" fmla="*/ 1031742 h 1031742"/>
              <a:gd name="connsiteX5" fmla="*/ 2132761 w 2936036"/>
              <a:gd name="connsiteY5" fmla="*/ 1027248 h 1031742"/>
              <a:gd name="connsiteX6" fmla="*/ 0 w 2936036"/>
              <a:gd name="connsiteY6" fmla="*/ 1027248 h 1031742"/>
              <a:gd name="connsiteX7" fmla="*/ 193675 w 2936036"/>
              <a:gd name="connsiteY7" fmla="*/ 631692 h 1031742"/>
              <a:gd name="connsiteX0" fmla="*/ 193675 w 2936036"/>
              <a:gd name="connsiteY0" fmla="*/ 631692 h 1031742"/>
              <a:gd name="connsiteX1" fmla="*/ 405561 w 2936036"/>
              <a:gd name="connsiteY1" fmla="*/ 155575 h 1031742"/>
              <a:gd name="connsiteX2" fmla="*/ 754811 w 2936036"/>
              <a:gd name="connsiteY2" fmla="*/ 215900 h 1031742"/>
              <a:gd name="connsiteX3" fmla="*/ 1291386 w 2936036"/>
              <a:gd name="connsiteY3" fmla="*/ 0 h 1031742"/>
              <a:gd name="connsiteX4" fmla="*/ 2936036 w 2936036"/>
              <a:gd name="connsiteY4" fmla="*/ 1031742 h 1031742"/>
              <a:gd name="connsiteX5" fmla="*/ 2132761 w 2936036"/>
              <a:gd name="connsiteY5" fmla="*/ 1027248 h 1031742"/>
              <a:gd name="connsiteX6" fmla="*/ 0 w 2936036"/>
              <a:gd name="connsiteY6" fmla="*/ 1027248 h 1031742"/>
              <a:gd name="connsiteX7" fmla="*/ 193675 w 2936036"/>
              <a:gd name="connsiteY7" fmla="*/ 631692 h 1031742"/>
              <a:gd name="connsiteX0" fmla="*/ 193675 w 2936036"/>
              <a:gd name="connsiteY0" fmla="*/ 631692 h 1031742"/>
              <a:gd name="connsiteX1" fmla="*/ 370636 w 2936036"/>
              <a:gd name="connsiteY1" fmla="*/ 320675 h 1031742"/>
              <a:gd name="connsiteX2" fmla="*/ 754811 w 2936036"/>
              <a:gd name="connsiteY2" fmla="*/ 215900 h 1031742"/>
              <a:gd name="connsiteX3" fmla="*/ 1291386 w 2936036"/>
              <a:gd name="connsiteY3" fmla="*/ 0 h 1031742"/>
              <a:gd name="connsiteX4" fmla="*/ 2936036 w 2936036"/>
              <a:gd name="connsiteY4" fmla="*/ 1031742 h 1031742"/>
              <a:gd name="connsiteX5" fmla="*/ 2132761 w 2936036"/>
              <a:gd name="connsiteY5" fmla="*/ 1027248 h 1031742"/>
              <a:gd name="connsiteX6" fmla="*/ 0 w 2936036"/>
              <a:gd name="connsiteY6" fmla="*/ 1027248 h 1031742"/>
              <a:gd name="connsiteX7" fmla="*/ 193675 w 2936036"/>
              <a:gd name="connsiteY7" fmla="*/ 631692 h 1031742"/>
              <a:gd name="connsiteX0" fmla="*/ 193675 w 2936036"/>
              <a:gd name="connsiteY0" fmla="*/ 631692 h 1031742"/>
              <a:gd name="connsiteX1" fmla="*/ 370636 w 2936036"/>
              <a:gd name="connsiteY1" fmla="*/ 320675 h 1031742"/>
              <a:gd name="connsiteX2" fmla="*/ 754811 w 2936036"/>
              <a:gd name="connsiteY2" fmla="*/ 215900 h 1031742"/>
              <a:gd name="connsiteX3" fmla="*/ 1291386 w 2936036"/>
              <a:gd name="connsiteY3" fmla="*/ 0 h 1031742"/>
              <a:gd name="connsiteX4" fmla="*/ 1897810 w 2936036"/>
              <a:gd name="connsiteY4" fmla="*/ 371475 h 1031742"/>
              <a:gd name="connsiteX5" fmla="*/ 2936036 w 2936036"/>
              <a:gd name="connsiteY5" fmla="*/ 1031742 h 1031742"/>
              <a:gd name="connsiteX6" fmla="*/ 2132761 w 2936036"/>
              <a:gd name="connsiteY6" fmla="*/ 1027248 h 1031742"/>
              <a:gd name="connsiteX7" fmla="*/ 0 w 2936036"/>
              <a:gd name="connsiteY7" fmla="*/ 1027248 h 1031742"/>
              <a:gd name="connsiteX8" fmla="*/ 193675 w 2936036"/>
              <a:gd name="connsiteY8" fmla="*/ 631692 h 1031742"/>
              <a:gd name="connsiteX0" fmla="*/ 193675 w 2936036"/>
              <a:gd name="connsiteY0" fmla="*/ 631692 h 1031742"/>
              <a:gd name="connsiteX1" fmla="*/ 370636 w 2936036"/>
              <a:gd name="connsiteY1" fmla="*/ 320675 h 1031742"/>
              <a:gd name="connsiteX2" fmla="*/ 754811 w 2936036"/>
              <a:gd name="connsiteY2" fmla="*/ 215900 h 1031742"/>
              <a:gd name="connsiteX3" fmla="*/ 1291386 w 2936036"/>
              <a:gd name="connsiteY3" fmla="*/ 0 h 1031742"/>
              <a:gd name="connsiteX4" fmla="*/ 1910510 w 2936036"/>
              <a:gd name="connsiteY4" fmla="*/ 285750 h 1031742"/>
              <a:gd name="connsiteX5" fmla="*/ 2936036 w 2936036"/>
              <a:gd name="connsiteY5" fmla="*/ 1031742 h 1031742"/>
              <a:gd name="connsiteX6" fmla="*/ 2132761 w 2936036"/>
              <a:gd name="connsiteY6" fmla="*/ 1027248 h 1031742"/>
              <a:gd name="connsiteX7" fmla="*/ 0 w 2936036"/>
              <a:gd name="connsiteY7" fmla="*/ 1027248 h 1031742"/>
              <a:gd name="connsiteX8" fmla="*/ 193675 w 2936036"/>
              <a:gd name="connsiteY8" fmla="*/ 631692 h 1031742"/>
              <a:gd name="connsiteX0" fmla="*/ 193675 w 2936036"/>
              <a:gd name="connsiteY0" fmla="*/ 631692 h 1031742"/>
              <a:gd name="connsiteX1" fmla="*/ 370636 w 2936036"/>
              <a:gd name="connsiteY1" fmla="*/ 320675 h 1031742"/>
              <a:gd name="connsiteX2" fmla="*/ 754811 w 2936036"/>
              <a:gd name="connsiteY2" fmla="*/ 215900 h 1031742"/>
              <a:gd name="connsiteX3" fmla="*/ 1291386 w 2936036"/>
              <a:gd name="connsiteY3" fmla="*/ 0 h 1031742"/>
              <a:gd name="connsiteX4" fmla="*/ 1910510 w 2936036"/>
              <a:gd name="connsiteY4" fmla="*/ 285750 h 1031742"/>
              <a:gd name="connsiteX5" fmla="*/ 2936036 w 2936036"/>
              <a:gd name="connsiteY5" fmla="*/ 1031742 h 1031742"/>
              <a:gd name="connsiteX6" fmla="*/ 2132761 w 2936036"/>
              <a:gd name="connsiteY6" fmla="*/ 1027248 h 1031742"/>
              <a:gd name="connsiteX7" fmla="*/ 0 w 2936036"/>
              <a:gd name="connsiteY7" fmla="*/ 1027248 h 1031742"/>
              <a:gd name="connsiteX8" fmla="*/ 193675 w 2936036"/>
              <a:gd name="connsiteY8" fmla="*/ 631692 h 1031742"/>
              <a:gd name="connsiteX0" fmla="*/ 193675 w 2936036"/>
              <a:gd name="connsiteY0" fmla="*/ 631692 h 1031742"/>
              <a:gd name="connsiteX1" fmla="*/ 370636 w 2936036"/>
              <a:gd name="connsiteY1" fmla="*/ 320675 h 1031742"/>
              <a:gd name="connsiteX2" fmla="*/ 761161 w 2936036"/>
              <a:gd name="connsiteY2" fmla="*/ 247650 h 1031742"/>
              <a:gd name="connsiteX3" fmla="*/ 1291386 w 2936036"/>
              <a:gd name="connsiteY3" fmla="*/ 0 h 1031742"/>
              <a:gd name="connsiteX4" fmla="*/ 1910510 w 2936036"/>
              <a:gd name="connsiteY4" fmla="*/ 285750 h 1031742"/>
              <a:gd name="connsiteX5" fmla="*/ 2936036 w 2936036"/>
              <a:gd name="connsiteY5" fmla="*/ 1031742 h 1031742"/>
              <a:gd name="connsiteX6" fmla="*/ 2132761 w 2936036"/>
              <a:gd name="connsiteY6" fmla="*/ 1027248 h 1031742"/>
              <a:gd name="connsiteX7" fmla="*/ 0 w 2936036"/>
              <a:gd name="connsiteY7" fmla="*/ 1027248 h 1031742"/>
              <a:gd name="connsiteX8" fmla="*/ 193675 w 2936036"/>
              <a:gd name="connsiteY8" fmla="*/ 631692 h 1031742"/>
              <a:gd name="connsiteX0" fmla="*/ 193675 w 2936036"/>
              <a:gd name="connsiteY0" fmla="*/ 631692 h 1031742"/>
              <a:gd name="connsiteX1" fmla="*/ 364286 w 2936036"/>
              <a:gd name="connsiteY1" fmla="*/ 387350 h 1031742"/>
              <a:gd name="connsiteX2" fmla="*/ 761161 w 2936036"/>
              <a:gd name="connsiteY2" fmla="*/ 247650 h 1031742"/>
              <a:gd name="connsiteX3" fmla="*/ 1291386 w 2936036"/>
              <a:gd name="connsiteY3" fmla="*/ 0 h 1031742"/>
              <a:gd name="connsiteX4" fmla="*/ 1910510 w 2936036"/>
              <a:gd name="connsiteY4" fmla="*/ 285750 h 1031742"/>
              <a:gd name="connsiteX5" fmla="*/ 2936036 w 2936036"/>
              <a:gd name="connsiteY5" fmla="*/ 1031742 h 1031742"/>
              <a:gd name="connsiteX6" fmla="*/ 2132761 w 2936036"/>
              <a:gd name="connsiteY6" fmla="*/ 1027248 h 1031742"/>
              <a:gd name="connsiteX7" fmla="*/ 0 w 2936036"/>
              <a:gd name="connsiteY7" fmla="*/ 1027248 h 1031742"/>
              <a:gd name="connsiteX8" fmla="*/ 193675 w 2936036"/>
              <a:gd name="connsiteY8" fmla="*/ 631692 h 1031742"/>
              <a:gd name="connsiteX0" fmla="*/ 475152 w 2936036"/>
              <a:gd name="connsiteY0" fmla="*/ 809492 h 1031742"/>
              <a:gd name="connsiteX1" fmla="*/ 364286 w 2936036"/>
              <a:gd name="connsiteY1" fmla="*/ 387350 h 1031742"/>
              <a:gd name="connsiteX2" fmla="*/ 761161 w 2936036"/>
              <a:gd name="connsiteY2" fmla="*/ 247650 h 1031742"/>
              <a:gd name="connsiteX3" fmla="*/ 1291386 w 2936036"/>
              <a:gd name="connsiteY3" fmla="*/ 0 h 1031742"/>
              <a:gd name="connsiteX4" fmla="*/ 1910510 w 2936036"/>
              <a:gd name="connsiteY4" fmla="*/ 285750 h 1031742"/>
              <a:gd name="connsiteX5" fmla="*/ 2936036 w 2936036"/>
              <a:gd name="connsiteY5" fmla="*/ 1031742 h 1031742"/>
              <a:gd name="connsiteX6" fmla="*/ 2132761 w 2936036"/>
              <a:gd name="connsiteY6" fmla="*/ 1027248 h 1031742"/>
              <a:gd name="connsiteX7" fmla="*/ 0 w 2936036"/>
              <a:gd name="connsiteY7" fmla="*/ 1027248 h 1031742"/>
              <a:gd name="connsiteX8" fmla="*/ 475152 w 2936036"/>
              <a:gd name="connsiteY8" fmla="*/ 809492 h 1031742"/>
              <a:gd name="connsiteX0" fmla="*/ 475152 w 2936036"/>
              <a:gd name="connsiteY0" fmla="*/ 809492 h 1031742"/>
              <a:gd name="connsiteX1" fmla="*/ 945112 w 2936036"/>
              <a:gd name="connsiteY1" fmla="*/ 612775 h 1031742"/>
              <a:gd name="connsiteX2" fmla="*/ 761161 w 2936036"/>
              <a:gd name="connsiteY2" fmla="*/ 247650 h 1031742"/>
              <a:gd name="connsiteX3" fmla="*/ 1291386 w 2936036"/>
              <a:gd name="connsiteY3" fmla="*/ 0 h 1031742"/>
              <a:gd name="connsiteX4" fmla="*/ 1910510 w 2936036"/>
              <a:gd name="connsiteY4" fmla="*/ 285750 h 1031742"/>
              <a:gd name="connsiteX5" fmla="*/ 2936036 w 2936036"/>
              <a:gd name="connsiteY5" fmla="*/ 1031742 h 1031742"/>
              <a:gd name="connsiteX6" fmla="*/ 2132761 w 2936036"/>
              <a:gd name="connsiteY6" fmla="*/ 1027248 h 1031742"/>
              <a:gd name="connsiteX7" fmla="*/ 0 w 2936036"/>
              <a:gd name="connsiteY7" fmla="*/ 1027248 h 1031742"/>
              <a:gd name="connsiteX8" fmla="*/ 475152 w 2936036"/>
              <a:gd name="connsiteY8" fmla="*/ 809492 h 1031742"/>
              <a:gd name="connsiteX0" fmla="*/ 475152 w 2936036"/>
              <a:gd name="connsiteY0" fmla="*/ 809492 h 1031742"/>
              <a:gd name="connsiteX1" fmla="*/ 945112 w 2936036"/>
              <a:gd name="connsiteY1" fmla="*/ 612775 h 1031742"/>
              <a:gd name="connsiteX2" fmla="*/ 1337520 w 2936036"/>
              <a:gd name="connsiteY2" fmla="*/ 511175 h 1031742"/>
              <a:gd name="connsiteX3" fmla="*/ 1291386 w 2936036"/>
              <a:gd name="connsiteY3" fmla="*/ 0 h 1031742"/>
              <a:gd name="connsiteX4" fmla="*/ 1910510 w 2936036"/>
              <a:gd name="connsiteY4" fmla="*/ 285750 h 1031742"/>
              <a:gd name="connsiteX5" fmla="*/ 2936036 w 2936036"/>
              <a:gd name="connsiteY5" fmla="*/ 1031742 h 1031742"/>
              <a:gd name="connsiteX6" fmla="*/ 2132761 w 2936036"/>
              <a:gd name="connsiteY6" fmla="*/ 1027248 h 1031742"/>
              <a:gd name="connsiteX7" fmla="*/ 0 w 2936036"/>
              <a:gd name="connsiteY7" fmla="*/ 1027248 h 1031742"/>
              <a:gd name="connsiteX8" fmla="*/ 475152 w 2936036"/>
              <a:gd name="connsiteY8" fmla="*/ 809492 h 1031742"/>
              <a:gd name="connsiteX0" fmla="*/ 475152 w 2936036"/>
              <a:gd name="connsiteY0" fmla="*/ 525519 h 747769"/>
              <a:gd name="connsiteX1" fmla="*/ 945112 w 2936036"/>
              <a:gd name="connsiteY1" fmla="*/ 328802 h 747769"/>
              <a:gd name="connsiteX2" fmla="*/ 1337520 w 2936036"/>
              <a:gd name="connsiteY2" fmla="*/ 227202 h 747769"/>
              <a:gd name="connsiteX3" fmla="*/ 1809661 w 2936036"/>
              <a:gd name="connsiteY3" fmla="*/ 204977 h 747769"/>
              <a:gd name="connsiteX4" fmla="*/ 1910510 w 2936036"/>
              <a:gd name="connsiteY4" fmla="*/ 1777 h 747769"/>
              <a:gd name="connsiteX5" fmla="*/ 2936036 w 2936036"/>
              <a:gd name="connsiteY5" fmla="*/ 747769 h 747769"/>
              <a:gd name="connsiteX6" fmla="*/ 2132761 w 2936036"/>
              <a:gd name="connsiteY6" fmla="*/ 743275 h 747769"/>
              <a:gd name="connsiteX7" fmla="*/ 0 w 2936036"/>
              <a:gd name="connsiteY7" fmla="*/ 743275 h 747769"/>
              <a:gd name="connsiteX8" fmla="*/ 475152 w 2936036"/>
              <a:gd name="connsiteY8" fmla="*/ 525519 h 747769"/>
              <a:gd name="connsiteX0" fmla="*/ 475152 w 2936036"/>
              <a:gd name="connsiteY0" fmla="*/ 320542 h 542792"/>
              <a:gd name="connsiteX1" fmla="*/ 945112 w 2936036"/>
              <a:gd name="connsiteY1" fmla="*/ 123825 h 542792"/>
              <a:gd name="connsiteX2" fmla="*/ 1337520 w 2936036"/>
              <a:gd name="connsiteY2" fmla="*/ 22225 h 542792"/>
              <a:gd name="connsiteX3" fmla="*/ 1809661 w 2936036"/>
              <a:gd name="connsiteY3" fmla="*/ 0 h 542792"/>
              <a:gd name="connsiteX4" fmla="*/ 2415382 w 2936036"/>
              <a:gd name="connsiteY4" fmla="*/ 177800 h 542792"/>
              <a:gd name="connsiteX5" fmla="*/ 2936036 w 2936036"/>
              <a:gd name="connsiteY5" fmla="*/ 542792 h 542792"/>
              <a:gd name="connsiteX6" fmla="*/ 2132761 w 2936036"/>
              <a:gd name="connsiteY6" fmla="*/ 538298 h 542792"/>
              <a:gd name="connsiteX7" fmla="*/ 0 w 2936036"/>
              <a:gd name="connsiteY7" fmla="*/ 538298 h 542792"/>
              <a:gd name="connsiteX8" fmla="*/ 475152 w 2936036"/>
              <a:gd name="connsiteY8" fmla="*/ 320542 h 542792"/>
              <a:gd name="connsiteX0" fmla="*/ 475152 w 2936036"/>
              <a:gd name="connsiteY0" fmla="*/ 320542 h 542792"/>
              <a:gd name="connsiteX1" fmla="*/ 945112 w 2936036"/>
              <a:gd name="connsiteY1" fmla="*/ 123825 h 542792"/>
              <a:gd name="connsiteX2" fmla="*/ 1337520 w 2936036"/>
              <a:gd name="connsiteY2" fmla="*/ 22225 h 542792"/>
              <a:gd name="connsiteX3" fmla="*/ 1809661 w 2936036"/>
              <a:gd name="connsiteY3" fmla="*/ 0 h 542792"/>
              <a:gd name="connsiteX4" fmla="*/ 2415382 w 2936036"/>
              <a:gd name="connsiteY4" fmla="*/ 177800 h 542792"/>
              <a:gd name="connsiteX5" fmla="*/ 2936036 w 2936036"/>
              <a:gd name="connsiteY5" fmla="*/ 542792 h 542792"/>
              <a:gd name="connsiteX6" fmla="*/ 2132761 w 2936036"/>
              <a:gd name="connsiteY6" fmla="*/ 538298 h 542792"/>
              <a:gd name="connsiteX7" fmla="*/ 0 w 2936036"/>
              <a:gd name="connsiteY7" fmla="*/ 538298 h 542792"/>
              <a:gd name="connsiteX8" fmla="*/ 475152 w 2936036"/>
              <a:gd name="connsiteY8" fmla="*/ 320542 h 542792"/>
              <a:gd name="connsiteX0" fmla="*/ 475152 w 2936036"/>
              <a:gd name="connsiteY0" fmla="*/ 320542 h 542792"/>
              <a:gd name="connsiteX1" fmla="*/ 945112 w 2936036"/>
              <a:gd name="connsiteY1" fmla="*/ 123825 h 542792"/>
              <a:gd name="connsiteX2" fmla="*/ 1337520 w 2936036"/>
              <a:gd name="connsiteY2" fmla="*/ 22225 h 542792"/>
              <a:gd name="connsiteX3" fmla="*/ 1809661 w 2936036"/>
              <a:gd name="connsiteY3" fmla="*/ 0 h 542792"/>
              <a:gd name="connsiteX4" fmla="*/ 2415382 w 2936036"/>
              <a:gd name="connsiteY4" fmla="*/ 177800 h 542792"/>
              <a:gd name="connsiteX5" fmla="*/ 2936036 w 2936036"/>
              <a:gd name="connsiteY5" fmla="*/ 542792 h 542792"/>
              <a:gd name="connsiteX6" fmla="*/ 2132761 w 2936036"/>
              <a:gd name="connsiteY6" fmla="*/ 538298 h 542792"/>
              <a:gd name="connsiteX7" fmla="*/ 0 w 2936036"/>
              <a:gd name="connsiteY7" fmla="*/ 538298 h 542792"/>
              <a:gd name="connsiteX8" fmla="*/ 475152 w 2936036"/>
              <a:gd name="connsiteY8" fmla="*/ 320542 h 542792"/>
              <a:gd name="connsiteX0" fmla="*/ 475152 w 2936036"/>
              <a:gd name="connsiteY0" fmla="*/ 320542 h 542792"/>
              <a:gd name="connsiteX1" fmla="*/ 945112 w 2936036"/>
              <a:gd name="connsiteY1" fmla="*/ 123825 h 542792"/>
              <a:gd name="connsiteX2" fmla="*/ 1337520 w 2936036"/>
              <a:gd name="connsiteY2" fmla="*/ 22225 h 542792"/>
              <a:gd name="connsiteX3" fmla="*/ 1809661 w 2936036"/>
              <a:gd name="connsiteY3" fmla="*/ 0 h 542792"/>
              <a:gd name="connsiteX4" fmla="*/ 2415382 w 2936036"/>
              <a:gd name="connsiteY4" fmla="*/ 177800 h 542792"/>
              <a:gd name="connsiteX5" fmla="*/ 2936036 w 2936036"/>
              <a:gd name="connsiteY5" fmla="*/ 542792 h 542792"/>
              <a:gd name="connsiteX6" fmla="*/ 2132761 w 2936036"/>
              <a:gd name="connsiteY6" fmla="*/ 538298 h 542792"/>
              <a:gd name="connsiteX7" fmla="*/ 0 w 2936036"/>
              <a:gd name="connsiteY7" fmla="*/ 538298 h 542792"/>
              <a:gd name="connsiteX8" fmla="*/ 475152 w 2936036"/>
              <a:gd name="connsiteY8" fmla="*/ 320542 h 542792"/>
              <a:gd name="connsiteX0" fmla="*/ 475152 w 2936036"/>
              <a:gd name="connsiteY0" fmla="*/ 320542 h 542792"/>
              <a:gd name="connsiteX1" fmla="*/ 945112 w 2936036"/>
              <a:gd name="connsiteY1" fmla="*/ 123825 h 542792"/>
              <a:gd name="connsiteX2" fmla="*/ 1337520 w 2936036"/>
              <a:gd name="connsiteY2" fmla="*/ 22225 h 542792"/>
              <a:gd name="connsiteX3" fmla="*/ 1809661 w 2936036"/>
              <a:gd name="connsiteY3" fmla="*/ 0 h 542792"/>
              <a:gd name="connsiteX4" fmla="*/ 2415382 w 2936036"/>
              <a:gd name="connsiteY4" fmla="*/ 177800 h 542792"/>
              <a:gd name="connsiteX5" fmla="*/ 2936036 w 2936036"/>
              <a:gd name="connsiteY5" fmla="*/ 542792 h 542792"/>
              <a:gd name="connsiteX6" fmla="*/ 2132761 w 2936036"/>
              <a:gd name="connsiteY6" fmla="*/ 538298 h 542792"/>
              <a:gd name="connsiteX7" fmla="*/ 0 w 2936036"/>
              <a:gd name="connsiteY7" fmla="*/ 538298 h 542792"/>
              <a:gd name="connsiteX8" fmla="*/ 475152 w 2936036"/>
              <a:gd name="connsiteY8" fmla="*/ 320542 h 542792"/>
              <a:gd name="connsiteX0" fmla="*/ 475152 w 2936036"/>
              <a:gd name="connsiteY0" fmla="*/ 320542 h 542792"/>
              <a:gd name="connsiteX1" fmla="*/ 945112 w 2936036"/>
              <a:gd name="connsiteY1" fmla="*/ 123825 h 542792"/>
              <a:gd name="connsiteX2" fmla="*/ 1328584 w 2936036"/>
              <a:gd name="connsiteY2" fmla="*/ 184150 h 542792"/>
              <a:gd name="connsiteX3" fmla="*/ 1809661 w 2936036"/>
              <a:gd name="connsiteY3" fmla="*/ 0 h 542792"/>
              <a:gd name="connsiteX4" fmla="*/ 2415382 w 2936036"/>
              <a:gd name="connsiteY4" fmla="*/ 177800 h 542792"/>
              <a:gd name="connsiteX5" fmla="*/ 2936036 w 2936036"/>
              <a:gd name="connsiteY5" fmla="*/ 542792 h 542792"/>
              <a:gd name="connsiteX6" fmla="*/ 2132761 w 2936036"/>
              <a:gd name="connsiteY6" fmla="*/ 538298 h 542792"/>
              <a:gd name="connsiteX7" fmla="*/ 0 w 2936036"/>
              <a:gd name="connsiteY7" fmla="*/ 538298 h 542792"/>
              <a:gd name="connsiteX8" fmla="*/ 475152 w 2936036"/>
              <a:gd name="connsiteY8" fmla="*/ 320542 h 542792"/>
              <a:gd name="connsiteX0" fmla="*/ 475152 w 2936036"/>
              <a:gd name="connsiteY0" fmla="*/ 196717 h 418967"/>
              <a:gd name="connsiteX1" fmla="*/ 945112 w 2936036"/>
              <a:gd name="connsiteY1" fmla="*/ 0 h 418967"/>
              <a:gd name="connsiteX2" fmla="*/ 1328584 w 2936036"/>
              <a:gd name="connsiteY2" fmla="*/ 60325 h 418967"/>
              <a:gd name="connsiteX3" fmla="*/ 1894551 w 2936036"/>
              <a:gd name="connsiteY3" fmla="*/ 63500 h 418967"/>
              <a:gd name="connsiteX4" fmla="*/ 2415382 w 2936036"/>
              <a:gd name="connsiteY4" fmla="*/ 53975 h 418967"/>
              <a:gd name="connsiteX5" fmla="*/ 2936036 w 2936036"/>
              <a:gd name="connsiteY5" fmla="*/ 418967 h 418967"/>
              <a:gd name="connsiteX6" fmla="*/ 2132761 w 2936036"/>
              <a:gd name="connsiteY6" fmla="*/ 414473 h 418967"/>
              <a:gd name="connsiteX7" fmla="*/ 0 w 2936036"/>
              <a:gd name="connsiteY7" fmla="*/ 414473 h 418967"/>
              <a:gd name="connsiteX8" fmla="*/ 475152 w 2936036"/>
              <a:gd name="connsiteY8" fmla="*/ 196717 h 418967"/>
              <a:gd name="connsiteX0" fmla="*/ 475152 w 2936036"/>
              <a:gd name="connsiteY0" fmla="*/ 196717 h 418967"/>
              <a:gd name="connsiteX1" fmla="*/ 945112 w 2936036"/>
              <a:gd name="connsiteY1" fmla="*/ 0 h 418967"/>
              <a:gd name="connsiteX2" fmla="*/ 1328584 w 2936036"/>
              <a:gd name="connsiteY2" fmla="*/ 60325 h 418967"/>
              <a:gd name="connsiteX3" fmla="*/ 1894551 w 2936036"/>
              <a:gd name="connsiteY3" fmla="*/ 63500 h 418967"/>
              <a:gd name="connsiteX4" fmla="*/ 2401979 w 2936036"/>
              <a:gd name="connsiteY4" fmla="*/ 196850 h 418967"/>
              <a:gd name="connsiteX5" fmla="*/ 2936036 w 2936036"/>
              <a:gd name="connsiteY5" fmla="*/ 418967 h 418967"/>
              <a:gd name="connsiteX6" fmla="*/ 2132761 w 2936036"/>
              <a:gd name="connsiteY6" fmla="*/ 414473 h 418967"/>
              <a:gd name="connsiteX7" fmla="*/ 0 w 2936036"/>
              <a:gd name="connsiteY7" fmla="*/ 414473 h 418967"/>
              <a:gd name="connsiteX8" fmla="*/ 475152 w 2936036"/>
              <a:gd name="connsiteY8" fmla="*/ 196717 h 41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6036" h="418967">
                <a:moveTo>
                  <a:pt x="475152" y="196717"/>
                </a:moveTo>
                <a:lnTo>
                  <a:pt x="945112" y="0"/>
                </a:lnTo>
                <a:lnTo>
                  <a:pt x="1328584" y="60325"/>
                </a:lnTo>
                <a:lnTo>
                  <a:pt x="1894551" y="63500"/>
                </a:lnTo>
                <a:cubicBezTo>
                  <a:pt x="2150072" y="139700"/>
                  <a:pt x="2125754" y="66675"/>
                  <a:pt x="2401979" y="196850"/>
                </a:cubicBezTo>
                <a:cubicBezTo>
                  <a:pt x="2593402" y="299464"/>
                  <a:pt x="2762485" y="297303"/>
                  <a:pt x="2936036" y="418967"/>
                </a:cubicBezTo>
                <a:lnTo>
                  <a:pt x="2132761" y="414473"/>
                </a:lnTo>
                <a:lnTo>
                  <a:pt x="0" y="414473"/>
                </a:lnTo>
                <a:lnTo>
                  <a:pt x="475152" y="196717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b="1">
              <a:solidFill>
                <a:srgbClr val="C00000"/>
              </a:solidFill>
            </a:endParaRPr>
          </a:p>
        </p:txBody>
      </p:sp>
      <p:graphicFrame>
        <p:nvGraphicFramePr>
          <p:cNvPr id="212" name="Таблица 211"/>
          <p:cNvGraphicFramePr>
            <a:graphicFrameLocks noGrp="1"/>
          </p:cNvGraphicFramePr>
          <p:nvPr/>
        </p:nvGraphicFramePr>
        <p:xfrm>
          <a:off x="8410904" y="6045701"/>
          <a:ext cx="3137082" cy="21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847">
                  <a:extLst>
                    <a:ext uri="{9D8B030D-6E8A-4147-A177-3AD203B41FA5}">
                      <a16:colId xmlns:a16="http://schemas.microsoft.com/office/drawing/2014/main" val="1348339526"/>
                    </a:ext>
                  </a:extLst>
                </a:gridCol>
                <a:gridCol w="522847">
                  <a:extLst>
                    <a:ext uri="{9D8B030D-6E8A-4147-A177-3AD203B41FA5}">
                      <a16:colId xmlns:a16="http://schemas.microsoft.com/office/drawing/2014/main" val="3520858058"/>
                    </a:ext>
                  </a:extLst>
                </a:gridCol>
                <a:gridCol w="522847">
                  <a:extLst>
                    <a:ext uri="{9D8B030D-6E8A-4147-A177-3AD203B41FA5}">
                      <a16:colId xmlns:a16="http://schemas.microsoft.com/office/drawing/2014/main" val="3569342765"/>
                    </a:ext>
                  </a:extLst>
                </a:gridCol>
                <a:gridCol w="522847">
                  <a:extLst>
                    <a:ext uri="{9D8B030D-6E8A-4147-A177-3AD203B41FA5}">
                      <a16:colId xmlns:a16="http://schemas.microsoft.com/office/drawing/2014/main" val="3785278488"/>
                    </a:ext>
                  </a:extLst>
                </a:gridCol>
                <a:gridCol w="522847">
                  <a:extLst>
                    <a:ext uri="{9D8B030D-6E8A-4147-A177-3AD203B41FA5}">
                      <a16:colId xmlns:a16="http://schemas.microsoft.com/office/drawing/2014/main" val="1058227572"/>
                    </a:ext>
                  </a:extLst>
                </a:gridCol>
                <a:gridCol w="522847">
                  <a:extLst>
                    <a:ext uri="{9D8B030D-6E8A-4147-A177-3AD203B41FA5}">
                      <a16:colId xmlns:a16="http://schemas.microsoft.com/office/drawing/2014/main" val="31283134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Окт.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Нояб.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Дек.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Янв.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Февр.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Март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196485"/>
                  </a:ext>
                </a:extLst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79323" y="6555656"/>
            <a:ext cx="8701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FF0000"/>
                </a:solidFill>
              </a:rPr>
              <a:t>*</a:t>
            </a:r>
            <a:r>
              <a:rPr lang="ru-RU" sz="1200" dirty="0"/>
              <a:t> - анализ возможен только с использованием данных из прочих систем</a:t>
            </a:r>
          </a:p>
        </p:txBody>
      </p:sp>
    </p:spTree>
    <p:extLst>
      <p:ext uri="{BB962C8B-B14F-4D97-AF65-F5344CB8AC3E}">
        <p14:creationId xmlns:p14="http://schemas.microsoft.com/office/powerpoint/2010/main" val="3133615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39" y="99060"/>
            <a:ext cx="11772901" cy="6634882"/>
          </a:xfrm>
          <a:prstGeom prst="rect">
            <a:avLst/>
          </a:prstGeom>
        </p:spPr>
      </p:pic>
      <p:pic>
        <p:nvPicPr>
          <p:cNvPr id="83" name="ппппп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445" y="285517"/>
            <a:ext cx="11349605" cy="5410433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5267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39" y="99060"/>
            <a:ext cx="11772901" cy="6634882"/>
          </a:xfrm>
          <a:prstGeom prst="rect">
            <a:avLst/>
          </a:prstGeom>
        </p:spPr>
      </p:pic>
      <p:pic>
        <p:nvPicPr>
          <p:cNvPr id="5" name="ппппп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614"/>
          <a:stretch/>
        </p:blipFill>
        <p:spPr>
          <a:xfrm>
            <a:off x="473825" y="315884"/>
            <a:ext cx="11380124" cy="5261956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6139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39" y="99060"/>
            <a:ext cx="11772901" cy="6634882"/>
          </a:xfrm>
          <a:prstGeom prst="rect">
            <a:avLst/>
          </a:prstGeom>
        </p:spPr>
      </p:pic>
      <p:pic>
        <p:nvPicPr>
          <p:cNvPr id="6" name="ппппп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948" y="273857"/>
            <a:ext cx="11438313" cy="5313218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6216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Прямоугольник 63"/>
          <p:cNvSpPr/>
          <p:nvPr/>
        </p:nvSpPr>
        <p:spPr>
          <a:xfrm>
            <a:off x="278904" y="3548746"/>
            <a:ext cx="11793760" cy="27301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78904" y="626990"/>
            <a:ext cx="11776559" cy="28083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278904" y="81666"/>
            <a:ext cx="9721080" cy="7326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Эффект от внедрения АРМ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437182" y="755180"/>
            <a:ext cx="7816163" cy="2598476"/>
            <a:chOff x="551384" y="764705"/>
            <a:chExt cx="6910350" cy="2598476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5055675" y="764705"/>
              <a:ext cx="2406059" cy="2598476"/>
            </a:xfrm>
            <a:prstGeom prst="rect">
              <a:avLst/>
            </a:prstGeom>
            <a:solidFill>
              <a:srgbClr val="58CD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51384" y="764705"/>
              <a:ext cx="4584725" cy="25984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37" name="Диаграмма 36"/>
            <p:cNvGraphicFramePr>
              <a:graphicFrameLocks/>
            </p:cNvGraphicFramePr>
            <p:nvPr/>
          </p:nvGraphicFramePr>
          <p:xfrm>
            <a:off x="712252" y="1320861"/>
            <a:ext cx="6588615" cy="17235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2407267" y="826414"/>
              <a:ext cx="361783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/>
                <a:t>Динамика привлечения клиентов МСБ: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38324" y="3044442"/>
              <a:ext cx="2010844" cy="240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i="1" dirty="0"/>
                <a:t>без АРМ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3282" y="3031775"/>
              <a:ext cx="20108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i="1" dirty="0">
                  <a:solidFill>
                    <a:schemeClr val="bg1"/>
                  </a:solidFill>
                </a:rPr>
                <a:t>АРМ</a:t>
              </a:r>
            </a:p>
          </p:txBody>
        </p:sp>
        <p:cxnSp>
          <p:nvCxnSpPr>
            <p:cNvPr id="14" name="Прямая со стрелкой 13"/>
            <p:cNvCxnSpPr/>
            <p:nvPr/>
          </p:nvCxnSpPr>
          <p:spPr>
            <a:xfrm>
              <a:off x="873119" y="1656631"/>
              <a:ext cx="4262990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 стрелкой 49"/>
            <p:cNvCxnSpPr/>
            <p:nvPr/>
          </p:nvCxnSpPr>
          <p:spPr>
            <a:xfrm>
              <a:off x="5132632" y="1661710"/>
              <a:ext cx="2329102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Прямоугольник 17"/>
            <p:cNvSpPr/>
            <p:nvPr/>
          </p:nvSpPr>
          <p:spPr>
            <a:xfrm>
              <a:off x="2642662" y="1517385"/>
              <a:ext cx="723904" cy="2886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tx1"/>
                  </a:solidFill>
                </a:rPr>
                <a:t>180*</a:t>
              </a: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5957446" y="1512306"/>
              <a:ext cx="644911" cy="288650"/>
            </a:xfrm>
            <a:prstGeom prst="rect">
              <a:avLst/>
            </a:prstGeom>
            <a:solidFill>
              <a:srgbClr val="58CD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250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0964" y="1219945"/>
              <a:ext cx="2339534" cy="426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i="1" dirty="0"/>
                <a:t>Среднемесячное привлечение клиентов</a:t>
              </a:r>
              <a:r>
                <a:rPr lang="en-US" sz="1100" b="1" i="1" dirty="0"/>
                <a:t> </a:t>
              </a:r>
              <a:r>
                <a:rPr lang="ru-RU" sz="1100" b="1" i="1" dirty="0"/>
                <a:t>за период: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69243" y="6427113"/>
            <a:ext cx="9903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* - из расчета среднемесячного привлечения в период январь- август исключены месяцы (апрель, май) в связи с локдауном связанным с пандемией </a:t>
            </a:r>
            <a:r>
              <a:rPr lang="en-US" sz="1100" dirty="0"/>
              <a:t>Covid 19</a:t>
            </a:r>
            <a:r>
              <a:rPr lang="ru-RU" sz="1100" dirty="0"/>
              <a:t>.</a:t>
            </a:r>
          </a:p>
        </p:txBody>
      </p:sp>
      <p:sp>
        <p:nvSpPr>
          <p:cNvPr id="22" name="Шеврон 21"/>
          <p:cNvSpPr/>
          <p:nvPr/>
        </p:nvSpPr>
        <p:spPr>
          <a:xfrm>
            <a:off x="8488221" y="1464284"/>
            <a:ext cx="360040" cy="1230634"/>
          </a:xfrm>
          <a:prstGeom prst="chevron">
            <a:avLst>
              <a:gd name="adj" fmla="val 7532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9083137" y="1094568"/>
            <a:ext cx="2838056" cy="2031325"/>
          </a:xfrm>
          <a:prstGeom prst="rect">
            <a:avLst/>
          </a:prstGeom>
          <a:solidFill>
            <a:srgbClr val="D9D9D9"/>
          </a:solidFill>
        </p:spPr>
        <p:txBody>
          <a:bodyPr wrap="square">
            <a:spAutoFit/>
          </a:bodyPr>
          <a:lstStyle/>
          <a:p>
            <a:r>
              <a:rPr lang="ru-RU" sz="1400" i="1" dirty="0"/>
              <a:t>При анализе динамики привлечения клиентов МСБ наблюдается рост среднемесячного привлечения новых клиентов МСБ</a:t>
            </a:r>
            <a:r>
              <a:rPr lang="ru-RU" sz="1400" b="1" i="1" dirty="0"/>
              <a:t> с 180 клиентов </a:t>
            </a:r>
            <a:r>
              <a:rPr lang="ru-RU" sz="1400" i="1" dirty="0"/>
              <a:t>(в период </a:t>
            </a:r>
            <a:r>
              <a:rPr lang="ru-RU" sz="1400" b="1" i="1" dirty="0"/>
              <a:t>до запуска АРМ</a:t>
            </a:r>
            <a:r>
              <a:rPr lang="ru-RU" sz="1400" i="1" dirty="0"/>
              <a:t>)</a:t>
            </a:r>
            <a:r>
              <a:rPr lang="ru-RU" sz="1400" b="1" i="1" dirty="0"/>
              <a:t> </a:t>
            </a:r>
            <a:r>
              <a:rPr lang="ru-RU" sz="1400" i="1" dirty="0"/>
              <a:t>до</a:t>
            </a:r>
            <a:r>
              <a:rPr lang="ru-RU" sz="1400" b="1" i="1" dirty="0"/>
              <a:t> 250 (+39%) </a:t>
            </a:r>
            <a:r>
              <a:rPr lang="ru-RU" sz="1400" i="1" dirty="0"/>
              <a:t>клиентов в</a:t>
            </a:r>
            <a:r>
              <a:rPr lang="ru-RU" sz="1400" b="1" i="1" dirty="0"/>
              <a:t> </a:t>
            </a:r>
            <a:r>
              <a:rPr lang="ru-RU" sz="1400" i="1" dirty="0"/>
              <a:t>период</a:t>
            </a:r>
            <a:r>
              <a:rPr lang="ru-RU" sz="1400" b="1" i="1" dirty="0"/>
              <a:t> после запуска АРМ. </a:t>
            </a:r>
          </a:p>
          <a:p>
            <a:endParaRPr lang="ru-RU" sz="1400" b="1" i="1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437182" y="3748177"/>
            <a:ext cx="3642593" cy="2531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50" i="1" dirty="0"/>
              <a:t>Реализация АРМ позволила </a:t>
            </a:r>
            <a:r>
              <a:rPr lang="ru-RU" sz="1350" b="1" i="1" dirty="0"/>
              <a:t>увеличить конверсию</a:t>
            </a:r>
            <a:r>
              <a:rPr lang="ru-RU" sz="1350" i="1" dirty="0"/>
              <a:t> воронки продаж от холодного звонка до открытия </a:t>
            </a:r>
            <a:r>
              <a:rPr lang="ru-RU" sz="1350" b="1" i="1" dirty="0"/>
              <a:t>РКО с 2%  до 2.8%, </a:t>
            </a:r>
            <a:r>
              <a:rPr lang="ru-RU" sz="1350" i="1" dirty="0"/>
              <a:t>что </a:t>
            </a:r>
            <a:r>
              <a:rPr lang="ru-RU" sz="1350" b="1" i="1" dirty="0"/>
              <a:t>обеспечило рост среднемесячного привлечения на +70 клиентов. </a:t>
            </a:r>
          </a:p>
          <a:p>
            <a:endParaRPr lang="ru-RU" sz="500" i="1" dirty="0"/>
          </a:p>
          <a:p>
            <a:r>
              <a:rPr lang="ru-RU" sz="1350" i="1" dirty="0"/>
              <a:t>Данная когорта клиентов за 4 месяца сформировала доп. доход сегмента МСБ - </a:t>
            </a:r>
            <a:r>
              <a:rPr lang="ru-RU" sz="1350" b="1" i="1" dirty="0"/>
              <a:t>2.27 млн. руб. </a:t>
            </a:r>
          </a:p>
          <a:p>
            <a:endParaRPr lang="ru-RU" sz="500" b="1" i="1" dirty="0"/>
          </a:p>
          <a:p>
            <a:r>
              <a:rPr lang="ru-RU" sz="1350" i="1" dirty="0"/>
              <a:t>При сохранении динамики привлечения</a:t>
            </a:r>
            <a:r>
              <a:rPr lang="ru-RU" sz="1350" b="1" i="1" dirty="0"/>
              <a:t> по итогам 12 месяцев </a:t>
            </a:r>
            <a:r>
              <a:rPr lang="ru-RU" sz="1350" b="1" dirty="0"/>
              <a:t>ожидается</a:t>
            </a:r>
            <a:r>
              <a:rPr lang="ru-RU" sz="1350" b="1" i="1" dirty="0"/>
              <a:t> доп. доход 17.7 млн. руб. </a:t>
            </a:r>
          </a:p>
        </p:txBody>
      </p:sp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4727848" y="4025367"/>
          <a:ext cx="7098976" cy="2067929"/>
        </p:xfrm>
        <a:graphic>
          <a:graphicData uri="http://schemas.openxmlformats.org/drawingml/2006/table">
            <a:tbl>
              <a:tblPr/>
              <a:tblGrid>
                <a:gridCol w="59041">
                  <a:extLst>
                    <a:ext uri="{9D8B030D-6E8A-4147-A177-3AD203B41FA5}">
                      <a16:colId xmlns:a16="http://schemas.microsoft.com/office/drawing/2014/main" val="3057616926"/>
                    </a:ext>
                  </a:extLst>
                </a:gridCol>
                <a:gridCol w="3304812">
                  <a:extLst>
                    <a:ext uri="{9D8B030D-6E8A-4147-A177-3AD203B41FA5}">
                      <a16:colId xmlns:a16="http://schemas.microsoft.com/office/drawing/2014/main" val="3286563991"/>
                    </a:ext>
                  </a:extLst>
                </a:gridCol>
                <a:gridCol w="129560">
                  <a:extLst>
                    <a:ext uri="{9D8B030D-6E8A-4147-A177-3AD203B41FA5}">
                      <a16:colId xmlns:a16="http://schemas.microsoft.com/office/drawing/2014/main" val="2939300742"/>
                    </a:ext>
                  </a:extLst>
                </a:gridCol>
                <a:gridCol w="842140">
                  <a:extLst>
                    <a:ext uri="{9D8B030D-6E8A-4147-A177-3AD203B41FA5}">
                      <a16:colId xmlns:a16="http://schemas.microsoft.com/office/drawing/2014/main" val="4235913872"/>
                    </a:ext>
                  </a:extLst>
                </a:gridCol>
                <a:gridCol w="129560">
                  <a:extLst>
                    <a:ext uri="{9D8B030D-6E8A-4147-A177-3AD203B41FA5}">
                      <a16:colId xmlns:a16="http://schemas.microsoft.com/office/drawing/2014/main" val="1802538811"/>
                    </a:ext>
                  </a:extLst>
                </a:gridCol>
                <a:gridCol w="777360">
                  <a:extLst>
                    <a:ext uri="{9D8B030D-6E8A-4147-A177-3AD203B41FA5}">
                      <a16:colId xmlns:a16="http://schemas.microsoft.com/office/drawing/2014/main" val="2191500465"/>
                    </a:ext>
                  </a:extLst>
                </a:gridCol>
                <a:gridCol w="129560">
                  <a:extLst>
                    <a:ext uri="{9D8B030D-6E8A-4147-A177-3AD203B41FA5}">
                      <a16:colId xmlns:a16="http://schemas.microsoft.com/office/drawing/2014/main" val="270306262"/>
                    </a:ext>
                  </a:extLst>
                </a:gridCol>
                <a:gridCol w="823105">
                  <a:extLst>
                    <a:ext uri="{9D8B030D-6E8A-4147-A177-3AD203B41FA5}">
                      <a16:colId xmlns:a16="http://schemas.microsoft.com/office/drawing/2014/main" val="4144085589"/>
                    </a:ext>
                  </a:extLst>
                </a:gridCol>
                <a:gridCol w="128579">
                  <a:extLst>
                    <a:ext uri="{9D8B030D-6E8A-4147-A177-3AD203B41FA5}">
                      <a16:colId xmlns:a16="http://schemas.microsoft.com/office/drawing/2014/main" val="2770047881"/>
                    </a:ext>
                  </a:extLst>
                </a:gridCol>
                <a:gridCol w="775259">
                  <a:extLst>
                    <a:ext uri="{9D8B030D-6E8A-4147-A177-3AD203B41FA5}">
                      <a16:colId xmlns:a16="http://schemas.microsoft.com/office/drawing/2014/main" val="3056930228"/>
                    </a:ext>
                  </a:extLst>
                </a:gridCol>
              </a:tblGrid>
              <a:tr h="472964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5" marR="9055" marT="9055" marB="0" anchor="b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Параметры:</a:t>
                      </a:r>
                    </a:p>
                  </a:txBody>
                  <a:tcPr marL="81493" marR="9055" marT="905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55" marR="9055" marT="905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Без АРМ</a:t>
                      </a:r>
                    </a:p>
                  </a:txBody>
                  <a:tcPr marL="9055" marR="72000" marT="905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55" marR="72000" marT="905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 АРМ</a:t>
                      </a:r>
                    </a:p>
                  </a:txBody>
                  <a:tcPr marL="9055" marR="72000" marT="905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CD0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55" marR="72000" marT="905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Дельта #</a:t>
                      </a:r>
                    </a:p>
                  </a:txBody>
                  <a:tcPr marL="9055" marR="72000" marT="905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dirty="0"/>
                    </a:p>
                  </a:txBody>
                  <a:tcPr marL="9055" marR="72000" marT="905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Дельта %</a:t>
                      </a:r>
                    </a:p>
                  </a:txBody>
                  <a:tcPr marL="9055" marR="72000" marT="905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983447"/>
                  </a:ext>
                </a:extLst>
              </a:tr>
              <a:tr h="267626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5" marR="9055" marT="9055" marB="0" anchor="b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Кол-во клиентов</a:t>
                      </a:r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обрабатываемых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месяц:</a:t>
                      </a:r>
                    </a:p>
                  </a:txBody>
                  <a:tcPr marL="81493" marR="9055" marT="905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9 000</a:t>
                      </a: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9 000</a:t>
                      </a: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CD0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0,0%</a:t>
                      </a: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524123"/>
                  </a:ext>
                </a:extLst>
              </a:tr>
              <a:tr h="267626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5" marR="9055" marT="9055" marB="0" anchor="b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Конверсия в продажу (%):</a:t>
                      </a:r>
                    </a:p>
                  </a:txBody>
                  <a:tcPr marL="81493" marR="9055" marT="905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2,0%</a:t>
                      </a: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2,8%</a:t>
                      </a: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CD0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0,8%</a:t>
                      </a: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+39%</a:t>
                      </a: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193446"/>
                  </a:ext>
                </a:extLst>
              </a:tr>
              <a:tr h="267626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5" marR="9055" marT="9055" marB="0" anchor="b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Продажи в месяц (#):</a:t>
                      </a:r>
                    </a:p>
                  </a:txBody>
                  <a:tcPr marL="81493" marR="9055" marT="905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180</a:t>
                      </a: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250</a:t>
                      </a: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CD0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+70</a:t>
                      </a: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+39%</a:t>
                      </a: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576237"/>
                  </a:ext>
                </a:extLst>
              </a:tr>
              <a:tr h="267626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5" marR="9055" marT="9055" marB="0" anchor="b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Доход от одного клиента  в месяц (руб.):</a:t>
                      </a:r>
                    </a:p>
                  </a:txBody>
                  <a:tcPr marL="81493" marR="9055" marT="905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3 240</a:t>
                      </a: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3 240</a:t>
                      </a: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CD0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659802"/>
                  </a:ext>
                </a:extLst>
              </a:tr>
              <a:tr h="267626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5" marR="9055" marT="9055" marB="0" anchor="b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Доход</a:t>
                      </a:r>
                      <a:r>
                        <a:rPr lang="ru-RU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за 4 месяца 2020 года (руб.):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493" marR="9055" marT="905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5 832 000</a:t>
                      </a: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8 106 480</a:t>
                      </a: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CD0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2 274 480</a:t>
                      </a: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CD0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b="1"/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+39%</a:t>
                      </a: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CD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683046"/>
                  </a:ext>
                </a:extLst>
              </a:tr>
              <a:tr h="256835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5" marR="9055" marT="9055" marB="0" anchor="b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Ожидаемый доход за 12 мес.(руб.):</a:t>
                      </a:r>
                    </a:p>
                  </a:txBody>
                  <a:tcPr marL="81493" marR="9055" marT="905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45 489 600</a:t>
                      </a: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63 230 544</a:t>
                      </a: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CD0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17 740 944</a:t>
                      </a: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CD0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b="1" dirty="0"/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+39%</a:t>
                      </a:r>
                    </a:p>
                  </a:txBody>
                  <a:tcPr marL="9525" marR="72000" marT="9525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CD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703149"/>
                  </a:ext>
                </a:extLst>
              </a:tr>
            </a:tbl>
          </a:graphicData>
        </a:graphic>
      </p:graphicFrame>
      <p:sp>
        <p:nvSpPr>
          <p:cNvPr id="65" name="Шеврон 64"/>
          <p:cNvSpPr/>
          <p:nvPr/>
        </p:nvSpPr>
        <p:spPr>
          <a:xfrm>
            <a:off x="4121968" y="4298486"/>
            <a:ext cx="360040" cy="1230634"/>
          </a:xfrm>
          <a:prstGeom prst="chevron">
            <a:avLst>
              <a:gd name="adj" fmla="val 7532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727848" y="3680837"/>
            <a:ext cx="361783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b="1" dirty="0"/>
              <a:t>Расчет бизнес-кейса: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10142165" y="5824314"/>
            <a:ext cx="7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9201869" y="5824314"/>
            <a:ext cx="7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11050565" y="5809803"/>
            <a:ext cx="7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300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олилиния 52"/>
          <p:cNvSpPr/>
          <p:nvPr/>
        </p:nvSpPr>
        <p:spPr>
          <a:xfrm flipH="1">
            <a:off x="0" y="0"/>
            <a:ext cx="3441831" cy="6858000"/>
          </a:xfrm>
          <a:custGeom>
            <a:avLst/>
            <a:gdLst>
              <a:gd name="connsiteX0" fmla="*/ 3441831 w 3441831"/>
              <a:gd name="connsiteY0" fmla="*/ 0 h 6858000"/>
              <a:gd name="connsiteX1" fmla="*/ 0 w 3441831"/>
              <a:gd name="connsiteY1" fmla="*/ 0 h 6858000"/>
              <a:gd name="connsiteX2" fmla="*/ 1183144 w 3441831"/>
              <a:gd name="connsiteY2" fmla="*/ 6858000 h 6858000"/>
              <a:gd name="connsiteX3" fmla="*/ 3441831 w 3441831"/>
              <a:gd name="connsiteY3" fmla="*/ 6858000 h 6858000"/>
              <a:gd name="connsiteX4" fmla="*/ 3441831 w 34418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1831" h="6858000">
                <a:moveTo>
                  <a:pt x="3441831" y="0"/>
                </a:moveTo>
                <a:lnTo>
                  <a:pt x="0" y="0"/>
                </a:lnTo>
                <a:lnTo>
                  <a:pt x="1183144" y="6858000"/>
                </a:lnTo>
                <a:lnTo>
                  <a:pt x="3441831" y="6858000"/>
                </a:lnTo>
                <a:lnTo>
                  <a:pt x="3441831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/>
          <p:cNvPicPr>
            <a:picLocks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06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88" b="9697"/>
          <a:stretch/>
        </p:blipFill>
        <p:spPr>
          <a:xfrm>
            <a:off x="557697" y="2581420"/>
            <a:ext cx="1080000" cy="1080000"/>
          </a:xfrm>
          <a:prstGeom prst="ellipse">
            <a:avLst/>
          </a:prstGeom>
        </p:spPr>
      </p:pic>
      <p:pic>
        <p:nvPicPr>
          <p:cNvPr id="41" name="Рисунок 40"/>
          <p:cNvPicPr>
            <a:picLocks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6" t="13881" r="6823" b="23152"/>
          <a:stretch/>
        </p:blipFill>
        <p:spPr>
          <a:xfrm>
            <a:off x="557697" y="4716939"/>
            <a:ext cx="1080000" cy="1080000"/>
          </a:xfrm>
          <a:prstGeom prst="ellipse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-408262" y="3867830"/>
            <a:ext cx="298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Константин Голуб</a:t>
            </a:r>
          </a:p>
          <a:p>
            <a:pPr algn="ctr"/>
            <a:r>
              <a:rPr lang="ru-RU" sz="1200" i="1" dirty="0">
                <a:solidFill>
                  <a:schemeClr val="bg1"/>
                </a:solidFill>
              </a:rPr>
              <a:t>Менеджер проектов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-486074" y="5918129"/>
            <a:ext cx="298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Сергей Шевченко</a:t>
            </a:r>
          </a:p>
          <a:p>
            <a:pPr algn="ctr"/>
            <a:r>
              <a:rPr lang="ru-RU" sz="1200" i="1" dirty="0">
                <a:solidFill>
                  <a:schemeClr val="bg1"/>
                </a:solidFill>
              </a:rPr>
              <a:t>Главный аналитик</a:t>
            </a:r>
          </a:p>
        </p:txBody>
      </p:sp>
      <p:pic>
        <p:nvPicPr>
          <p:cNvPr id="44" name="Рисунок 43"/>
          <p:cNvPicPr>
            <a:picLocks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" t="32639" r="57605" b="12778"/>
          <a:stretch/>
        </p:blipFill>
        <p:spPr>
          <a:xfrm>
            <a:off x="7129590" y="352572"/>
            <a:ext cx="1080000" cy="1080000"/>
          </a:xfrm>
          <a:prstGeom prst="ellipse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6254484" y="1533768"/>
            <a:ext cx="298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8BACC4"/>
                </a:solidFill>
              </a:rPr>
              <a:t>Галина Разумовская</a:t>
            </a:r>
          </a:p>
          <a:p>
            <a:pPr algn="ctr"/>
            <a:r>
              <a:rPr lang="ru-RU" sz="1200" i="1" dirty="0">
                <a:solidFill>
                  <a:srgbClr val="C00000"/>
                </a:solidFill>
              </a:rPr>
              <a:t>Руководитель проекта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390671" y="1533768"/>
            <a:ext cx="298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8BACC4"/>
                </a:solidFill>
              </a:rPr>
              <a:t>Вадим Тухватуллин</a:t>
            </a:r>
          </a:p>
          <a:p>
            <a:pPr algn="ctr"/>
            <a:r>
              <a:rPr lang="ru-RU" sz="1200" i="1" dirty="0">
                <a:solidFill>
                  <a:srgbClr val="C00000"/>
                </a:solidFill>
              </a:rPr>
              <a:t>Ведущий разработчик</a:t>
            </a:r>
          </a:p>
        </p:txBody>
      </p:sp>
      <p:pic>
        <p:nvPicPr>
          <p:cNvPr id="47" name="Рисунок 46"/>
          <p:cNvPicPr>
            <a:picLocks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t="1528" r="10417" b="13750"/>
          <a:stretch/>
        </p:blipFill>
        <p:spPr>
          <a:xfrm>
            <a:off x="10238981" y="352572"/>
            <a:ext cx="1080000" cy="1080000"/>
          </a:xfrm>
          <a:prstGeom prst="ellipse">
            <a:avLst/>
          </a:prstGeom>
        </p:spPr>
      </p:pic>
      <p:pic>
        <p:nvPicPr>
          <p:cNvPr id="49" name="Рисунок 48"/>
          <p:cNvPicPr>
            <a:picLocks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"/>
          <a:stretch/>
        </p:blipFill>
        <p:spPr>
          <a:xfrm>
            <a:off x="4112397" y="352572"/>
            <a:ext cx="1080000" cy="1080000"/>
          </a:xfrm>
          <a:prstGeom prst="ellipse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3542997" y="1533768"/>
            <a:ext cx="2210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8BACC4"/>
                </a:solidFill>
              </a:rPr>
              <a:t>Артем Забава</a:t>
            </a:r>
          </a:p>
          <a:p>
            <a:pPr algn="ctr"/>
            <a:r>
              <a:rPr lang="en-US" sz="1200" i="1" dirty="0">
                <a:solidFill>
                  <a:srgbClr val="C00000"/>
                </a:solidFill>
              </a:rPr>
              <a:t>IT-</a:t>
            </a:r>
            <a:r>
              <a:rPr lang="ru-RU" sz="1200" i="1" dirty="0">
                <a:solidFill>
                  <a:srgbClr val="C00000"/>
                </a:solidFill>
              </a:rPr>
              <a:t>Партнер</a:t>
            </a:r>
          </a:p>
        </p:txBody>
      </p:sp>
      <p:pic>
        <p:nvPicPr>
          <p:cNvPr id="20" name="Рисунок 19"/>
          <p:cNvPicPr>
            <a:picLocks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6" t="18818" r="41784" b="61326"/>
          <a:stretch/>
        </p:blipFill>
        <p:spPr>
          <a:xfrm>
            <a:off x="557697" y="348391"/>
            <a:ext cx="1080000" cy="1080000"/>
          </a:xfrm>
          <a:prstGeom prst="ellipse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66322" y="1578780"/>
            <a:ext cx="2210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Елена Березовская</a:t>
            </a:r>
          </a:p>
          <a:p>
            <a:pPr algn="ctr"/>
            <a:r>
              <a:rPr lang="ru-RU" sz="1200" i="1" dirty="0">
                <a:solidFill>
                  <a:schemeClr val="bg1"/>
                </a:solidFill>
              </a:rPr>
              <a:t>Руководитель проектной группы</a:t>
            </a:r>
          </a:p>
        </p:txBody>
      </p:sp>
      <p:pic>
        <p:nvPicPr>
          <p:cNvPr id="64" name="Рисунок 63"/>
          <p:cNvPicPr>
            <a:picLocks/>
          </p:cNvPicPr>
          <p:nvPr/>
        </p:nvPicPr>
        <p:blipFill rotWithShape="1"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0259" t="6851" r="11154" b="8870"/>
          <a:stretch/>
        </p:blipFill>
        <p:spPr>
          <a:xfrm>
            <a:off x="4108327" y="4716939"/>
            <a:ext cx="1080000" cy="1080000"/>
          </a:xfrm>
          <a:prstGeom prst="ellipse">
            <a:avLst/>
          </a:prstGeom>
        </p:spPr>
      </p:pic>
      <p:pic>
        <p:nvPicPr>
          <p:cNvPr id="67" name="Рисунок 66"/>
          <p:cNvPicPr>
            <a:picLocks/>
          </p:cNvPicPr>
          <p:nvPr/>
        </p:nvPicPr>
        <p:blipFill rotWithShape="1"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1" t="19861" r="34895" b="19166"/>
          <a:stretch/>
        </p:blipFill>
        <p:spPr>
          <a:xfrm>
            <a:off x="4112397" y="2581420"/>
            <a:ext cx="1080000" cy="1080000"/>
          </a:xfrm>
          <a:prstGeom prst="ellipse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3138134" y="5918129"/>
            <a:ext cx="298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8BACC4"/>
                </a:solidFill>
              </a:rPr>
              <a:t>Диана Демидко </a:t>
            </a:r>
          </a:p>
          <a:p>
            <a:pPr algn="ctr"/>
            <a:r>
              <a:rPr lang="ru-RU" sz="1200" i="1" dirty="0">
                <a:solidFill>
                  <a:srgbClr val="C00000"/>
                </a:solidFill>
              </a:rPr>
              <a:t>Процессный аналитик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157665" y="3867830"/>
            <a:ext cx="298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8BACC4"/>
                </a:solidFill>
              </a:rPr>
              <a:t>Андрей Артемчук</a:t>
            </a:r>
          </a:p>
          <a:p>
            <a:pPr algn="ctr"/>
            <a:r>
              <a:rPr lang="ru-RU" sz="1200" i="1" dirty="0">
                <a:solidFill>
                  <a:srgbClr val="C00000"/>
                </a:solidFill>
              </a:rPr>
              <a:t>Java-разработчик</a:t>
            </a:r>
          </a:p>
        </p:txBody>
      </p:sp>
      <p:pic>
        <p:nvPicPr>
          <p:cNvPr id="80" name="Рисунок 79"/>
          <p:cNvPicPr>
            <a:picLocks/>
          </p:cNvPicPr>
          <p:nvPr/>
        </p:nvPicPr>
        <p:blipFill rotWithShape="1"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12" b="10625"/>
          <a:stretch/>
        </p:blipFill>
        <p:spPr>
          <a:xfrm>
            <a:off x="7129590" y="2581420"/>
            <a:ext cx="1080000" cy="1080000"/>
          </a:xfrm>
          <a:prstGeom prst="ellipse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6275980" y="3867830"/>
            <a:ext cx="298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8BACC4"/>
                </a:solidFill>
              </a:rPr>
              <a:t>Александр Баранов</a:t>
            </a:r>
          </a:p>
          <a:p>
            <a:pPr algn="ctr"/>
            <a:r>
              <a:rPr lang="ru-RU" sz="1200" i="1" dirty="0">
                <a:solidFill>
                  <a:srgbClr val="C00000"/>
                </a:solidFill>
              </a:rPr>
              <a:t>Java-разработчик</a:t>
            </a:r>
          </a:p>
        </p:txBody>
      </p:sp>
      <p:pic>
        <p:nvPicPr>
          <p:cNvPr id="82" name="Рисунок 81"/>
          <p:cNvPicPr>
            <a:picLocks/>
          </p:cNvPicPr>
          <p:nvPr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589" y="2581420"/>
            <a:ext cx="1080000" cy="1080000"/>
          </a:xfrm>
          <a:prstGeom prst="ellipse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9351875" y="3867830"/>
            <a:ext cx="298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8BACC4"/>
                </a:solidFill>
              </a:rPr>
              <a:t>Петр Беломестных</a:t>
            </a:r>
          </a:p>
          <a:p>
            <a:pPr algn="ctr"/>
            <a:r>
              <a:rPr lang="ru-RU" sz="1200" i="1" dirty="0">
                <a:solidFill>
                  <a:srgbClr val="C00000"/>
                </a:solidFill>
              </a:rPr>
              <a:t>Java-разработчик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9737206" y="5918129"/>
            <a:ext cx="2210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8BACC4"/>
                </a:solidFill>
              </a:rPr>
              <a:t>Ирина Будникова</a:t>
            </a:r>
          </a:p>
          <a:p>
            <a:pPr algn="ctr"/>
            <a:r>
              <a:rPr lang="ru-RU" sz="1200" i="1" dirty="0">
                <a:solidFill>
                  <a:srgbClr val="C00000"/>
                </a:solidFill>
              </a:rPr>
              <a:t>Тестировщик</a:t>
            </a:r>
          </a:p>
        </p:txBody>
      </p:sp>
      <p:pic>
        <p:nvPicPr>
          <p:cNvPr id="21" name="Рисунок 20"/>
          <p:cNvPicPr>
            <a:picLocks/>
          </p:cNvPicPr>
          <p:nvPr/>
        </p:nvPicPr>
        <p:blipFill rotWithShape="1"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9250" t="8284" r="15357" b="8192"/>
          <a:stretch/>
        </p:blipFill>
        <p:spPr>
          <a:xfrm>
            <a:off x="7129590" y="4716939"/>
            <a:ext cx="1080000" cy="1080000"/>
          </a:xfrm>
          <a:prstGeom prst="ellipse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6225026" y="5918129"/>
            <a:ext cx="298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8BACC4"/>
                </a:solidFill>
              </a:rPr>
              <a:t>Щаникова Каролина</a:t>
            </a:r>
          </a:p>
          <a:p>
            <a:pPr algn="ctr"/>
            <a:r>
              <a:rPr lang="ru-RU" sz="1200" i="1" dirty="0">
                <a:solidFill>
                  <a:srgbClr val="C00000"/>
                </a:solidFill>
              </a:rPr>
              <a:t>Младший аналитик</a:t>
            </a:r>
          </a:p>
        </p:txBody>
      </p:sp>
      <p:pic>
        <p:nvPicPr>
          <p:cNvPr id="23" name="Рисунок 22"/>
          <p:cNvPicPr>
            <a:picLocks/>
          </p:cNvPicPr>
          <p:nvPr/>
        </p:nvPicPr>
        <p:blipFill rotWithShape="1">
          <a:blip r:embed="rId1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4" r="26772" b="36969"/>
          <a:stretch/>
        </p:blipFill>
        <p:spPr>
          <a:xfrm>
            <a:off x="10282069" y="4781315"/>
            <a:ext cx="1080000" cy="108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47697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1"/>
          <p:cNvSpPr txBox="1">
            <a:spLocks/>
          </p:cNvSpPr>
          <p:nvPr/>
        </p:nvSpPr>
        <p:spPr>
          <a:xfrm>
            <a:off x="68824" y="52160"/>
            <a:ext cx="10064322" cy="504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+mn-cs"/>
              </a:rPr>
              <a:t>Откуда наша команда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09711" y="1910756"/>
            <a:ext cx="513247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/>
              <a:t>Сотрудники </a:t>
            </a:r>
          </a:p>
          <a:p>
            <a:r>
              <a:rPr lang="ru-RU" sz="1300" dirty="0"/>
              <a:t>На данный момент Банк представлен в 22 регионах России, в головном и региональных офисах работает 9 тыс. сотрудников.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8727" y="4534051"/>
            <a:ext cx="399189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/>
              <a:t>Рейтинги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8727" y="2840176"/>
            <a:ext cx="399189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/>
              <a:t>Продукты и услуги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5679" y="1310495"/>
            <a:ext cx="479228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/>
              <a:t>АО «МОСКОВСКИЙ КРЕДИТНЫЙ БАНК» работает на российском рынке банковских услуг с 1992 года.</a:t>
            </a:r>
          </a:p>
          <a:p>
            <a:endParaRPr lang="ru-RU" sz="1300" dirty="0"/>
          </a:p>
          <a:p>
            <a:r>
              <a:rPr lang="ru-RU" sz="1300" dirty="0"/>
              <a:t>МКБ входит в список 11 системно значимых банков, опубликованный Центральным банком Российской Федерации 13 сентября 2017 года.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09711" y="1008354"/>
            <a:ext cx="399189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/>
              <a:t>Клиенты</a:t>
            </a:r>
          </a:p>
          <a:p>
            <a:r>
              <a:rPr lang="ru-RU" sz="1300" dirty="0"/>
              <a:t>Клиентская база насчитывает 20 тыс. Корпоративных клиентов и 1.9 млн. Клиентов - физических лиц.</a:t>
            </a:r>
          </a:p>
          <a:p>
            <a:endParaRPr lang="ru-RU" sz="13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5F7FB"/>
              </a:clrFrom>
              <a:clrTo>
                <a:srgbClr val="F5F7FB">
                  <a:alpha val="0"/>
                </a:srgbClr>
              </a:clrTo>
            </a:clrChange>
          </a:blip>
          <a:srcRect t="17433"/>
          <a:stretch/>
        </p:blipFill>
        <p:spPr>
          <a:xfrm>
            <a:off x="530219" y="4876767"/>
            <a:ext cx="5359771" cy="17580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2" y="3050088"/>
            <a:ext cx="458446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/>
              <a:t>Банк предоставляет полный перечень услуг для: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/>
              <a:t>частных лиц;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/>
              <a:t>корпоративных клиентов;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/>
              <a:t>финансовых организаций;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/>
              <a:t>Инвесторов.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8727" y="983415"/>
            <a:ext cx="399189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/>
              <a:t>История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09711" y="2897055"/>
            <a:ext cx="509238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/>
              <a:t>Ценности </a:t>
            </a:r>
          </a:p>
          <a:p>
            <a:r>
              <a:rPr lang="ru-RU" sz="1300" dirty="0"/>
              <a:t>Каждый день мы стремимся сделать больше и стать лучше. Мы умеем работать в сложных обстоятельствах и преодолевать трудности.</a:t>
            </a:r>
          </a:p>
          <a:p>
            <a:r>
              <a:rPr lang="ru-RU" sz="1300" dirty="0"/>
              <a:t>Мы умеем быть гибкими и находить наилучшие решения в меняющихся рыночных условиях. Мы повышаем эффективность, чтобы оставаться надежными. Мы ценим доверие клиентов, партнеров и общества. Мы развиваем долгосрочные отношения с ними, понимая высокую степень своей ответственности.</a:t>
            </a:r>
          </a:p>
          <a:p>
            <a:endParaRPr lang="ru-RU" sz="13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89270" y="663924"/>
            <a:ext cx="11880000" cy="45719"/>
          </a:xfrm>
          <a:prstGeom prst="rect">
            <a:avLst/>
          </a:prstGeom>
          <a:solidFill>
            <a:srgbClr val="B92E4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7096" y="4782267"/>
            <a:ext cx="2899070" cy="194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33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00895" y="2768138"/>
            <a:ext cx="6101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Благодарим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4099947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1"/>
          <p:cNvSpPr txBox="1">
            <a:spLocks/>
          </p:cNvSpPr>
          <p:nvPr/>
        </p:nvSpPr>
        <p:spPr>
          <a:xfrm>
            <a:off x="68824" y="101473"/>
            <a:ext cx="10064322" cy="504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+mn-cs"/>
              </a:rPr>
              <a:t>С чего все началось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89270" y="680550"/>
            <a:ext cx="11880000" cy="45719"/>
          </a:xfrm>
          <a:prstGeom prst="rect">
            <a:avLst/>
          </a:prstGeom>
          <a:solidFill>
            <a:srgbClr val="B92E4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017401" y="1282921"/>
            <a:ext cx="4124688" cy="37904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\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945393" y="1231663"/>
            <a:ext cx="4124688" cy="37904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Вводные на момент старта проекта:</a:t>
            </a:r>
          </a:p>
        </p:txBody>
      </p:sp>
      <p:sp>
        <p:nvSpPr>
          <p:cNvPr id="19" name="Овал 18"/>
          <p:cNvSpPr/>
          <p:nvPr/>
        </p:nvSpPr>
        <p:spPr>
          <a:xfrm>
            <a:off x="8009087" y="2336838"/>
            <a:ext cx="108000" cy="108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вал 19"/>
          <p:cNvSpPr/>
          <p:nvPr/>
        </p:nvSpPr>
        <p:spPr>
          <a:xfrm>
            <a:off x="8009087" y="1909940"/>
            <a:ext cx="108000" cy="108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8062400" y="1591703"/>
            <a:ext cx="0" cy="4464000"/>
          </a:xfrm>
          <a:prstGeom prst="line">
            <a:avLst/>
          </a:prstGeom>
          <a:ln w="127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8017400" y="1400504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Овал 22"/>
          <p:cNvSpPr/>
          <p:nvPr/>
        </p:nvSpPr>
        <p:spPr>
          <a:xfrm>
            <a:off x="8009087" y="3436071"/>
            <a:ext cx="108000" cy="108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8009087" y="2801816"/>
            <a:ext cx="108000" cy="108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8062742" y="1490906"/>
            <a:ext cx="0" cy="126024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>
            <a:off x="8009087" y="4075829"/>
            <a:ext cx="108000" cy="108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147394" y="1805437"/>
            <a:ext cx="403988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Ручное ведение таблиц в Excel;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endParaRPr lang="ru-RU" sz="1400" dirty="0"/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Планирование продаж в блокнотах;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endParaRPr lang="ru-RU" sz="1400" dirty="0"/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Данные об активностях, которые невозможно проверить на корректность;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endParaRPr lang="ru-RU" sz="1400" dirty="0"/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Действующая корпоративная CRM заточена под ведение крупных клиентов;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endParaRPr lang="ru-RU" sz="1400" dirty="0"/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Большая часть процессов привлечения и обслуживания клиентов МСБ выполняется в разрозненных информационных системах; 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endParaRPr lang="ru-RU" sz="1400" dirty="0"/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Процессы зачастую инициируются хаотично, сотрудники в своей деятельности руководствуются 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принципом «так исторически сложилось»;</a:t>
            </a:r>
            <a:br>
              <a:rPr lang="ru-RU" sz="1400" dirty="0"/>
            </a:br>
            <a:endParaRPr lang="ru-RU" sz="1400" dirty="0"/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Процесс онбординга по флагманскому продукту имеет высокий уровень автоматизации.</a:t>
            </a:r>
          </a:p>
        </p:txBody>
      </p:sp>
      <p:sp>
        <p:nvSpPr>
          <p:cNvPr id="6" name="Выноска-облако 5"/>
          <p:cNvSpPr/>
          <p:nvPr/>
        </p:nvSpPr>
        <p:spPr>
          <a:xfrm>
            <a:off x="357105" y="3786934"/>
            <a:ext cx="1990725" cy="1229108"/>
          </a:xfrm>
          <a:prstGeom prst="cloudCallout">
            <a:avLst>
              <a:gd name="adj1" fmla="val 12639"/>
              <a:gd name="adj2" fmla="val 63086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7" name="Прямоугольник 6"/>
          <p:cNvSpPr/>
          <p:nvPr/>
        </p:nvSpPr>
        <p:spPr>
          <a:xfrm>
            <a:off x="518621" y="3980704"/>
            <a:ext cx="1401679" cy="931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ru-RU" sz="1400" dirty="0"/>
              <a:t>Сколько контактов мы можем сделать в день, неделю, месяц?</a:t>
            </a:r>
          </a:p>
        </p:txBody>
      </p:sp>
      <p:sp>
        <p:nvSpPr>
          <p:cNvPr id="36" name="Выноска-облако 35"/>
          <p:cNvSpPr/>
          <p:nvPr/>
        </p:nvSpPr>
        <p:spPr>
          <a:xfrm>
            <a:off x="1771031" y="3041892"/>
            <a:ext cx="1698624" cy="1431647"/>
          </a:xfrm>
          <a:prstGeom prst="cloudCallout">
            <a:avLst>
              <a:gd name="adj1" fmla="val 5492"/>
              <a:gd name="adj2" fmla="val 88867"/>
            </a:avLst>
          </a:prstGeom>
          <a:solidFill>
            <a:srgbClr val="E4E4E4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8" name="Прямоугольник 7"/>
          <p:cNvSpPr/>
          <p:nvPr/>
        </p:nvSpPr>
        <p:spPr>
          <a:xfrm>
            <a:off x="2019993" y="3374480"/>
            <a:ext cx="1244717" cy="764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ru-RU" sz="1400" dirty="0"/>
              <a:t>Как понимать кому мы звоним и когда?</a:t>
            </a:r>
          </a:p>
        </p:txBody>
      </p:sp>
      <p:sp>
        <p:nvSpPr>
          <p:cNvPr id="37" name="Выноска-облако 36"/>
          <p:cNvSpPr/>
          <p:nvPr/>
        </p:nvSpPr>
        <p:spPr>
          <a:xfrm>
            <a:off x="3229452" y="2940637"/>
            <a:ext cx="1768211" cy="1453131"/>
          </a:xfrm>
          <a:prstGeom prst="cloudCallout">
            <a:avLst>
              <a:gd name="adj1" fmla="val -12720"/>
              <a:gd name="adj2" fmla="val 88867"/>
            </a:avLst>
          </a:prstGeom>
          <a:solidFill>
            <a:srgbClr val="D3D3D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40" name="Выноска-облако 39"/>
          <p:cNvSpPr/>
          <p:nvPr/>
        </p:nvSpPr>
        <p:spPr>
          <a:xfrm>
            <a:off x="4806509" y="2940638"/>
            <a:ext cx="1649575" cy="1391002"/>
          </a:xfrm>
          <a:prstGeom prst="cloudCallout">
            <a:avLst>
              <a:gd name="adj1" fmla="val -18940"/>
              <a:gd name="adj2" fmla="val 93555"/>
            </a:avLst>
          </a:prstGeom>
          <a:solidFill>
            <a:srgbClr val="C4C4C4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42" name="Выноска-облако 41"/>
          <p:cNvSpPr/>
          <p:nvPr/>
        </p:nvSpPr>
        <p:spPr>
          <a:xfrm>
            <a:off x="5901224" y="3470735"/>
            <a:ext cx="1606725" cy="1382024"/>
          </a:xfrm>
          <a:prstGeom prst="cloudCallout">
            <a:avLst>
              <a:gd name="adj1" fmla="val -26855"/>
              <a:gd name="adj2" fmla="val 71288"/>
            </a:avLst>
          </a:prstGeom>
          <a:solidFill>
            <a:srgbClr val="D3D3D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10" name="Прямоугольник 9"/>
          <p:cNvSpPr/>
          <p:nvPr/>
        </p:nvSpPr>
        <p:spPr>
          <a:xfrm>
            <a:off x="3338682" y="3230970"/>
            <a:ext cx="1486828" cy="764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ru-RU" sz="1400" dirty="0"/>
              <a:t>Как контролировать продажи?</a:t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179144" y="4001812"/>
            <a:ext cx="1074811" cy="431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ru-RU" sz="1400" dirty="0"/>
              <a:t>За что мне все это?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399" y="5185446"/>
            <a:ext cx="5998984" cy="135952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32325" y="3177274"/>
            <a:ext cx="1543685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ru-RU" sz="1400" dirty="0"/>
              <a:t>А что у нас с </a:t>
            </a:r>
            <a:r>
              <a:rPr lang="en-US" sz="1400" dirty="0"/>
              <a:t>CRM</a:t>
            </a:r>
            <a:r>
              <a:rPr lang="ru-RU" sz="1400" dirty="0"/>
              <a:t>?  </a:t>
            </a:r>
          </a:p>
          <a:p>
            <a:pPr algn="ctr">
              <a:lnSpc>
                <a:spcPts val="1300"/>
              </a:lnSpc>
            </a:pPr>
            <a:r>
              <a:rPr lang="ru-RU" sz="1400" dirty="0"/>
              <a:t>Без системы  не получится</a:t>
            </a:r>
            <a:r>
              <a:rPr lang="en-US" sz="1400" dirty="0"/>
              <a:t>!</a:t>
            </a: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807" y="1205631"/>
            <a:ext cx="1020303" cy="1897486"/>
          </a:xfrm>
          <a:prstGeom prst="rect">
            <a:avLst/>
          </a:prstGeom>
        </p:spPr>
      </p:pic>
      <p:sp>
        <p:nvSpPr>
          <p:cNvPr id="28" name="Выноска-облако 27"/>
          <p:cNvSpPr/>
          <p:nvPr/>
        </p:nvSpPr>
        <p:spPr>
          <a:xfrm>
            <a:off x="2552007" y="851727"/>
            <a:ext cx="3408218" cy="1414446"/>
          </a:xfrm>
          <a:prstGeom prst="cloudCallout">
            <a:avLst>
              <a:gd name="adj1" fmla="val -82538"/>
              <a:gd name="adj2" fmla="val -11669"/>
            </a:avLst>
          </a:prstGeom>
          <a:solidFill>
            <a:srgbClr val="C0000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3" name="Прямоугольник 2"/>
          <p:cNvSpPr/>
          <p:nvPr/>
        </p:nvSpPr>
        <p:spPr>
          <a:xfrm>
            <a:off x="3001992" y="1051428"/>
            <a:ext cx="24345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Увеличить активную базу клиентов сегмента МСБ в два раза с 10 до 20 тыс. 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076" y="814985"/>
            <a:ext cx="184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616161"/>
                </a:solidFill>
                <a:latin typeface="Comic Sans MS" panose="030F0702030302020204" pitchFamily="66" charset="0"/>
              </a:rPr>
              <a:t>Акционеры</a:t>
            </a:r>
          </a:p>
        </p:txBody>
      </p:sp>
      <p:sp>
        <p:nvSpPr>
          <p:cNvPr id="31" name="Овал 30"/>
          <p:cNvSpPr/>
          <p:nvPr/>
        </p:nvSpPr>
        <p:spPr>
          <a:xfrm>
            <a:off x="8011858" y="4910193"/>
            <a:ext cx="108000" cy="108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 31"/>
          <p:cNvSpPr/>
          <p:nvPr/>
        </p:nvSpPr>
        <p:spPr>
          <a:xfrm>
            <a:off x="8011858" y="5982216"/>
            <a:ext cx="108000" cy="108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4647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/>
          <p:cNvSpPr/>
          <p:nvPr/>
        </p:nvSpPr>
        <p:spPr>
          <a:xfrm>
            <a:off x="189270" y="3183775"/>
            <a:ext cx="11819850" cy="3100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ятиугольник 16"/>
          <p:cNvSpPr/>
          <p:nvPr/>
        </p:nvSpPr>
        <p:spPr>
          <a:xfrm>
            <a:off x="363085" y="3324848"/>
            <a:ext cx="2628000" cy="299258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Цели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42" y="808200"/>
            <a:ext cx="2765318" cy="2175801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8824" y="92135"/>
            <a:ext cx="10064322" cy="504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+mn-cs"/>
              </a:rPr>
              <a:t>Как мы пришли к собственной разработке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32908" y="1347025"/>
            <a:ext cx="853636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Существующее в Банке решение не подходит по ряду объективных причин;</a:t>
            </a:r>
          </a:p>
          <a:p>
            <a:endParaRPr lang="ru-RU" sz="7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Покупать  готовое решение – долго (нужно описать и согласовать требования, провести тендер, согласовать договор, развернуть и кастомизировать решение – вот и 2020 год прошел) и дорого (на платное решение нужно заработать, а чтобы заработать нужна система);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7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Выход – собственная разработка, закрывающая все потребности бизнеса, гибкая, легко масштабируемая, имеющая низкую стоимость владения.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532908" y="848710"/>
            <a:ext cx="8536361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Собственная разработка – единственный выход?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189270" y="630672"/>
            <a:ext cx="11880000" cy="45719"/>
          </a:xfrm>
          <a:prstGeom prst="rect">
            <a:avLst/>
          </a:prstGeom>
          <a:solidFill>
            <a:srgbClr val="B92E4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07818" y="4771503"/>
            <a:ext cx="1082317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/>
          <p:cNvGrpSpPr/>
          <p:nvPr/>
        </p:nvGrpSpPr>
        <p:grpSpPr>
          <a:xfrm>
            <a:off x="640083" y="3416530"/>
            <a:ext cx="141318" cy="1404609"/>
            <a:chOff x="4347555" y="3807231"/>
            <a:chExt cx="141318" cy="1404609"/>
          </a:xfrm>
        </p:grpSpPr>
        <p:sp>
          <p:nvSpPr>
            <p:cNvPr id="11" name="Овал 10"/>
            <p:cNvSpPr/>
            <p:nvPr/>
          </p:nvSpPr>
          <p:spPr>
            <a:xfrm>
              <a:off x="4347556" y="3807231"/>
              <a:ext cx="141317" cy="14131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Овал 89"/>
            <p:cNvSpPr/>
            <p:nvPr/>
          </p:nvSpPr>
          <p:spPr>
            <a:xfrm>
              <a:off x="4347555" y="5070523"/>
              <a:ext cx="141317" cy="14131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3" name="Прямая соединительная линия 12"/>
            <p:cNvCxnSpPr>
              <a:stCxn id="11" idx="4"/>
              <a:endCxn id="90" idx="0"/>
            </p:cNvCxnSpPr>
            <p:nvPr/>
          </p:nvCxnSpPr>
          <p:spPr>
            <a:xfrm flipH="1">
              <a:off x="4418214" y="3948548"/>
              <a:ext cx="1" cy="1121975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/>
          <p:cNvSpPr txBox="1"/>
          <p:nvPr/>
        </p:nvSpPr>
        <p:spPr>
          <a:xfrm rot="16200000">
            <a:off x="316" y="3997749"/>
            <a:ext cx="10025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>
                    <a:lumMod val="50000"/>
                  </a:schemeClr>
                </a:solidFill>
              </a:rPr>
              <a:t>Дек. 2019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10741" y="3707161"/>
            <a:ext cx="26268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indent="-108000">
              <a:buFont typeface="Arial" panose="020B0604020202020204" pitchFamily="34" charset="0"/>
              <a:buChar char="•"/>
            </a:pPr>
            <a:r>
              <a:rPr lang="ru-RU" sz="1200" dirty="0"/>
              <a:t>Процесс привлечения;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en-US" sz="1200" dirty="0"/>
              <a:t>IP-</a:t>
            </a:r>
            <a:r>
              <a:rPr lang="ru-RU" sz="1200" dirty="0"/>
              <a:t>телефония;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ru-RU" sz="1200" dirty="0"/>
              <a:t>Оперативная отчетность;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ru-RU" sz="1200" dirty="0"/>
              <a:t>Процесс привлечения партнеров.</a:t>
            </a:r>
          </a:p>
        </p:txBody>
      </p:sp>
      <p:sp>
        <p:nvSpPr>
          <p:cNvPr id="92" name="Пятиугольник 91"/>
          <p:cNvSpPr/>
          <p:nvPr/>
        </p:nvSpPr>
        <p:spPr>
          <a:xfrm>
            <a:off x="1993284" y="5823950"/>
            <a:ext cx="2628000" cy="299258"/>
          </a:xfrm>
          <a:prstGeom prst="homePlate">
            <a:avLst/>
          </a:prstGeom>
          <a:solidFill>
            <a:srgbClr val="82D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Выбор стека</a:t>
            </a:r>
          </a:p>
        </p:txBody>
      </p:sp>
      <p:grpSp>
        <p:nvGrpSpPr>
          <p:cNvPr id="97" name="Группа 96"/>
          <p:cNvGrpSpPr/>
          <p:nvPr/>
        </p:nvGrpSpPr>
        <p:grpSpPr>
          <a:xfrm>
            <a:off x="2130876" y="4706522"/>
            <a:ext cx="141318" cy="1321482"/>
            <a:chOff x="4347555" y="3699164"/>
            <a:chExt cx="141318" cy="1321482"/>
          </a:xfrm>
        </p:grpSpPr>
        <p:sp>
          <p:nvSpPr>
            <p:cNvPr id="98" name="Овал 97"/>
            <p:cNvSpPr/>
            <p:nvPr/>
          </p:nvSpPr>
          <p:spPr>
            <a:xfrm>
              <a:off x="4347556" y="3699164"/>
              <a:ext cx="141317" cy="14131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Овал 98"/>
            <p:cNvSpPr/>
            <p:nvPr/>
          </p:nvSpPr>
          <p:spPr>
            <a:xfrm>
              <a:off x="4347555" y="4879329"/>
              <a:ext cx="141317" cy="14131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0" name="Прямая соединительная линия 99"/>
            <p:cNvCxnSpPr>
              <a:stCxn id="98" idx="4"/>
              <a:endCxn id="99" idx="0"/>
            </p:cNvCxnSpPr>
            <p:nvPr/>
          </p:nvCxnSpPr>
          <p:spPr>
            <a:xfrm flipH="1">
              <a:off x="4418214" y="3840481"/>
              <a:ext cx="1" cy="103884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TextBox 100"/>
          <p:cNvSpPr txBox="1"/>
          <p:nvPr/>
        </p:nvSpPr>
        <p:spPr>
          <a:xfrm rot="16200000">
            <a:off x="1561767" y="5173597"/>
            <a:ext cx="10025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>
                    <a:lumMod val="50000"/>
                  </a:schemeClr>
                </a:solidFill>
              </a:rPr>
              <a:t>Янв. 2020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272193" y="4903526"/>
            <a:ext cx="21501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indent="-108000">
              <a:buFont typeface="Arial" panose="020B0604020202020204" pitchFamily="34" charset="0"/>
              <a:buChar char="•"/>
            </a:pPr>
            <a:r>
              <a:rPr lang="ru-RU" sz="1200" dirty="0"/>
              <a:t>Наличие компетенции в банке и на рынке;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ru-RU" sz="1200" dirty="0"/>
              <a:t>Высокая скорость разработки.</a:t>
            </a:r>
          </a:p>
        </p:txBody>
      </p:sp>
      <p:sp>
        <p:nvSpPr>
          <p:cNvPr id="102" name="Пятиугольник 101"/>
          <p:cNvSpPr/>
          <p:nvPr/>
        </p:nvSpPr>
        <p:spPr>
          <a:xfrm>
            <a:off x="3624447" y="3324848"/>
            <a:ext cx="2628000" cy="299258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Демо</a:t>
            </a:r>
          </a:p>
        </p:txBody>
      </p:sp>
      <p:grpSp>
        <p:nvGrpSpPr>
          <p:cNvPr id="103" name="Группа 102"/>
          <p:cNvGrpSpPr/>
          <p:nvPr/>
        </p:nvGrpSpPr>
        <p:grpSpPr>
          <a:xfrm>
            <a:off x="3901446" y="3395194"/>
            <a:ext cx="141318" cy="1437860"/>
            <a:chOff x="4347555" y="3773980"/>
            <a:chExt cx="141318" cy="1437860"/>
          </a:xfrm>
        </p:grpSpPr>
        <p:sp>
          <p:nvSpPr>
            <p:cNvPr id="104" name="Овал 103"/>
            <p:cNvSpPr/>
            <p:nvPr/>
          </p:nvSpPr>
          <p:spPr>
            <a:xfrm>
              <a:off x="4347556" y="3773980"/>
              <a:ext cx="141317" cy="14131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Овал 104"/>
            <p:cNvSpPr/>
            <p:nvPr/>
          </p:nvSpPr>
          <p:spPr>
            <a:xfrm>
              <a:off x="4347555" y="5070523"/>
              <a:ext cx="141317" cy="14131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6" name="Прямая соединительная линия 105"/>
            <p:cNvCxnSpPr>
              <a:stCxn id="104" idx="4"/>
              <a:endCxn id="105" idx="0"/>
            </p:cNvCxnSpPr>
            <p:nvPr/>
          </p:nvCxnSpPr>
          <p:spPr>
            <a:xfrm flipH="1">
              <a:off x="4418214" y="3915297"/>
              <a:ext cx="1" cy="115522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TextBox 107"/>
          <p:cNvSpPr txBox="1"/>
          <p:nvPr/>
        </p:nvSpPr>
        <p:spPr>
          <a:xfrm rot="16200000">
            <a:off x="3278305" y="3997749"/>
            <a:ext cx="10025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>
                    <a:lumMod val="50000"/>
                  </a:schemeClr>
                </a:solidFill>
              </a:rPr>
              <a:t>Март 2020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996353" y="3763129"/>
            <a:ext cx="25049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indent="-108000">
              <a:buFont typeface="Arial" panose="020B0604020202020204" pitchFamily="34" charset="0"/>
              <a:buChar char="•"/>
            </a:pPr>
            <a:r>
              <a:rPr lang="ru-RU" sz="1200" dirty="0"/>
              <a:t>Показ системы пользователям;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ru-RU" sz="1200" dirty="0"/>
              <a:t>Доработка по результатам;</a:t>
            </a:r>
          </a:p>
        </p:txBody>
      </p:sp>
      <p:sp>
        <p:nvSpPr>
          <p:cNvPr id="109" name="Пятиугольник 108"/>
          <p:cNvSpPr/>
          <p:nvPr/>
        </p:nvSpPr>
        <p:spPr>
          <a:xfrm>
            <a:off x="5548270" y="5832263"/>
            <a:ext cx="2628000" cy="299258"/>
          </a:xfrm>
          <a:prstGeom prst="homePlate">
            <a:avLst/>
          </a:prstGeom>
          <a:solidFill>
            <a:srgbClr val="F045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MVP</a:t>
            </a:r>
            <a:endParaRPr lang="ru-RU" b="1" dirty="0"/>
          </a:p>
        </p:txBody>
      </p:sp>
      <p:grpSp>
        <p:nvGrpSpPr>
          <p:cNvPr id="110" name="Группа 109"/>
          <p:cNvGrpSpPr/>
          <p:nvPr/>
        </p:nvGrpSpPr>
        <p:grpSpPr>
          <a:xfrm>
            <a:off x="5685862" y="4706522"/>
            <a:ext cx="141318" cy="1321482"/>
            <a:chOff x="4347555" y="3699164"/>
            <a:chExt cx="141318" cy="1321482"/>
          </a:xfrm>
        </p:grpSpPr>
        <p:sp>
          <p:nvSpPr>
            <p:cNvPr id="111" name="Овал 110"/>
            <p:cNvSpPr/>
            <p:nvPr/>
          </p:nvSpPr>
          <p:spPr>
            <a:xfrm>
              <a:off x="4347556" y="3699164"/>
              <a:ext cx="141317" cy="14131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" name="Овал 111"/>
            <p:cNvSpPr/>
            <p:nvPr/>
          </p:nvSpPr>
          <p:spPr>
            <a:xfrm>
              <a:off x="4347555" y="4879329"/>
              <a:ext cx="141317" cy="14131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3" name="Прямая соединительная линия 112"/>
            <p:cNvCxnSpPr>
              <a:stCxn id="111" idx="4"/>
              <a:endCxn id="112" idx="0"/>
            </p:cNvCxnSpPr>
            <p:nvPr/>
          </p:nvCxnSpPr>
          <p:spPr>
            <a:xfrm flipH="1">
              <a:off x="4418214" y="3840481"/>
              <a:ext cx="1" cy="103884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/>
          <p:cNvSpPr txBox="1"/>
          <p:nvPr/>
        </p:nvSpPr>
        <p:spPr>
          <a:xfrm rot="16200000">
            <a:off x="5116753" y="5173597"/>
            <a:ext cx="10025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>
                    <a:lumMod val="50000"/>
                  </a:schemeClr>
                </a:solidFill>
              </a:rPr>
              <a:t>Июль 2020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798806" y="4940902"/>
            <a:ext cx="2178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Поэтапное развертывание в БЦ Банка </a:t>
            </a:r>
          </a:p>
        </p:txBody>
      </p:sp>
      <p:sp>
        <p:nvSpPr>
          <p:cNvPr id="116" name="Пятиугольник 115"/>
          <p:cNvSpPr/>
          <p:nvPr/>
        </p:nvSpPr>
        <p:spPr>
          <a:xfrm>
            <a:off x="7193278" y="3324848"/>
            <a:ext cx="2628000" cy="299258"/>
          </a:xfrm>
          <a:prstGeom prst="homePlate">
            <a:avLst/>
          </a:prstGeom>
          <a:solidFill>
            <a:srgbClr val="55D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АРХКОМ</a:t>
            </a:r>
          </a:p>
        </p:txBody>
      </p:sp>
      <p:grpSp>
        <p:nvGrpSpPr>
          <p:cNvPr id="117" name="Группа 116"/>
          <p:cNvGrpSpPr/>
          <p:nvPr/>
        </p:nvGrpSpPr>
        <p:grpSpPr>
          <a:xfrm>
            <a:off x="7470277" y="3396510"/>
            <a:ext cx="141318" cy="1429546"/>
            <a:chOff x="4347555" y="3782294"/>
            <a:chExt cx="141318" cy="1429546"/>
          </a:xfrm>
        </p:grpSpPr>
        <p:sp>
          <p:nvSpPr>
            <p:cNvPr id="118" name="Овал 117"/>
            <p:cNvSpPr/>
            <p:nvPr/>
          </p:nvSpPr>
          <p:spPr>
            <a:xfrm>
              <a:off x="4347556" y="3782294"/>
              <a:ext cx="141317" cy="14131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4347555" y="5070523"/>
              <a:ext cx="141317" cy="14131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20" name="Прямая соединительная линия 119"/>
            <p:cNvCxnSpPr>
              <a:stCxn id="118" idx="4"/>
              <a:endCxn id="119" idx="0"/>
            </p:cNvCxnSpPr>
            <p:nvPr/>
          </p:nvCxnSpPr>
          <p:spPr>
            <a:xfrm flipH="1">
              <a:off x="4418214" y="3923611"/>
              <a:ext cx="1" cy="1146912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TextBox 121"/>
          <p:cNvSpPr txBox="1"/>
          <p:nvPr/>
        </p:nvSpPr>
        <p:spPr>
          <a:xfrm rot="16200000">
            <a:off x="6847136" y="3997749"/>
            <a:ext cx="10025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>
                    <a:lumMod val="50000"/>
                  </a:schemeClr>
                </a:solidFill>
              </a:rPr>
              <a:t>Сент. 2020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7590762" y="3796453"/>
            <a:ext cx="26144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indent="-108000">
              <a:buFont typeface="Arial" panose="020B0604020202020204" pitchFamily="34" charset="0"/>
              <a:buChar char="•"/>
            </a:pPr>
            <a:r>
              <a:rPr lang="ru-RU" sz="1200" dirty="0"/>
              <a:t>Защита целевого ИТ-ландшафта МСБ с системой АРМ МСБ в качестве ФРОНТ-офисной системы на Архитектурном комитете</a:t>
            </a:r>
          </a:p>
        </p:txBody>
      </p:sp>
      <p:sp>
        <p:nvSpPr>
          <p:cNvPr id="124" name="Пятиугольник 123"/>
          <p:cNvSpPr/>
          <p:nvPr/>
        </p:nvSpPr>
        <p:spPr>
          <a:xfrm>
            <a:off x="9128092" y="5820681"/>
            <a:ext cx="2628000" cy="299258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Реализация</a:t>
            </a:r>
          </a:p>
        </p:txBody>
      </p:sp>
      <p:grpSp>
        <p:nvGrpSpPr>
          <p:cNvPr id="125" name="Группа 124"/>
          <p:cNvGrpSpPr/>
          <p:nvPr/>
        </p:nvGrpSpPr>
        <p:grpSpPr>
          <a:xfrm>
            <a:off x="9265684" y="4694940"/>
            <a:ext cx="141318" cy="1321482"/>
            <a:chOff x="4347555" y="3699164"/>
            <a:chExt cx="141318" cy="1321482"/>
          </a:xfrm>
        </p:grpSpPr>
        <p:sp>
          <p:nvSpPr>
            <p:cNvPr id="126" name="Овал 125"/>
            <p:cNvSpPr/>
            <p:nvPr/>
          </p:nvSpPr>
          <p:spPr>
            <a:xfrm>
              <a:off x="4347556" y="3699164"/>
              <a:ext cx="141317" cy="14131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Овал 126"/>
            <p:cNvSpPr/>
            <p:nvPr/>
          </p:nvSpPr>
          <p:spPr>
            <a:xfrm>
              <a:off x="4347555" y="4879329"/>
              <a:ext cx="141317" cy="14131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28" name="Прямая соединительная линия 127"/>
            <p:cNvCxnSpPr>
              <a:stCxn id="126" idx="4"/>
              <a:endCxn id="127" idx="0"/>
            </p:cNvCxnSpPr>
            <p:nvPr/>
          </p:nvCxnSpPr>
          <p:spPr>
            <a:xfrm flipH="1">
              <a:off x="4418214" y="3840481"/>
              <a:ext cx="1" cy="103884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9" name="TextBox 128"/>
          <p:cNvSpPr txBox="1"/>
          <p:nvPr/>
        </p:nvSpPr>
        <p:spPr>
          <a:xfrm rot="16200000">
            <a:off x="8696575" y="5162015"/>
            <a:ext cx="10025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>
                    <a:lumMod val="50000"/>
                  </a:schemeClr>
                </a:solidFill>
              </a:rPr>
              <a:t>Февр. 2021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9407001" y="4890295"/>
            <a:ext cx="2477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/>
              <a:t>Реализация функционала, описанного в проекте</a:t>
            </a:r>
            <a:endParaRPr lang="ru-RU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6264117" y="5402123"/>
            <a:ext cx="165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800 тыс. руб.*</a:t>
            </a:r>
          </a:p>
        </p:txBody>
      </p:sp>
      <p:grpSp>
        <p:nvGrpSpPr>
          <p:cNvPr id="138" name="Group 2306"/>
          <p:cNvGrpSpPr/>
          <p:nvPr/>
        </p:nvGrpSpPr>
        <p:grpSpPr>
          <a:xfrm>
            <a:off x="5994811" y="5453615"/>
            <a:ext cx="252522" cy="258856"/>
            <a:chOff x="8148638" y="5021263"/>
            <a:chExt cx="506413" cy="519113"/>
          </a:xfrm>
          <a:solidFill>
            <a:srgbClr val="C00000"/>
          </a:solidFill>
        </p:grpSpPr>
        <p:sp>
          <p:nvSpPr>
            <p:cNvPr id="139" name="Freeform 1075"/>
            <p:cNvSpPr>
              <a:spLocks noEditPoints="1"/>
            </p:cNvSpPr>
            <p:nvPr/>
          </p:nvSpPr>
          <p:spPr bwMode="auto">
            <a:xfrm>
              <a:off x="8148638" y="5021263"/>
              <a:ext cx="506413" cy="519113"/>
            </a:xfrm>
            <a:custGeom>
              <a:avLst/>
              <a:gdLst>
                <a:gd name="T0" fmla="*/ 1171 w 3193"/>
                <a:gd name="T1" fmla="*/ 3120 h 3267"/>
                <a:gd name="T2" fmla="*/ 828 w 3193"/>
                <a:gd name="T3" fmla="*/ 2986 h 3267"/>
                <a:gd name="T4" fmla="*/ 821 w 3193"/>
                <a:gd name="T5" fmla="*/ 2860 h 3267"/>
                <a:gd name="T6" fmla="*/ 316 w 3193"/>
                <a:gd name="T7" fmla="*/ 2445 h 3267"/>
                <a:gd name="T8" fmla="*/ 515 w 3193"/>
                <a:gd name="T9" fmla="*/ 2425 h 3267"/>
                <a:gd name="T10" fmla="*/ 437 w 3193"/>
                <a:gd name="T11" fmla="*/ 2235 h 3267"/>
                <a:gd name="T12" fmla="*/ 172 w 3193"/>
                <a:gd name="T13" fmla="*/ 2084 h 3267"/>
                <a:gd name="T14" fmla="*/ 351 w 3193"/>
                <a:gd name="T15" fmla="*/ 1873 h 3267"/>
                <a:gd name="T16" fmla="*/ 114 w 3193"/>
                <a:gd name="T17" fmla="*/ 1690 h 3267"/>
                <a:gd name="T18" fmla="*/ 157 w 3193"/>
                <a:gd name="T19" fmla="*/ 1239 h 3267"/>
                <a:gd name="T20" fmla="*/ 352 w 3193"/>
                <a:gd name="T21" fmla="*/ 1389 h 3267"/>
                <a:gd name="T22" fmla="*/ 217 w 3193"/>
                <a:gd name="T23" fmla="*/ 1042 h 3267"/>
                <a:gd name="T24" fmla="*/ 449 w 3193"/>
                <a:gd name="T25" fmla="*/ 620 h 3267"/>
                <a:gd name="T26" fmla="*/ 528 w 3193"/>
                <a:gd name="T27" fmla="*/ 817 h 3267"/>
                <a:gd name="T28" fmla="*/ 741 w 3193"/>
                <a:gd name="T29" fmla="*/ 338 h 3267"/>
                <a:gd name="T30" fmla="*/ 821 w 3193"/>
                <a:gd name="T31" fmla="*/ 409 h 3267"/>
                <a:gd name="T32" fmla="*/ 996 w 3193"/>
                <a:gd name="T33" fmla="*/ 199 h 3267"/>
                <a:gd name="T34" fmla="*/ 1764 w 3193"/>
                <a:gd name="T35" fmla="*/ 113 h 3267"/>
                <a:gd name="T36" fmla="*/ 1540 w 3193"/>
                <a:gd name="T37" fmla="*/ 135 h 3267"/>
                <a:gd name="T38" fmla="*/ 1368 w 3193"/>
                <a:gd name="T39" fmla="*/ 183 h 3267"/>
                <a:gd name="T40" fmla="*/ 1029 w 3193"/>
                <a:gd name="T41" fmla="*/ 374 h 3267"/>
                <a:gd name="T42" fmla="*/ 648 w 3193"/>
                <a:gd name="T43" fmla="*/ 830 h 3267"/>
                <a:gd name="T44" fmla="*/ 545 w 3193"/>
                <a:gd name="T45" fmla="*/ 1062 h 3267"/>
                <a:gd name="T46" fmla="*/ 479 w 3193"/>
                <a:gd name="T47" fmla="*/ 1306 h 3267"/>
                <a:gd name="T48" fmla="*/ 449 w 3193"/>
                <a:gd name="T49" fmla="*/ 1559 h 3267"/>
                <a:gd name="T50" fmla="*/ 462 w 3193"/>
                <a:gd name="T51" fmla="*/ 1855 h 3267"/>
                <a:gd name="T52" fmla="*/ 511 w 3193"/>
                <a:gd name="T53" fmla="*/ 2101 h 3267"/>
                <a:gd name="T54" fmla="*/ 604 w 3193"/>
                <a:gd name="T55" fmla="*/ 2351 h 3267"/>
                <a:gd name="T56" fmla="*/ 845 w 3193"/>
                <a:gd name="T57" fmla="*/ 2721 h 3267"/>
                <a:gd name="T58" fmla="*/ 1311 w 3193"/>
                <a:gd name="T59" fmla="*/ 3061 h 3267"/>
                <a:gd name="T60" fmla="*/ 1484 w 3193"/>
                <a:gd name="T61" fmla="*/ 3120 h 3267"/>
                <a:gd name="T62" fmla="*/ 1698 w 3193"/>
                <a:gd name="T63" fmla="*/ 3153 h 3267"/>
                <a:gd name="T64" fmla="*/ 2257 w 3193"/>
                <a:gd name="T65" fmla="*/ 3044 h 3267"/>
                <a:gd name="T66" fmla="*/ 2722 w 3193"/>
                <a:gd name="T67" fmla="*/ 2675 h 3267"/>
                <a:gd name="T68" fmla="*/ 3013 w 3193"/>
                <a:gd name="T69" fmla="*/ 2114 h 3267"/>
                <a:gd name="T70" fmla="*/ 3069 w 3193"/>
                <a:gd name="T71" fmla="*/ 1436 h 3267"/>
                <a:gd name="T72" fmla="*/ 2872 w 3193"/>
                <a:gd name="T73" fmla="*/ 813 h 3267"/>
                <a:gd name="T74" fmla="*/ 2474 w 3193"/>
                <a:gd name="T75" fmla="*/ 353 h 3267"/>
                <a:gd name="T76" fmla="*/ 1935 w 3193"/>
                <a:gd name="T77" fmla="*/ 126 h 3267"/>
                <a:gd name="T78" fmla="*/ 1679 w 3193"/>
                <a:gd name="T79" fmla="*/ 3 h 3267"/>
                <a:gd name="T80" fmla="*/ 2280 w 3193"/>
                <a:gd name="T81" fmla="*/ 111 h 3267"/>
                <a:gd name="T82" fmla="*/ 2774 w 3193"/>
                <a:gd name="T83" fmla="*/ 479 h 3267"/>
                <a:gd name="T84" fmla="*/ 3096 w 3193"/>
                <a:gd name="T85" fmla="*/ 1044 h 3267"/>
                <a:gd name="T86" fmla="*/ 3189 w 3193"/>
                <a:gd name="T87" fmla="*/ 1737 h 3267"/>
                <a:gd name="T88" fmla="*/ 3024 w 3193"/>
                <a:gd name="T89" fmla="*/ 2401 h 3267"/>
                <a:gd name="T90" fmla="*/ 2648 w 3193"/>
                <a:gd name="T91" fmla="*/ 2917 h 3267"/>
                <a:gd name="T92" fmla="*/ 2115 w 3193"/>
                <a:gd name="T93" fmla="*/ 3217 h 3267"/>
                <a:gd name="T94" fmla="*/ 1538 w 3193"/>
                <a:gd name="T95" fmla="*/ 3262 h 3267"/>
                <a:gd name="T96" fmla="*/ 994 w 3193"/>
                <a:gd name="T97" fmla="*/ 3191 h 3267"/>
                <a:gd name="T98" fmla="*/ 604 w 3193"/>
                <a:gd name="T99" fmla="*/ 2967 h 3267"/>
                <a:gd name="T100" fmla="*/ 334 w 3193"/>
                <a:gd name="T101" fmla="*/ 2684 h 3267"/>
                <a:gd name="T102" fmla="*/ 136 w 3193"/>
                <a:gd name="T103" fmla="*/ 2331 h 3267"/>
                <a:gd name="T104" fmla="*/ 3 w 3193"/>
                <a:gd name="T105" fmla="*/ 1739 h 3267"/>
                <a:gd name="T106" fmla="*/ 58 w 3193"/>
                <a:gd name="T107" fmla="*/ 1168 h 3267"/>
                <a:gd name="T108" fmla="*/ 200 w 3193"/>
                <a:gd name="T109" fmla="*/ 801 h 3267"/>
                <a:gd name="T110" fmla="*/ 437 w 3193"/>
                <a:gd name="T111" fmla="*/ 459 h 3267"/>
                <a:gd name="T112" fmla="*/ 910 w 3193"/>
                <a:gd name="T113" fmla="*/ 112 h 3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93" h="3267">
                  <a:moveTo>
                    <a:pt x="828" y="2986"/>
                  </a:moveTo>
                  <a:lnTo>
                    <a:pt x="896" y="3024"/>
                  </a:lnTo>
                  <a:lnTo>
                    <a:pt x="967" y="3057"/>
                  </a:lnTo>
                  <a:lnTo>
                    <a:pt x="1040" y="3087"/>
                  </a:lnTo>
                  <a:lnTo>
                    <a:pt x="1114" y="3111"/>
                  </a:lnTo>
                  <a:lnTo>
                    <a:pt x="1190" y="3130"/>
                  </a:lnTo>
                  <a:lnTo>
                    <a:pt x="1171" y="3120"/>
                  </a:lnTo>
                  <a:lnTo>
                    <a:pt x="1118" y="3090"/>
                  </a:lnTo>
                  <a:lnTo>
                    <a:pt x="1087" y="3072"/>
                  </a:lnTo>
                  <a:lnTo>
                    <a:pt x="1053" y="3050"/>
                  </a:lnTo>
                  <a:lnTo>
                    <a:pt x="1020" y="3029"/>
                  </a:lnTo>
                  <a:lnTo>
                    <a:pt x="985" y="3002"/>
                  </a:lnTo>
                  <a:lnTo>
                    <a:pt x="963" y="2986"/>
                  </a:lnTo>
                  <a:lnTo>
                    <a:pt x="828" y="2986"/>
                  </a:lnTo>
                  <a:close/>
                  <a:moveTo>
                    <a:pt x="494" y="2704"/>
                  </a:moveTo>
                  <a:lnTo>
                    <a:pt x="549" y="2764"/>
                  </a:lnTo>
                  <a:lnTo>
                    <a:pt x="606" y="2821"/>
                  </a:lnTo>
                  <a:lnTo>
                    <a:pt x="666" y="2873"/>
                  </a:lnTo>
                  <a:lnTo>
                    <a:pt x="834" y="2873"/>
                  </a:lnTo>
                  <a:lnTo>
                    <a:pt x="828" y="2866"/>
                  </a:lnTo>
                  <a:lnTo>
                    <a:pt x="821" y="2860"/>
                  </a:lnTo>
                  <a:lnTo>
                    <a:pt x="788" y="2826"/>
                  </a:lnTo>
                  <a:lnTo>
                    <a:pt x="758" y="2792"/>
                  </a:lnTo>
                  <a:lnTo>
                    <a:pt x="706" y="2730"/>
                  </a:lnTo>
                  <a:lnTo>
                    <a:pt x="686" y="2704"/>
                  </a:lnTo>
                  <a:lnTo>
                    <a:pt x="494" y="2704"/>
                  </a:lnTo>
                  <a:close/>
                  <a:moveTo>
                    <a:pt x="276" y="2366"/>
                  </a:moveTo>
                  <a:lnTo>
                    <a:pt x="316" y="2445"/>
                  </a:lnTo>
                  <a:lnTo>
                    <a:pt x="359" y="2520"/>
                  </a:lnTo>
                  <a:lnTo>
                    <a:pt x="407" y="2591"/>
                  </a:lnTo>
                  <a:lnTo>
                    <a:pt x="608" y="2591"/>
                  </a:lnTo>
                  <a:lnTo>
                    <a:pt x="577" y="2541"/>
                  </a:lnTo>
                  <a:lnTo>
                    <a:pt x="564" y="2518"/>
                  </a:lnTo>
                  <a:lnTo>
                    <a:pt x="528" y="2450"/>
                  </a:lnTo>
                  <a:lnTo>
                    <a:pt x="515" y="2425"/>
                  </a:lnTo>
                  <a:lnTo>
                    <a:pt x="488" y="2366"/>
                  </a:lnTo>
                  <a:lnTo>
                    <a:pt x="276" y="2366"/>
                  </a:lnTo>
                  <a:close/>
                  <a:moveTo>
                    <a:pt x="172" y="2084"/>
                  </a:moveTo>
                  <a:lnTo>
                    <a:pt x="198" y="2170"/>
                  </a:lnTo>
                  <a:lnTo>
                    <a:pt x="227" y="2253"/>
                  </a:lnTo>
                  <a:lnTo>
                    <a:pt x="443" y="2253"/>
                  </a:lnTo>
                  <a:lnTo>
                    <a:pt x="437" y="2235"/>
                  </a:lnTo>
                  <a:lnTo>
                    <a:pt x="430" y="2214"/>
                  </a:lnTo>
                  <a:lnTo>
                    <a:pt x="413" y="2164"/>
                  </a:lnTo>
                  <a:lnTo>
                    <a:pt x="398" y="2113"/>
                  </a:lnTo>
                  <a:lnTo>
                    <a:pt x="397" y="2106"/>
                  </a:lnTo>
                  <a:lnTo>
                    <a:pt x="392" y="2084"/>
                  </a:lnTo>
                  <a:lnTo>
                    <a:pt x="392" y="2084"/>
                  </a:lnTo>
                  <a:lnTo>
                    <a:pt x="172" y="2084"/>
                  </a:lnTo>
                  <a:close/>
                  <a:moveTo>
                    <a:pt x="120" y="1803"/>
                  </a:moveTo>
                  <a:lnTo>
                    <a:pt x="131" y="1889"/>
                  </a:lnTo>
                  <a:lnTo>
                    <a:pt x="146" y="1972"/>
                  </a:lnTo>
                  <a:lnTo>
                    <a:pt x="367" y="1972"/>
                  </a:lnTo>
                  <a:lnTo>
                    <a:pt x="352" y="1878"/>
                  </a:lnTo>
                  <a:lnTo>
                    <a:pt x="351" y="1876"/>
                  </a:lnTo>
                  <a:lnTo>
                    <a:pt x="351" y="1873"/>
                  </a:lnTo>
                  <a:lnTo>
                    <a:pt x="343" y="1803"/>
                  </a:lnTo>
                  <a:lnTo>
                    <a:pt x="120" y="1803"/>
                  </a:lnTo>
                  <a:close/>
                  <a:moveTo>
                    <a:pt x="116" y="1521"/>
                  </a:moveTo>
                  <a:lnTo>
                    <a:pt x="113" y="1577"/>
                  </a:lnTo>
                  <a:lnTo>
                    <a:pt x="112" y="1634"/>
                  </a:lnTo>
                  <a:lnTo>
                    <a:pt x="113" y="1662"/>
                  </a:lnTo>
                  <a:lnTo>
                    <a:pt x="114" y="1690"/>
                  </a:lnTo>
                  <a:lnTo>
                    <a:pt x="337" y="1690"/>
                  </a:lnTo>
                  <a:lnTo>
                    <a:pt x="336" y="1634"/>
                  </a:lnTo>
                  <a:lnTo>
                    <a:pt x="337" y="1578"/>
                  </a:lnTo>
                  <a:lnTo>
                    <a:pt x="339" y="1524"/>
                  </a:lnTo>
                  <a:lnTo>
                    <a:pt x="339" y="1521"/>
                  </a:lnTo>
                  <a:lnTo>
                    <a:pt x="116" y="1521"/>
                  </a:lnTo>
                  <a:close/>
                  <a:moveTo>
                    <a:pt x="157" y="1239"/>
                  </a:moveTo>
                  <a:lnTo>
                    <a:pt x="141" y="1323"/>
                  </a:lnTo>
                  <a:lnTo>
                    <a:pt x="127" y="1408"/>
                  </a:lnTo>
                  <a:lnTo>
                    <a:pt x="349" y="1408"/>
                  </a:lnTo>
                  <a:lnTo>
                    <a:pt x="350" y="1401"/>
                  </a:lnTo>
                  <a:lnTo>
                    <a:pt x="351" y="1394"/>
                  </a:lnTo>
                  <a:lnTo>
                    <a:pt x="351" y="1392"/>
                  </a:lnTo>
                  <a:lnTo>
                    <a:pt x="352" y="1389"/>
                  </a:lnTo>
                  <a:lnTo>
                    <a:pt x="359" y="1336"/>
                  </a:lnTo>
                  <a:lnTo>
                    <a:pt x="370" y="1281"/>
                  </a:lnTo>
                  <a:lnTo>
                    <a:pt x="374" y="1260"/>
                  </a:lnTo>
                  <a:lnTo>
                    <a:pt x="378" y="1239"/>
                  </a:lnTo>
                  <a:lnTo>
                    <a:pt x="157" y="1239"/>
                  </a:lnTo>
                  <a:close/>
                  <a:moveTo>
                    <a:pt x="249" y="958"/>
                  </a:moveTo>
                  <a:lnTo>
                    <a:pt x="217" y="1042"/>
                  </a:lnTo>
                  <a:lnTo>
                    <a:pt x="188" y="1127"/>
                  </a:lnTo>
                  <a:lnTo>
                    <a:pt x="406" y="1127"/>
                  </a:lnTo>
                  <a:lnTo>
                    <a:pt x="430" y="1054"/>
                  </a:lnTo>
                  <a:lnTo>
                    <a:pt x="437" y="1032"/>
                  </a:lnTo>
                  <a:lnTo>
                    <a:pt x="464" y="958"/>
                  </a:lnTo>
                  <a:lnTo>
                    <a:pt x="249" y="958"/>
                  </a:lnTo>
                  <a:close/>
                  <a:moveTo>
                    <a:pt x="449" y="620"/>
                  </a:moveTo>
                  <a:lnTo>
                    <a:pt x="397" y="691"/>
                  </a:lnTo>
                  <a:lnTo>
                    <a:pt x="348" y="766"/>
                  </a:lnTo>
                  <a:lnTo>
                    <a:pt x="303" y="845"/>
                  </a:lnTo>
                  <a:lnTo>
                    <a:pt x="514" y="845"/>
                  </a:lnTo>
                  <a:lnTo>
                    <a:pt x="514" y="844"/>
                  </a:lnTo>
                  <a:lnTo>
                    <a:pt x="515" y="842"/>
                  </a:lnTo>
                  <a:lnTo>
                    <a:pt x="528" y="817"/>
                  </a:lnTo>
                  <a:lnTo>
                    <a:pt x="564" y="751"/>
                  </a:lnTo>
                  <a:lnTo>
                    <a:pt x="577" y="726"/>
                  </a:lnTo>
                  <a:lnTo>
                    <a:pt x="601" y="687"/>
                  </a:lnTo>
                  <a:lnTo>
                    <a:pt x="625" y="649"/>
                  </a:lnTo>
                  <a:lnTo>
                    <a:pt x="646" y="620"/>
                  </a:lnTo>
                  <a:lnTo>
                    <a:pt x="449" y="620"/>
                  </a:lnTo>
                  <a:close/>
                  <a:moveTo>
                    <a:pt x="741" y="338"/>
                  </a:moveTo>
                  <a:lnTo>
                    <a:pt x="673" y="390"/>
                  </a:lnTo>
                  <a:lnTo>
                    <a:pt x="608" y="447"/>
                  </a:lnTo>
                  <a:lnTo>
                    <a:pt x="547" y="507"/>
                  </a:lnTo>
                  <a:lnTo>
                    <a:pt x="731" y="507"/>
                  </a:lnTo>
                  <a:lnTo>
                    <a:pt x="758" y="476"/>
                  </a:lnTo>
                  <a:lnTo>
                    <a:pt x="788" y="442"/>
                  </a:lnTo>
                  <a:lnTo>
                    <a:pt x="821" y="409"/>
                  </a:lnTo>
                  <a:lnTo>
                    <a:pt x="854" y="376"/>
                  </a:lnTo>
                  <a:lnTo>
                    <a:pt x="896" y="338"/>
                  </a:lnTo>
                  <a:lnTo>
                    <a:pt x="741" y="338"/>
                  </a:lnTo>
                  <a:close/>
                  <a:moveTo>
                    <a:pt x="1190" y="138"/>
                  </a:moveTo>
                  <a:lnTo>
                    <a:pt x="1124" y="154"/>
                  </a:lnTo>
                  <a:lnTo>
                    <a:pt x="1059" y="174"/>
                  </a:lnTo>
                  <a:lnTo>
                    <a:pt x="996" y="199"/>
                  </a:lnTo>
                  <a:lnTo>
                    <a:pt x="934" y="225"/>
                  </a:lnTo>
                  <a:lnTo>
                    <a:pt x="1042" y="225"/>
                  </a:lnTo>
                  <a:lnTo>
                    <a:pt x="1087" y="196"/>
                  </a:lnTo>
                  <a:lnTo>
                    <a:pt x="1118" y="177"/>
                  </a:lnTo>
                  <a:lnTo>
                    <a:pt x="1171" y="149"/>
                  </a:lnTo>
                  <a:lnTo>
                    <a:pt x="1190" y="138"/>
                  </a:lnTo>
                  <a:close/>
                  <a:moveTo>
                    <a:pt x="1764" y="113"/>
                  </a:moveTo>
                  <a:lnTo>
                    <a:pt x="1698" y="115"/>
                  </a:lnTo>
                  <a:lnTo>
                    <a:pt x="1632" y="121"/>
                  </a:lnTo>
                  <a:lnTo>
                    <a:pt x="1610" y="124"/>
                  </a:lnTo>
                  <a:lnTo>
                    <a:pt x="1602" y="125"/>
                  </a:lnTo>
                  <a:lnTo>
                    <a:pt x="1544" y="134"/>
                  </a:lnTo>
                  <a:lnTo>
                    <a:pt x="1542" y="135"/>
                  </a:lnTo>
                  <a:lnTo>
                    <a:pt x="1540" y="135"/>
                  </a:lnTo>
                  <a:lnTo>
                    <a:pt x="1484" y="147"/>
                  </a:lnTo>
                  <a:lnTo>
                    <a:pt x="1481" y="149"/>
                  </a:lnTo>
                  <a:lnTo>
                    <a:pt x="1477" y="150"/>
                  </a:lnTo>
                  <a:lnTo>
                    <a:pt x="1425" y="164"/>
                  </a:lnTo>
                  <a:lnTo>
                    <a:pt x="1419" y="167"/>
                  </a:lnTo>
                  <a:lnTo>
                    <a:pt x="1411" y="169"/>
                  </a:lnTo>
                  <a:lnTo>
                    <a:pt x="1368" y="183"/>
                  </a:lnTo>
                  <a:lnTo>
                    <a:pt x="1336" y="196"/>
                  </a:lnTo>
                  <a:lnTo>
                    <a:pt x="1323" y="201"/>
                  </a:lnTo>
                  <a:lnTo>
                    <a:pt x="1311" y="206"/>
                  </a:lnTo>
                  <a:lnTo>
                    <a:pt x="1236" y="241"/>
                  </a:lnTo>
                  <a:lnTo>
                    <a:pt x="1164" y="281"/>
                  </a:lnTo>
                  <a:lnTo>
                    <a:pt x="1095" y="325"/>
                  </a:lnTo>
                  <a:lnTo>
                    <a:pt x="1029" y="374"/>
                  </a:lnTo>
                  <a:lnTo>
                    <a:pt x="964" y="427"/>
                  </a:lnTo>
                  <a:lnTo>
                    <a:pt x="903" y="484"/>
                  </a:lnTo>
                  <a:lnTo>
                    <a:pt x="845" y="546"/>
                  </a:lnTo>
                  <a:lnTo>
                    <a:pt x="790" y="611"/>
                  </a:lnTo>
                  <a:lnTo>
                    <a:pt x="739" y="681"/>
                  </a:lnTo>
                  <a:lnTo>
                    <a:pt x="691" y="753"/>
                  </a:lnTo>
                  <a:lnTo>
                    <a:pt x="648" y="830"/>
                  </a:lnTo>
                  <a:lnTo>
                    <a:pt x="608" y="908"/>
                  </a:lnTo>
                  <a:lnTo>
                    <a:pt x="606" y="913"/>
                  </a:lnTo>
                  <a:lnTo>
                    <a:pt x="604" y="917"/>
                  </a:lnTo>
                  <a:lnTo>
                    <a:pt x="579" y="970"/>
                  </a:lnTo>
                  <a:lnTo>
                    <a:pt x="571" y="991"/>
                  </a:lnTo>
                  <a:lnTo>
                    <a:pt x="555" y="1034"/>
                  </a:lnTo>
                  <a:lnTo>
                    <a:pt x="545" y="1062"/>
                  </a:lnTo>
                  <a:lnTo>
                    <a:pt x="532" y="1100"/>
                  </a:lnTo>
                  <a:lnTo>
                    <a:pt x="522" y="1131"/>
                  </a:lnTo>
                  <a:lnTo>
                    <a:pt x="511" y="1167"/>
                  </a:lnTo>
                  <a:lnTo>
                    <a:pt x="503" y="1199"/>
                  </a:lnTo>
                  <a:lnTo>
                    <a:pt x="494" y="1235"/>
                  </a:lnTo>
                  <a:lnTo>
                    <a:pt x="486" y="1270"/>
                  </a:lnTo>
                  <a:lnTo>
                    <a:pt x="479" y="1306"/>
                  </a:lnTo>
                  <a:lnTo>
                    <a:pt x="473" y="1341"/>
                  </a:lnTo>
                  <a:lnTo>
                    <a:pt x="466" y="1379"/>
                  </a:lnTo>
                  <a:lnTo>
                    <a:pt x="462" y="1412"/>
                  </a:lnTo>
                  <a:lnTo>
                    <a:pt x="457" y="1453"/>
                  </a:lnTo>
                  <a:lnTo>
                    <a:pt x="454" y="1485"/>
                  </a:lnTo>
                  <a:lnTo>
                    <a:pt x="451" y="1532"/>
                  </a:lnTo>
                  <a:lnTo>
                    <a:pt x="449" y="1559"/>
                  </a:lnTo>
                  <a:lnTo>
                    <a:pt x="448" y="1634"/>
                  </a:lnTo>
                  <a:lnTo>
                    <a:pt x="448" y="1672"/>
                  </a:lnTo>
                  <a:lnTo>
                    <a:pt x="450" y="1708"/>
                  </a:lnTo>
                  <a:lnTo>
                    <a:pt x="451" y="1735"/>
                  </a:lnTo>
                  <a:lnTo>
                    <a:pt x="454" y="1782"/>
                  </a:lnTo>
                  <a:lnTo>
                    <a:pt x="457" y="1815"/>
                  </a:lnTo>
                  <a:lnTo>
                    <a:pt x="462" y="1855"/>
                  </a:lnTo>
                  <a:lnTo>
                    <a:pt x="466" y="1890"/>
                  </a:lnTo>
                  <a:lnTo>
                    <a:pt x="473" y="1927"/>
                  </a:lnTo>
                  <a:lnTo>
                    <a:pt x="479" y="1961"/>
                  </a:lnTo>
                  <a:lnTo>
                    <a:pt x="486" y="1998"/>
                  </a:lnTo>
                  <a:lnTo>
                    <a:pt x="494" y="2032"/>
                  </a:lnTo>
                  <a:lnTo>
                    <a:pt x="503" y="2068"/>
                  </a:lnTo>
                  <a:lnTo>
                    <a:pt x="511" y="2101"/>
                  </a:lnTo>
                  <a:lnTo>
                    <a:pt x="522" y="2137"/>
                  </a:lnTo>
                  <a:lnTo>
                    <a:pt x="532" y="2168"/>
                  </a:lnTo>
                  <a:lnTo>
                    <a:pt x="545" y="2206"/>
                  </a:lnTo>
                  <a:lnTo>
                    <a:pt x="555" y="2234"/>
                  </a:lnTo>
                  <a:lnTo>
                    <a:pt x="571" y="2276"/>
                  </a:lnTo>
                  <a:lnTo>
                    <a:pt x="579" y="2297"/>
                  </a:lnTo>
                  <a:lnTo>
                    <a:pt x="604" y="2351"/>
                  </a:lnTo>
                  <a:lnTo>
                    <a:pt x="606" y="2355"/>
                  </a:lnTo>
                  <a:lnTo>
                    <a:pt x="608" y="2360"/>
                  </a:lnTo>
                  <a:lnTo>
                    <a:pt x="648" y="2439"/>
                  </a:lnTo>
                  <a:lnTo>
                    <a:pt x="691" y="2515"/>
                  </a:lnTo>
                  <a:lnTo>
                    <a:pt x="739" y="2587"/>
                  </a:lnTo>
                  <a:lnTo>
                    <a:pt x="790" y="2656"/>
                  </a:lnTo>
                  <a:lnTo>
                    <a:pt x="845" y="2721"/>
                  </a:lnTo>
                  <a:lnTo>
                    <a:pt x="903" y="2783"/>
                  </a:lnTo>
                  <a:lnTo>
                    <a:pt x="964" y="2841"/>
                  </a:lnTo>
                  <a:lnTo>
                    <a:pt x="1029" y="2895"/>
                  </a:lnTo>
                  <a:lnTo>
                    <a:pt x="1095" y="2944"/>
                  </a:lnTo>
                  <a:lnTo>
                    <a:pt x="1164" y="2988"/>
                  </a:lnTo>
                  <a:lnTo>
                    <a:pt x="1236" y="3028"/>
                  </a:lnTo>
                  <a:lnTo>
                    <a:pt x="1311" y="3061"/>
                  </a:lnTo>
                  <a:lnTo>
                    <a:pt x="1336" y="3072"/>
                  </a:lnTo>
                  <a:lnTo>
                    <a:pt x="1368" y="3084"/>
                  </a:lnTo>
                  <a:lnTo>
                    <a:pt x="1411" y="3099"/>
                  </a:lnTo>
                  <a:lnTo>
                    <a:pt x="1419" y="3101"/>
                  </a:lnTo>
                  <a:lnTo>
                    <a:pt x="1425" y="3103"/>
                  </a:lnTo>
                  <a:lnTo>
                    <a:pt x="1477" y="3118"/>
                  </a:lnTo>
                  <a:lnTo>
                    <a:pt x="1484" y="3120"/>
                  </a:lnTo>
                  <a:lnTo>
                    <a:pt x="1540" y="3132"/>
                  </a:lnTo>
                  <a:lnTo>
                    <a:pt x="1542" y="3133"/>
                  </a:lnTo>
                  <a:lnTo>
                    <a:pt x="1544" y="3133"/>
                  </a:lnTo>
                  <a:lnTo>
                    <a:pt x="1602" y="3142"/>
                  </a:lnTo>
                  <a:lnTo>
                    <a:pt x="1610" y="3144"/>
                  </a:lnTo>
                  <a:lnTo>
                    <a:pt x="1632" y="3147"/>
                  </a:lnTo>
                  <a:lnTo>
                    <a:pt x="1698" y="3153"/>
                  </a:lnTo>
                  <a:lnTo>
                    <a:pt x="1764" y="3155"/>
                  </a:lnTo>
                  <a:lnTo>
                    <a:pt x="1850" y="3152"/>
                  </a:lnTo>
                  <a:lnTo>
                    <a:pt x="1935" y="3142"/>
                  </a:lnTo>
                  <a:lnTo>
                    <a:pt x="2018" y="3126"/>
                  </a:lnTo>
                  <a:lnTo>
                    <a:pt x="2100" y="3104"/>
                  </a:lnTo>
                  <a:lnTo>
                    <a:pt x="2179" y="3077"/>
                  </a:lnTo>
                  <a:lnTo>
                    <a:pt x="2257" y="3044"/>
                  </a:lnTo>
                  <a:lnTo>
                    <a:pt x="2332" y="3006"/>
                  </a:lnTo>
                  <a:lnTo>
                    <a:pt x="2404" y="2962"/>
                  </a:lnTo>
                  <a:lnTo>
                    <a:pt x="2474" y="2914"/>
                  </a:lnTo>
                  <a:lnTo>
                    <a:pt x="2541" y="2861"/>
                  </a:lnTo>
                  <a:lnTo>
                    <a:pt x="2605" y="2803"/>
                  </a:lnTo>
                  <a:lnTo>
                    <a:pt x="2665" y="2742"/>
                  </a:lnTo>
                  <a:lnTo>
                    <a:pt x="2722" y="2675"/>
                  </a:lnTo>
                  <a:lnTo>
                    <a:pt x="2776" y="2606"/>
                  </a:lnTo>
                  <a:lnTo>
                    <a:pt x="2826" y="2532"/>
                  </a:lnTo>
                  <a:lnTo>
                    <a:pt x="2872" y="2454"/>
                  </a:lnTo>
                  <a:lnTo>
                    <a:pt x="2913" y="2374"/>
                  </a:lnTo>
                  <a:lnTo>
                    <a:pt x="2951" y="2290"/>
                  </a:lnTo>
                  <a:lnTo>
                    <a:pt x="2985" y="2203"/>
                  </a:lnTo>
                  <a:lnTo>
                    <a:pt x="3013" y="2114"/>
                  </a:lnTo>
                  <a:lnTo>
                    <a:pt x="3037" y="2022"/>
                  </a:lnTo>
                  <a:lnTo>
                    <a:pt x="3055" y="1928"/>
                  </a:lnTo>
                  <a:lnTo>
                    <a:pt x="3069" y="1832"/>
                  </a:lnTo>
                  <a:lnTo>
                    <a:pt x="3077" y="1734"/>
                  </a:lnTo>
                  <a:lnTo>
                    <a:pt x="3080" y="1634"/>
                  </a:lnTo>
                  <a:lnTo>
                    <a:pt x="3077" y="1534"/>
                  </a:lnTo>
                  <a:lnTo>
                    <a:pt x="3069" y="1436"/>
                  </a:lnTo>
                  <a:lnTo>
                    <a:pt x="3055" y="1340"/>
                  </a:lnTo>
                  <a:lnTo>
                    <a:pt x="3037" y="1245"/>
                  </a:lnTo>
                  <a:lnTo>
                    <a:pt x="3013" y="1153"/>
                  </a:lnTo>
                  <a:lnTo>
                    <a:pt x="2985" y="1064"/>
                  </a:lnTo>
                  <a:lnTo>
                    <a:pt x="2951" y="978"/>
                  </a:lnTo>
                  <a:lnTo>
                    <a:pt x="2913" y="894"/>
                  </a:lnTo>
                  <a:lnTo>
                    <a:pt x="2872" y="813"/>
                  </a:lnTo>
                  <a:lnTo>
                    <a:pt x="2826" y="736"/>
                  </a:lnTo>
                  <a:lnTo>
                    <a:pt x="2776" y="663"/>
                  </a:lnTo>
                  <a:lnTo>
                    <a:pt x="2722" y="592"/>
                  </a:lnTo>
                  <a:lnTo>
                    <a:pt x="2665" y="526"/>
                  </a:lnTo>
                  <a:lnTo>
                    <a:pt x="2605" y="464"/>
                  </a:lnTo>
                  <a:lnTo>
                    <a:pt x="2541" y="407"/>
                  </a:lnTo>
                  <a:lnTo>
                    <a:pt x="2474" y="353"/>
                  </a:lnTo>
                  <a:lnTo>
                    <a:pt x="2404" y="305"/>
                  </a:lnTo>
                  <a:lnTo>
                    <a:pt x="2332" y="262"/>
                  </a:lnTo>
                  <a:lnTo>
                    <a:pt x="2257" y="223"/>
                  </a:lnTo>
                  <a:lnTo>
                    <a:pt x="2179" y="191"/>
                  </a:lnTo>
                  <a:lnTo>
                    <a:pt x="2100" y="163"/>
                  </a:lnTo>
                  <a:lnTo>
                    <a:pt x="2018" y="141"/>
                  </a:lnTo>
                  <a:lnTo>
                    <a:pt x="1935" y="126"/>
                  </a:lnTo>
                  <a:lnTo>
                    <a:pt x="1850" y="117"/>
                  </a:lnTo>
                  <a:lnTo>
                    <a:pt x="1764" y="113"/>
                  </a:lnTo>
                  <a:close/>
                  <a:moveTo>
                    <a:pt x="1428" y="0"/>
                  </a:moveTo>
                  <a:lnTo>
                    <a:pt x="1483" y="2"/>
                  </a:lnTo>
                  <a:lnTo>
                    <a:pt x="1538" y="5"/>
                  </a:lnTo>
                  <a:lnTo>
                    <a:pt x="1595" y="12"/>
                  </a:lnTo>
                  <a:lnTo>
                    <a:pt x="1679" y="3"/>
                  </a:lnTo>
                  <a:lnTo>
                    <a:pt x="1764" y="0"/>
                  </a:lnTo>
                  <a:lnTo>
                    <a:pt x="1854" y="3"/>
                  </a:lnTo>
                  <a:lnTo>
                    <a:pt x="1943" y="13"/>
                  </a:lnTo>
                  <a:lnTo>
                    <a:pt x="2030" y="29"/>
                  </a:lnTo>
                  <a:lnTo>
                    <a:pt x="2115" y="50"/>
                  </a:lnTo>
                  <a:lnTo>
                    <a:pt x="2199" y="78"/>
                  </a:lnTo>
                  <a:lnTo>
                    <a:pt x="2280" y="111"/>
                  </a:lnTo>
                  <a:lnTo>
                    <a:pt x="2358" y="149"/>
                  </a:lnTo>
                  <a:lnTo>
                    <a:pt x="2435" y="192"/>
                  </a:lnTo>
                  <a:lnTo>
                    <a:pt x="2508" y="241"/>
                  </a:lnTo>
                  <a:lnTo>
                    <a:pt x="2579" y="293"/>
                  </a:lnTo>
                  <a:lnTo>
                    <a:pt x="2648" y="351"/>
                  </a:lnTo>
                  <a:lnTo>
                    <a:pt x="2712" y="413"/>
                  </a:lnTo>
                  <a:lnTo>
                    <a:pt x="2774" y="479"/>
                  </a:lnTo>
                  <a:lnTo>
                    <a:pt x="2831" y="549"/>
                  </a:lnTo>
                  <a:lnTo>
                    <a:pt x="2886" y="624"/>
                  </a:lnTo>
                  <a:lnTo>
                    <a:pt x="2936" y="702"/>
                  </a:lnTo>
                  <a:lnTo>
                    <a:pt x="2983" y="783"/>
                  </a:lnTo>
                  <a:lnTo>
                    <a:pt x="3024" y="867"/>
                  </a:lnTo>
                  <a:lnTo>
                    <a:pt x="3063" y="954"/>
                  </a:lnTo>
                  <a:lnTo>
                    <a:pt x="3096" y="1044"/>
                  </a:lnTo>
                  <a:lnTo>
                    <a:pt x="3125" y="1137"/>
                  </a:lnTo>
                  <a:lnTo>
                    <a:pt x="3149" y="1232"/>
                  </a:lnTo>
                  <a:lnTo>
                    <a:pt x="3167" y="1329"/>
                  </a:lnTo>
                  <a:lnTo>
                    <a:pt x="3181" y="1429"/>
                  </a:lnTo>
                  <a:lnTo>
                    <a:pt x="3189" y="1530"/>
                  </a:lnTo>
                  <a:lnTo>
                    <a:pt x="3193" y="1634"/>
                  </a:lnTo>
                  <a:lnTo>
                    <a:pt x="3189" y="1737"/>
                  </a:lnTo>
                  <a:lnTo>
                    <a:pt x="3181" y="1839"/>
                  </a:lnTo>
                  <a:lnTo>
                    <a:pt x="3167" y="1938"/>
                  </a:lnTo>
                  <a:lnTo>
                    <a:pt x="3149" y="2035"/>
                  </a:lnTo>
                  <a:lnTo>
                    <a:pt x="3125" y="2130"/>
                  </a:lnTo>
                  <a:lnTo>
                    <a:pt x="3096" y="2224"/>
                  </a:lnTo>
                  <a:lnTo>
                    <a:pt x="3063" y="2314"/>
                  </a:lnTo>
                  <a:lnTo>
                    <a:pt x="3024" y="2401"/>
                  </a:lnTo>
                  <a:lnTo>
                    <a:pt x="2983" y="2486"/>
                  </a:lnTo>
                  <a:lnTo>
                    <a:pt x="2936" y="2567"/>
                  </a:lnTo>
                  <a:lnTo>
                    <a:pt x="2886" y="2645"/>
                  </a:lnTo>
                  <a:lnTo>
                    <a:pt x="2831" y="2718"/>
                  </a:lnTo>
                  <a:lnTo>
                    <a:pt x="2774" y="2788"/>
                  </a:lnTo>
                  <a:lnTo>
                    <a:pt x="2712" y="2855"/>
                  </a:lnTo>
                  <a:lnTo>
                    <a:pt x="2648" y="2917"/>
                  </a:lnTo>
                  <a:lnTo>
                    <a:pt x="2579" y="2974"/>
                  </a:lnTo>
                  <a:lnTo>
                    <a:pt x="2508" y="3028"/>
                  </a:lnTo>
                  <a:lnTo>
                    <a:pt x="2435" y="3076"/>
                  </a:lnTo>
                  <a:lnTo>
                    <a:pt x="2358" y="3119"/>
                  </a:lnTo>
                  <a:lnTo>
                    <a:pt x="2280" y="3158"/>
                  </a:lnTo>
                  <a:lnTo>
                    <a:pt x="2199" y="3191"/>
                  </a:lnTo>
                  <a:lnTo>
                    <a:pt x="2115" y="3217"/>
                  </a:lnTo>
                  <a:lnTo>
                    <a:pt x="2030" y="3239"/>
                  </a:lnTo>
                  <a:lnTo>
                    <a:pt x="1943" y="3255"/>
                  </a:lnTo>
                  <a:lnTo>
                    <a:pt x="1854" y="3264"/>
                  </a:lnTo>
                  <a:lnTo>
                    <a:pt x="1764" y="3267"/>
                  </a:lnTo>
                  <a:lnTo>
                    <a:pt x="1679" y="3264"/>
                  </a:lnTo>
                  <a:lnTo>
                    <a:pt x="1595" y="3256"/>
                  </a:lnTo>
                  <a:lnTo>
                    <a:pt x="1538" y="3262"/>
                  </a:lnTo>
                  <a:lnTo>
                    <a:pt x="1483" y="3266"/>
                  </a:lnTo>
                  <a:lnTo>
                    <a:pt x="1428" y="3267"/>
                  </a:lnTo>
                  <a:lnTo>
                    <a:pt x="1338" y="3264"/>
                  </a:lnTo>
                  <a:lnTo>
                    <a:pt x="1250" y="3255"/>
                  </a:lnTo>
                  <a:lnTo>
                    <a:pt x="1162" y="3239"/>
                  </a:lnTo>
                  <a:lnTo>
                    <a:pt x="1077" y="3217"/>
                  </a:lnTo>
                  <a:lnTo>
                    <a:pt x="994" y="3191"/>
                  </a:lnTo>
                  <a:lnTo>
                    <a:pt x="913" y="3158"/>
                  </a:lnTo>
                  <a:lnTo>
                    <a:pt x="834" y="3120"/>
                  </a:lnTo>
                  <a:lnTo>
                    <a:pt x="758" y="3076"/>
                  </a:lnTo>
                  <a:lnTo>
                    <a:pt x="684" y="3028"/>
                  </a:lnTo>
                  <a:lnTo>
                    <a:pt x="614" y="2975"/>
                  </a:lnTo>
                  <a:lnTo>
                    <a:pt x="609" y="2971"/>
                  </a:lnTo>
                  <a:lnTo>
                    <a:pt x="604" y="2967"/>
                  </a:lnTo>
                  <a:lnTo>
                    <a:pt x="546" y="2917"/>
                  </a:lnTo>
                  <a:lnTo>
                    <a:pt x="491" y="2865"/>
                  </a:lnTo>
                  <a:lnTo>
                    <a:pt x="437" y="2808"/>
                  </a:lnTo>
                  <a:lnTo>
                    <a:pt x="387" y="2750"/>
                  </a:lnTo>
                  <a:lnTo>
                    <a:pt x="339" y="2689"/>
                  </a:lnTo>
                  <a:lnTo>
                    <a:pt x="336" y="2687"/>
                  </a:lnTo>
                  <a:lnTo>
                    <a:pt x="334" y="2684"/>
                  </a:lnTo>
                  <a:lnTo>
                    <a:pt x="332" y="2680"/>
                  </a:lnTo>
                  <a:lnTo>
                    <a:pt x="287" y="2616"/>
                  </a:lnTo>
                  <a:lnTo>
                    <a:pt x="245" y="2549"/>
                  </a:lnTo>
                  <a:lnTo>
                    <a:pt x="207" y="2480"/>
                  </a:lnTo>
                  <a:lnTo>
                    <a:pt x="171" y="2408"/>
                  </a:lnTo>
                  <a:lnTo>
                    <a:pt x="138" y="2334"/>
                  </a:lnTo>
                  <a:lnTo>
                    <a:pt x="136" y="2331"/>
                  </a:lnTo>
                  <a:lnTo>
                    <a:pt x="135" y="2328"/>
                  </a:lnTo>
                  <a:lnTo>
                    <a:pt x="101" y="2236"/>
                  </a:lnTo>
                  <a:lnTo>
                    <a:pt x="70" y="2142"/>
                  </a:lnTo>
                  <a:lnTo>
                    <a:pt x="46" y="2044"/>
                  </a:lnTo>
                  <a:lnTo>
                    <a:pt x="25" y="1945"/>
                  </a:lnTo>
                  <a:lnTo>
                    <a:pt x="11" y="1843"/>
                  </a:lnTo>
                  <a:lnTo>
                    <a:pt x="3" y="1739"/>
                  </a:lnTo>
                  <a:lnTo>
                    <a:pt x="0" y="1634"/>
                  </a:lnTo>
                  <a:lnTo>
                    <a:pt x="2" y="1539"/>
                  </a:lnTo>
                  <a:lnTo>
                    <a:pt x="9" y="1446"/>
                  </a:lnTo>
                  <a:lnTo>
                    <a:pt x="20" y="1355"/>
                  </a:lnTo>
                  <a:lnTo>
                    <a:pt x="37" y="1265"/>
                  </a:lnTo>
                  <a:lnTo>
                    <a:pt x="57" y="1177"/>
                  </a:lnTo>
                  <a:lnTo>
                    <a:pt x="58" y="1168"/>
                  </a:lnTo>
                  <a:lnTo>
                    <a:pt x="61" y="1159"/>
                  </a:lnTo>
                  <a:lnTo>
                    <a:pt x="90" y="1065"/>
                  </a:lnTo>
                  <a:lnTo>
                    <a:pt x="122" y="973"/>
                  </a:lnTo>
                  <a:lnTo>
                    <a:pt x="160" y="884"/>
                  </a:lnTo>
                  <a:lnTo>
                    <a:pt x="162" y="880"/>
                  </a:lnTo>
                  <a:lnTo>
                    <a:pt x="164" y="875"/>
                  </a:lnTo>
                  <a:lnTo>
                    <a:pt x="200" y="801"/>
                  </a:lnTo>
                  <a:lnTo>
                    <a:pt x="239" y="729"/>
                  </a:lnTo>
                  <a:lnTo>
                    <a:pt x="282" y="661"/>
                  </a:lnTo>
                  <a:lnTo>
                    <a:pt x="328" y="594"/>
                  </a:lnTo>
                  <a:lnTo>
                    <a:pt x="376" y="531"/>
                  </a:lnTo>
                  <a:lnTo>
                    <a:pt x="379" y="526"/>
                  </a:lnTo>
                  <a:lnTo>
                    <a:pt x="383" y="522"/>
                  </a:lnTo>
                  <a:lnTo>
                    <a:pt x="437" y="459"/>
                  </a:lnTo>
                  <a:lnTo>
                    <a:pt x="494" y="399"/>
                  </a:lnTo>
                  <a:lnTo>
                    <a:pt x="554" y="343"/>
                  </a:lnTo>
                  <a:lnTo>
                    <a:pt x="616" y="291"/>
                  </a:lnTo>
                  <a:lnTo>
                    <a:pt x="681" y="242"/>
                  </a:lnTo>
                  <a:lnTo>
                    <a:pt x="756" y="194"/>
                  </a:lnTo>
                  <a:lnTo>
                    <a:pt x="832" y="150"/>
                  </a:lnTo>
                  <a:lnTo>
                    <a:pt x="910" y="112"/>
                  </a:lnTo>
                  <a:lnTo>
                    <a:pt x="992" y="78"/>
                  </a:lnTo>
                  <a:lnTo>
                    <a:pt x="1075" y="50"/>
                  </a:lnTo>
                  <a:lnTo>
                    <a:pt x="1161" y="29"/>
                  </a:lnTo>
                  <a:lnTo>
                    <a:pt x="1248" y="13"/>
                  </a:lnTo>
                  <a:lnTo>
                    <a:pt x="1337" y="3"/>
                  </a:lnTo>
                  <a:lnTo>
                    <a:pt x="14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076"/>
            <p:cNvSpPr>
              <a:spLocks/>
            </p:cNvSpPr>
            <p:nvPr/>
          </p:nvSpPr>
          <p:spPr bwMode="auto">
            <a:xfrm>
              <a:off x="8420101" y="5080001"/>
              <a:ext cx="34925" cy="19050"/>
            </a:xfrm>
            <a:custGeom>
              <a:avLst/>
              <a:gdLst>
                <a:gd name="T0" fmla="*/ 55 w 221"/>
                <a:gd name="T1" fmla="*/ 0 h 119"/>
                <a:gd name="T2" fmla="*/ 55 w 221"/>
                <a:gd name="T3" fmla="*/ 56 h 119"/>
                <a:gd name="T4" fmla="*/ 56 w 221"/>
                <a:gd name="T5" fmla="*/ 0 h 119"/>
                <a:gd name="T6" fmla="*/ 56 w 221"/>
                <a:gd name="T7" fmla="*/ 0 h 119"/>
                <a:gd name="T8" fmla="*/ 115 w 221"/>
                <a:gd name="T9" fmla="*/ 2 h 119"/>
                <a:gd name="T10" fmla="*/ 172 w 221"/>
                <a:gd name="T11" fmla="*/ 7 h 119"/>
                <a:gd name="T12" fmla="*/ 189 w 221"/>
                <a:gd name="T13" fmla="*/ 12 h 119"/>
                <a:gd name="T14" fmla="*/ 203 w 221"/>
                <a:gd name="T15" fmla="*/ 21 h 119"/>
                <a:gd name="T16" fmla="*/ 214 w 221"/>
                <a:gd name="T17" fmla="*/ 35 h 119"/>
                <a:gd name="T18" fmla="*/ 221 w 221"/>
                <a:gd name="T19" fmla="*/ 51 h 119"/>
                <a:gd name="T20" fmla="*/ 221 w 221"/>
                <a:gd name="T21" fmla="*/ 69 h 119"/>
                <a:gd name="T22" fmla="*/ 217 w 221"/>
                <a:gd name="T23" fmla="*/ 86 h 119"/>
                <a:gd name="T24" fmla="*/ 209 w 221"/>
                <a:gd name="T25" fmla="*/ 99 h 119"/>
                <a:gd name="T26" fmla="*/ 196 w 221"/>
                <a:gd name="T27" fmla="*/ 110 h 119"/>
                <a:gd name="T28" fmla="*/ 182 w 221"/>
                <a:gd name="T29" fmla="*/ 116 h 119"/>
                <a:gd name="T30" fmla="*/ 166 w 221"/>
                <a:gd name="T31" fmla="*/ 119 h 119"/>
                <a:gd name="T32" fmla="*/ 163 w 221"/>
                <a:gd name="T33" fmla="*/ 118 h 119"/>
                <a:gd name="T34" fmla="*/ 159 w 221"/>
                <a:gd name="T35" fmla="*/ 118 h 119"/>
                <a:gd name="T36" fmla="*/ 108 w 221"/>
                <a:gd name="T37" fmla="*/ 114 h 119"/>
                <a:gd name="T38" fmla="*/ 57 w 221"/>
                <a:gd name="T39" fmla="*/ 112 h 119"/>
                <a:gd name="T40" fmla="*/ 39 w 221"/>
                <a:gd name="T41" fmla="*/ 110 h 119"/>
                <a:gd name="T42" fmla="*/ 23 w 221"/>
                <a:gd name="T43" fmla="*/ 102 h 119"/>
                <a:gd name="T44" fmla="*/ 11 w 221"/>
                <a:gd name="T45" fmla="*/ 90 h 119"/>
                <a:gd name="T46" fmla="*/ 3 w 221"/>
                <a:gd name="T47" fmla="*/ 74 h 119"/>
                <a:gd name="T48" fmla="*/ 0 w 221"/>
                <a:gd name="T49" fmla="*/ 56 h 119"/>
                <a:gd name="T50" fmla="*/ 3 w 221"/>
                <a:gd name="T51" fmla="*/ 39 h 119"/>
                <a:gd name="T52" fmla="*/ 10 w 221"/>
                <a:gd name="T53" fmla="*/ 23 h 119"/>
                <a:gd name="T54" fmla="*/ 22 w 221"/>
                <a:gd name="T55" fmla="*/ 11 h 119"/>
                <a:gd name="T56" fmla="*/ 37 w 221"/>
                <a:gd name="T57" fmla="*/ 3 h 119"/>
                <a:gd name="T58" fmla="*/ 55 w 221"/>
                <a:gd name="T5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1" h="119">
                  <a:moveTo>
                    <a:pt x="55" y="0"/>
                  </a:moveTo>
                  <a:lnTo>
                    <a:pt x="55" y="56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115" y="2"/>
                  </a:lnTo>
                  <a:lnTo>
                    <a:pt x="172" y="7"/>
                  </a:lnTo>
                  <a:lnTo>
                    <a:pt x="189" y="12"/>
                  </a:lnTo>
                  <a:lnTo>
                    <a:pt x="203" y="21"/>
                  </a:lnTo>
                  <a:lnTo>
                    <a:pt x="214" y="35"/>
                  </a:lnTo>
                  <a:lnTo>
                    <a:pt x="221" y="51"/>
                  </a:lnTo>
                  <a:lnTo>
                    <a:pt x="221" y="69"/>
                  </a:lnTo>
                  <a:lnTo>
                    <a:pt x="217" y="86"/>
                  </a:lnTo>
                  <a:lnTo>
                    <a:pt x="209" y="99"/>
                  </a:lnTo>
                  <a:lnTo>
                    <a:pt x="196" y="110"/>
                  </a:lnTo>
                  <a:lnTo>
                    <a:pt x="182" y="116"/>
                  </a:lnTo>
                  <a:lnTo>
                    <a:pt x="166" y="119"/>
                  </a:lnTo>
                  <a:lnTo>
                    <a:pt x="163" y="118"/>
                  </a:lnTo>
                  <a:lnTo>
                    <a:pt x="159" y="118"/>
                  </a:lnTo>
                  <a:lnTo>
                    <a:pt x="108" y="114"/>
                  </a:lnTo>
                  <a:lnTo>
                    <a:pt x="57" y="112"/>
                  </a:lnTo>
                  <a:lnTo>
                    <a:pt x="39" y="110"/>
                  </a:lnTo>
                  <a:lnTo>
                    <a:pt x="23" y="102"/>
                  </a:lnTo>
                  <a:lnTo>
                    <a:pt x="11" y="90"/>
                  </a:lnTo>
                  <a:lnTo>
                    <a:pt x="3" y="74"/>
                  </a:lnTo>
                  <a:lnTo>
                    <a:pt x="0" y="56"/>
                  </a:lnTo>
                  <a:lnTo>
                    <a:pt x="3" y="39"/>
                  </a:lnTo>
                  <a:lnTo>
                    <a:pt x="10" y="23"/>
                  </a:lnTo>
                  <a:lnTo>
                    <a:pt x="22" y="11"/>
                  </a:lnTo>
                  <a:lnTo>
                    <a:pt x="37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077"/>
            <p:cNvSpPr>
              <a:spLocks/>
            </p:cNvSpPr>
            <p:nvPr/>
          </p:nvSpPr>
          <p:spPr bwMode="auto">
            <a:xfrm>
              <a:off x="8351838" y="5089526"/>
              <a:ext cx="33338" cy="23813"/>
            </a:xfrm>
            <a:custGeom>
              <a:avLst/>
              <a:gdLst>
                <a:gd name="T0" fmla="*/ 153 w 214"/>
                <a:gd name="T1" fmla="*/ 0 h 158"/>
                <a:gd name="T2" fmla="*/ 167 w 214"/>
                <a:gd name="T3" fmla="*/ 1 h 158"/>
                <a:gd name="T4" fmla="*/ 181 w 214"/>
                <a:gd name="T5" fmla="*/ 5 h 158"/>
                <a:gd name="T6" fmla="*/ 194 w 214"/>
                <a:gd name="T7" fmla="*/ 12 h 158"/>
                <a:gd name="T8" fmla="*/ 204 w 214"/>
                <a:gd name="T9" fmla="*/ 24 h 158"/>
                <a:gd name="T10" fmla="*/ 211 w 214"/>
                <a:gd name="T11" fmla="*/ 37 h 158"/>
                <a:gd name="T12" fmla="*/ 214 w 214"/>
                <a:gd name="T13" fmla="*/ 51 h 158"/>
                <a:gd name="T14" fmla="*/ 213 w 214"/>
                <a:gd name="T15" fmla="*/ 66 h 158"/>
                <a:gd name="T16" fmla="*/ 209 w 214"/>
                <a:gd name="T17" fmla="*/ 80 h 158"/>
                <a:gd name="T18" fmla="*/ 202 w 214"/>
                <a:gd name="T19" fmla="*/ 92 h 158"/>
                <a:gd name="T20" fmla="*/ 190 w 214"/>
                <a:gd name="T21" fmla="*/ 101 h 158"/>
                <a:gd name="T22" fmla="*/ 177 w 214"/>
                <a:gd name="T23" fmla="*/ 109 h 158"/>
                <a:gd name="T24" fmla="*/ 129 w 214"/>
                <a:gd name="T25" fmla="*/ 129 h 158"/>
                <a:gd name="T26" fmla="*/ 81 w 214"/>
                <a:gd name="T27" fmla="*/ 152 h 158"/>
                <a:gd name="T28" fmla="*/ 69 w 214"/>
                <a:gd name="T29" fmla="*/ 156 h 158"/>
                <a:gd name="T30" fmla="*/ 56 w 214"/>
                <a:gd name="T31" fmla="*/ 158 h 158"/>
                <a:gd name="T32" fmla="*/ 42 w 214"/>
                <a:gd name="T33" fmla="*/ 156 h 158"/>
                <a:gd name="T34" fmla="*/ 28 w 214"/>
                <a:gd name="T35" fmla="*/ 150 h 158"/>
                <a:gd name="T36" fmla="*/ 15 w 214"/>
                <a:gd name="T37" fmla="*/ 139 h 158"/>
                <a:gd name="T38" fmla="*/ 6 w 214"/>
                <a:gd name="T39" fmla="*/ 127 h 158"/>
                <a:gd name="T40" fmla="*/ 1 w 214"/>
                <a:gd name="T41" fmla="*/ 113 h 158"/>
                <a:gd name="T42" fmla="*/ 0 w 214"/>
                <a:gd name="T43" fmla="*/ 98 h 158"/>
                <a:gd name="T44" fmla="*/ 3 w 214"/>
                <a:gd name="T45" fmla="*/ 84 h 158"/>
                <a:gd name="T46" fmla="*/ 9 w 214"/>
                <a:gd name="T47" fmla="*/ 71 h 158"/>
                <a:gd name="T48" fmla="*/ 18 w 214"/>
                <a:gd name="T49" fmla="*/ 59 h 158"/>
                <a:gd name="T50" fmla="*/ 31 w 214"/>
                <a:gd name="T51" fmla="*/ 51 h 158"/>
                <a:gd name="T52" fmla="*/ 85 w 214"/>
                <a:gd name="T53" fmla="*/ 26 h 158"/>
                <a:gd name="T54" fmla="*/ 139 w 214"/>
                <a:gd name="T55" fmla="*/ 3 h 158"/>
                <a:gd name="T56" fmla="*/ 153 w 214"/>
                <a:gd name="T5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4" h="158">
                  <a:moveTo>
                    <a:pt x="153" y="0"/>
                  </a:moveTo>
                  <a:lnTo>
                    <a:pt x="167" y="1"/>
                  </a:lnTo>
                  <a:lnTo>
                    <a:pt x="181" y="5"/>
                  </a:lnTo>
                  <a:lnTo>
                    <a:pt x="194" y="12"/>
                  </a:lnTo>
                  <a:lnTo>
                    <a:pt x="204" y="24"/>
                  </a:lnTo>
                  <a:lnTo>
                    <a:pt x="211" y="37"/>
                  </a:lnTo>
                  <a:lnTo>
                    <a:pt x="214" y="51"/>
                  </a:lnTo>
                  <a:lnTo>
                    <a:pt x="213" y="66"/>
                  </a:lnTo>
                  <a:lnTo>
                    <a:pt x="209" y="80"/>
                  </a:lnTo>
                  <a:lnTo>
                    <a:pt x="202" y="92"/>
                  </a:lnTo>
                  <a:lnTo>
                    <a:pt x="190" y="101"/>
                  </a:lnTo>
                  <a:lnTo>
                    <a:pt x="177" y="109"/>
                  </a:lnTo>
                  <a:lnTo>
                    <a:pt x="129" y="129"/>
                  </a:lnTo>
                  <a:lnTo>
                    <a:pt x="81" y="152"/>
                  </a:lnTo>
                  <a:lnTo>
                    <a:pt x="69" y="156"/>
                  </a:lnTo>
                  <a:lnTo>
                    <a:pt x="56" y="158"/>
                  </a:lnTo>
                  <a:lnTo>
                    <a:pt x="42" y="156"/>
                  </a:lnTo>
                  <a:lnTo>
                    <a:pt x="28" y="150"/>
                  </a:lnTo>
                  <a:lnTo>
                    <a:pt x="15" y="139"/>
                  </a:lnTo>
                  <a:lnTo>
                    <a:pt x="6" y="127"/>
                  </a:lnTo>
                  <a:lnTo>
                    <a:pt x="1" y="113"/>
                  </a:lnTo>
                  <a:lnTo>
                    <a:pt x="0" y="98"/>
                  </a:lnTo>
                  <a:lnTo>
                    <a:pt x="3" y="84"/>
                  </a:lnTo>
                  <a:lnTo>
                    <a:pt x="9" y="71"/>
                  </a:lnTo>
                  <a:lnTo>
                    <a:pt x="18" y="59"/>
                  </a:lnTo>
                  <a:lnTo>
                    <a:pt x="31" y="51"/>
                  </a:lnTo>
                  <a:lnTo>
                    <a:pt x="85" y="26"/>
                  </a:lnTo>
                  <a:lnTo>
                    <a:pt x="139" y="3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078"/>
            <p:cNvSpPr>
              <a:spLocks/>
            </p:cNvSpPr>
            <p:nvPr/>
          </p:nvSpPr>
          <p:spPr bwMode="auto">
            <a:xfrm>
              <a:off x="8575676" y="5202238"/>
              <a:ext cx="22225" cy="34925"/>
            </a:xfrm>
            <a:custGeom>
              <a:avLst/>
              <a:gdLst>
                <a:gd name="T0" fmla="*/ 53 w 144"/>
                <a:gd name="T1" fmla="*/ 0 h 219"/>
                <a:gd name="T2" fmla="*/ 68 w 144"/>
                <a:gd name="T3" fmla="*/ 1 h 219"/>
                <a:gd name="T4" fmla="*/ 81 w 144"/>
                <a:gd name="T5" fmla="*/ 5 h 219"/>
                <a:gd name="T6" fmla="*/ 93 w 144"/>
                <a:gd name="T7" fmla="*/ 13 h 219"/>
                <a:gd name="T8" fmla="*/ 103 w 144"/>
                <a:gd name="T9" fmla="*/ 23 h 219"/>
                <a:gd name="T10" fmla="*/ 109 w 144"/>
                <a:gd name="T11" fmla="*/ 38 h 219"/>
                <a:gd name="T12" fmla="*/ 127 w 144"/>
                <a:gd name="T13" fmla="*/ 93 h 219"/>
                <a:gd name="T14" fmla="*/ 142 w 144"/>
                <a:gd name="T15" fmla="*/ 149 h 219"/>
                <a:gd name="T16" fmla="*/ 144 w 144"/>
                <a:gd name="T17" fmla="*/ 164 h 219"/>
                <a:gd name="T18" fmla="*/ 142 w 144"/>
                <a:gd name="T19" fmla="*/ 178 h 219"/>
                <a:gd name="T20" fmla="*/ 136 w 144"/>
                <a:gd name="T21" fmla="*/ 191 h 219"/>
                <a:gd name="T22" fmla="*/ 128 w 144"/>
                <a:gd name="T23" fmla="*/ 203 h 219"/>
                <a:gd name="T24" fmla="*/ 116 w 144"/>
                <a:gd name="T25" fmla="*/ 212 h 219"/>
                <a:gd name="T26" fmla="*/ 101 w 144"/>
                <a:gd name="T27" fmla="*/ 217 h 219"/>
                <a:gd name="T28" fmla="*/ 95 w 144"/>
                <a:gd name="T29" fmla="*/ 218 h 219"/>
                <a:gd name="T30" fmla="*/ 88 w 144"/>
                <a:gd name="T31" fmla="*/ 219 h 219"/>
                <a:gd name="T32" fmla="*/ 74 w 144"/>
                <a:gd name="T33" fmla="*/ 217 h 219"/>
                <a:gd name="T34" fmla="*/ 60 w 144"/>
                <a:gd name="T35" fmla="*/ 211 h 219"/>
                <a:gd name="T36" fmla="*/ 48 w 144"/>
                <a:gd name="T37" fmla="*/ 203 h 219"/>
                <a:gd name="T38" fmla="*/ 39 w 144"/>
                <a:gd name="T39" fmla="*/ 190 h 219"/>
                <a:gd name="T40" fmla="*/ 34 w 144"/>
                <a:gd name="T41" fmla="*/ 176 h 219"/>
                <a:gd name="T42" fmla="*/ 20 w 144"/>
                <a:gd name="T43" fmla="*/ 125 h 219"/>
                <a:gd name="T44" fmla="*/ 4 w 144"/>
                <a:gd name="T45" fmla="*/ 74 h 219"/>
                <a:gd name="T46" fmla="*/ 0 w 144"/>
                <a:gd name="T47" fmla="*/ 59 h 219"/>
                <a:gd name="T48" fmla="*/ 1 w 144"/>
                <a:gd name="T49" fmla="*/ 45 h 219"/>
                <a:gd name="T50" fmla="*/ 7 w 144"/>
                <a:gd name="T51" fmla="*/ 31 h 219"/>
                <a:gd name="T52" fmla="*/ 14 w 144"/>
                <a:gd name="T53" fmla="*/ 19 h 219"/>
                <a:gd name="T54" fmla="*/ 25 w 144"/>
                <a:gd name="T55" fmla="*/ 9 h 219"/>
                <a:gd name="T56" fmla="*/ 38 w 144"/>
                <a:gd name="T57" fmla="*/ 3 h 219"/>
                <a:gd name="T58" fmla="*/ 53 w 144"/>
                <a:gd name="T59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4" h="219">
                  <a:moveTo>
                    <a:pt x="53" y="0"/>
                  </a:moveTo>
                  <a:lnTo>
                    <a:pt x="68" y="1"/>
                  </a:lnTo>
                  <a:lnTo>
                    <a:pt x="81" y="5"/>
                  </a:lnTo>
                  <a:lnTo>
                    <a:pt x="93" y="13"/>
                  </a:lnTo>
                  <a:lnTo>
                    <a:pt x="103" y="23"/>
                  </a:lnTo>
                  <a:lnTo>
                    <a:pt x="109" y="38"/>
                  </a:lnTo>
                  <a:lnTo>
                    <a:pt x="127" y="93"/>
                  </a:lnTo>
                  <a:lnTo>
                    <a:pt x="142" y="149"/>
                  </a:lnTo>
                  <a:lnTo>
                    <a:pt x="144" y="164"/>
                  </a:lnTo>
                  <a:lnTo>
                    <a:pt x="142" y="178"/>
                  </a:lnTo>
                  <a:lnTo>
                    <a:pt x="136" y="191"/>
                  </a:lnTo>
                  <a:lnTo>
                    <a:pt x="128" y="203"/>
                  </a:lnTo>
                  <a:lnTo>
                    <a:pt x="116" y="212"/>
                  </a:lnTo>
                  <a:lnTo>
                    <a:pt x="101" y="217"/>
                  </a:lnTo>
                  <a:lnTo>
                    <a:pt x="95" y="218"/>
                  </a:lnTo>
                  <a:lnTo>
                    <a:pt x="88" y="219"/>
                  </a:lnTo>
                  <a:lnTo>
                    <a:pt x="74" y="217"/>
                  </a:lnTo>
                  <a:lnTo>
                    <a:pt x="60" y="211"/>
                  </a:lnTo>
                  <a:lnTo>
                    <a:pt x="48" y="203"/>
                  </a:lnTo>
                  <a:lnTo>
                    <a:pt x="39" y="190"/>
                  </a:lnTo>
                  <a:lnTo>
                    <a:pt x="34" y="176"/>
                  </a:lnTo>
                  <a:lnTo>
                    <a:pt x="20" y="125"/>
                  </a:lnTo>
                  <a:lnTo>
                    <a:pt x="4" y="74"/>
                  </a:lnTo>
                  <a:lnTo>
                    <a:pt x="0" y="59"/>
                  </a:lnTo>
                  <a:lnTo>
                    <a:pt x="1" y="45"/>
                  </a:lnTo>
                  <a:lnTo>
                    <a:pt x="7" y="31"/>
                  </a:lnTo>
                  <a:lnTo>
                    <a:pt x="14" y="19"/>
                  </a:lnTo>
                  <a:lnTo>
                    <a:pt x="25" y="9"/>
                  </a:lnTo>
                  <a:lnTo>
                    <a:pt x="38" y="3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079"/>
            <p:cNvSpPr>
              <a:spLocks/>
            </p:cNvSpPr>
            <p:nvPr/>
          </p:nvSpPr>
          <p:spPr bwMode="auto">
            <a:xfrm>
              <a:off x="8542338" y="5140326"/>
              <a:ext cx="26988" cy="31750"/>
            </a:xfrm>
            <a:custGeom>
              <a:avLst/>
              <a:gdLst>
                <a:gd name="T0" fmla="*/ 61 w 178"/>
                <a:gd name="T1" fmla="*/ 0 h 201"/>
                <a:gd name="T2" fmla="*/ 75 w 178"/>
                <a:gd name="T3" fmla="*/ 3 h 201"/>
                <a:gd name="T4" fmla="*/ 87 w 178"/>
                <a:gd name="T5" fmla="*/ 10 h 201"/>
                <a:gd name="T6" fmla="*/ 98 w 178"/>
                <a:gd name="T7" fmla="*/ 20 h 201"/>
                <a:gd name="T8" fmla="*/ 134 w 178"/>
                <a:gd name="T9" fmla="*/ 66 h 201"/>
                <a:gd name="T10" fmla="*/ 168 w 178"/>
                <a:gd name="T11" fmla="*/ 114 h 201"/>
                <a:gd name="T12" fmla="*/ 175 w 178"/>
                <a:gd name="T13" fmla="*/ 128 h 201"/>
                <a:gd name="T14" fmla="*/ 178 w 178"/>
                <a:gd name="T15" fmla="*/ 142 h 201"/>
                <a:gd name="T16" fmla="*/ 177 w 178"/>
                <a:gd name="T17" fmla="*/ 156 h 201"/>
                <a:gd name="T18" fmla="*/ 173 w 178"/>
                <a:gd name="T19" fmla="*/ 170 h 201"/>
                <a:gd name="T20" fmla="*/ 165 w 178"/>
                <a:gd name="T21" fmla="*/ 182 h 201"/>
                <a:gd name="T22" fmla="*/ 153 w 178"/>
                <a:gd name="T23" fmla="*/ 192 h 201"/>
                <a:gd name="T24" fmla="*/ 138 w 178"/>
                <a:gd name="T25" fmla="*/ 199 h 201"/>
                <a:gd name="T26" fmla="*/ 122 w 178"/>
                <a:gd name="T27" fmla="*/ 201 h 201"/>
                <a:gd name="T28" fmla="*/ 109 w 178"/>
                <a:gd name="T29" fmla="*/ 200 h 201"/>
                <a:gd name="T30" fmla="*/ 96 w 178"/>
                <a:gd name="T31" fmla="*/ 195 h 201"/>
                <a:gd name="T32" fmla="*/ 84 w 178"/>
                <a:gd name="T33" fmla="*/ 188 h 201"/>
                <a:gd name="T34" fmla="*/ 75 w 178"/>
                <a:gd name="T35" fmla="*/ 177 h 201"/>
                <a:gd name="T36" fmla="*/ 44 w 178"/>
                <a:gd name="T37" fmla="*/ 134 h 201"/>
                <a:gd name="T38" fmla="*/ 12 w 178"/>
                <a:gd name="T39" fmla="*/ 92 h 201"/>
                <a:gd name="T40" fmla="*/ 4 w 178"/>
                <a:gd name="T41" fmla="*/ 79 h 201"/>
                <a:gd name="T42" fmla="*/ 0 w 178"/>
                <a:gd name="T43" fmla="*/ 65 h 201"/>
                <a:gd name="T44" fmla="*/ 0 w 178"/>
                <a:gd name="T45" fmla="*/ 51 h 201"/>
                <a:gd name="T46" fmla="*/ 3 w 178"/>
                <a:gd name="T47" fmla="*/ 37 h 201"/>
                <a:gd name="T48" fmla="*/ 10 w 178"/>
                <a:gd name="T49" fmla="*/ 23 h 201"/>
                <a:gd name="T50" fmla="*/ 20 w 178"/>
                <a:gd name="T51" fmla="*/ 12 h 201"/>
                <a:gd name="T52" fmla="*/ 32 w 178"/>
                <a:gd name="T53" fmla="*/ 5 h 201"/>
                <a:gd name="T54" fmla="*/ 46 w 178"/>
                <a:gd name="T55" fmla="*/ 1 h 201"/>
                <a:gd name="T56" fmla="*/ 61 w 178"/>
                <a:gd name="T57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8" h="201">
                  <a:moveTo>
                    <a:pt x="61" y="0"/>
                  </a:moveTo>
                  <a:lnTo>
                    <a:pt x="75" y="3"/>
                  </a:lnTo>
                  <a:lnTo>
                    <a:pt x="87" y="10"/>
                  </a:lnTo>
                  <a:lnTo>
                    <a:pt x="98" y="20"/>
                  </a:lnTo>
                  <a:lnTo>
                    <a:pt x="134" y="66"/>
                  </a:lnTo>
                  <a:lnTo>
                    <a:pt x="168" y="114"/>
                  </a:lnTo>
                  <a:lnTo>
                    <a:pt x="175" y="128"/>
                  </a:lnTo>
                  <a:lnTo>
                    <a:pt x="178" y="142"/>
                  </a:lnTo>
                  <a:lnTo>
                    <a:pt x="177" y="156"/>
                  </a:lnTo>
                  <a:lnTo>
                    <a:pt x="173" y="170"/>
                  </a:lnTo>
                  <a:lnTo>
                    <a:pt x="165" y="182"/>
                  </a:lnTo>
                  <a:lnTo>
                    <a:pt x="153" y="192"/>
                  </a:lnTo>
                  <a:lnTo>
                    <a:pt x="138" y="199"/>
                  </a:lnTo>
                  <a:lnTo>
                    <a:pt x="122" y="201"/>
                  </a:lnTo>
                  <a:lnTo>
                    <a:pt x="109" y="200"/>
                  </a:lnTo>
                  <a:lnTo>
                    <a:pt x="96" y="195"/>
                  </a:lnTo>
                  <a:lnTo>
                    <a:pt x="84" y="188"/>
                  </a:lnTo>
                  <a:lnTo>
                    <a:pt x="75" y="177"/>
                  </a:lnTo>
                  <a:lnTo>
                    <a:pt x="44" y="134"/>
                  </a:lnTo>
                  <a:lnTo>
                    <a:pt x="12" y="92"/>
                  </a:lnTo>
                  <a:lnTo>
                    <a:pt x="4" y="79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3" y="37"/>
                  </a:lnTo>
                  <a:lnTo>
                    <a:pt x="10" y="23"/>
                  </a:lnTo>
                  <a:lnTo>
                    <a:pt x="20" y="12"/>
                  </a:lnTo>
                  <a:lnTo>
                    <a:pt x="32" y="5"/>
                  </a:lnTo>
                  <a:lnTo>
                    <a:pt x="46" y="1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080"/>
            <p:cNvSpPr>
              <a:spLocks/>
            </p:cNvSpPr>
            <p:nvPr/>
          </p:nvSpPr>
          <p:spPr bwMode="auto">
            <a:xfrm>
              <a:off x="8402638" y="5464176"/>
              <a:ext cx="34925" cy="17463"/>
            </a:xfrm>
            <a:custGeom>
              <a:avLst/>
              <a:gdLst>
                <a:gd name="T0" fmla="*/ 62 w 225"/>
                <a:gd name="T1" fmla="*/ 0 h 119"/>
                <a:gd name="T2" fmla="*/ 114 w 225"/>
                <a:gd name="T3" fmla="*/ 5 h 119"/>
                <a:gd name="T4" fmla="*/ 166 w 225"/>
                <a:gd name="T5" fmla="*/ 6 h 119"/>
                <a:gd name="T6" fmla="*/ 184 w 225"/>
                <a:gd name="T7" fmla="*/ 9 h 119"/>
                <a:gd name="T8" fmla="*/ 200 w 225"/>
                <a:gd name="T9" fmla="*/ 17 h 119"/>
                <a:gd name="T10" fmla="*/ 213 w 225"/>
                <a:gd name="T11" fmla="*/ 30 h 119"/>
                <a:gd name="T12" fmla="*/ 222 w 225"/>
                <a:gd name="T13" fmla="*/ 45 h 119"/>
                <a:gd name="T14" fmla="*/ 225 w 225"/>
                <a:gd name="T15" fmla="*/ 62 h 119"/>
                <a:gd name="T16" fmla="*/ 222 w 225"/>
                <a:gd name="T17" fmla="*/ 81 h 119"/>
                <a:gd name="T18" fmla="*/ 215 w 225"/>
                <a:gd name="T19" fmla="*/ 96 h 119"/>
                <a:gd name="T20" fmla="*/ 203 w 225"/>
                <a:gd name="T21" fmla="*/ 108 h 119"/>
                <a:gd name="T22" fmla="*/ 188 w 225"/>
                <a:gd name="T23" fmla="*/ 116 h 119"/>
                <a:gd name="T24" fmla="*/ 171 w 225"/>
                <a:gd name="T25" fmla="*/ 119 h 119"/>
                <a:gd name="T26" fmla="*/ 166 w 225"/>
                <a:gd name="T27" fmla="*/ 119 h 119"/>
                <a:gd name="T28" fmla="*/ 107 w 225"/>
                <a:gd name="T29" fmla="*/ 117 h 119"/>
                <a:gd name="T30" fmla="*/ 49 w 225"/>
                <a:gd name="T31" fmla="*/ 112 h 119"/>
                <a:gd name="T32" fmla="*/ 31 w 225"/>
                <a:gd name="T33" fmla="*/ 106 h 119"/>
                <a:gd name="T34" fmla="*/ 17 w 225"/>
                <a:gd name="T35" fmla="*/ 97 h 119"/>
                <a:gd name="T36" fmla="*/ 7 w 225"/>
                <a:gd name="T37" fmla="*/ 84 h 119"/>
                <a:gd name="T38" fmla="*/ 1 w 225"/>
                <a:gd name="T39" fmla="*/ 67 h 119"/>
                <a:gd name="T40" fmla="*/ 0 w 225"/>
                <a:gd name="T41" fmla="*/ 49 h 119"/>
                <a:gd name="T42" fmla="*/ 5 w 225"/>
                <a:gd name="T43" fmla="*/ 32 h 119"/>
                <a:gd name="T44" fmla="*/ 14 w 225"/>
                <a:gd name="T45" fmla="*/ 17 h 119"/>
                <a:gd name="T46" fmla="*/ 27 w 225"/>
                <a:gd name="T47" fmla="*/ 7 h 119"/>
                <a:gd name="T48" fmla="*/ 44 w 225"/>
                <a:gd name="T49" fmla="*/ 1 h 119"/>
                <a:gd name="T50" fmla="*/ 62 w 225"/>
                <a:gd name="T51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5" h="119">
                  <a:moveTo>
                    <a:pt x="62" y="0"/>
                  </a:moveTo>
                  <a:lnTo>
                    <a:pt x="114" y="5"/>
                  </a:lnTo>
                  <a:lnTo>
                    <a:pt x="166" y="6"/>
                  </a:lnTo>
                  <a:lnTo>
                    <a:pt x="184" y="9"/>
                  </a:lnTo>
                  <a:lnTo>
                    <a:pt x="200" y="17"/>
                  </a:lnTo>
                  <a:lnTo>
                    <a:pt x="213" y="30"/>
                  </a:lnTo>
                  <a:lnTo>
                    <a:pt x="222" y="45"/>
                  </a:lnTo>
                  <a:lnTo>
                    <a:pt x="225" y="62"/>
                  </a:lnTo>
                  <a:lnTo>
                    <a:pt x="222" y="81"/>
                  </a:lnTo>
                  <a:lnTo>
                    <a:pt x="215" y="96"/>
                  </a:lnTo>
                  <a:lnTo>
                    <a:pt x="203" y="108"/>
                  </a:lnTo>
                  <a:lnTo>
                    <a:pt x="188" y="116"/>
                  </a:lnTo>
                  <a:lnTo>
                    <a:pt x="171" y="119"/>
                  </a:lnTo>
                  <a:lnTo>
                    <a:pt x="166" y="119"/>
                  </a:lnTo>
                  <a:lnTo>
                    <a:pt x="107" y="117"/>
                  </a:lnTo>
                  <a:lnTo>
                    <a:pt x="49" y="112"/>
                  </a:lnTo>
                  <a:lnTo>
                    <a:pt x="31" y="106"/>
                  </a:lnTo>
                  <a:lnTo>
                    <a:pt x="17" y="97"/>
                  </a:lnTo>
                  <a:lnTo>
                    <a:pt x="7" y="84"/>
                  </a:lnTo>
                  <a:lnTo>
                    <a:pt x="1" y="67"/>
                  </a:lnTo>
                  <a:lnTo>
                    <a:pt x="0" y="49"/>
                  </a:lnTo>
                  <a:lnTo>
                    <a:pt x="5" y="32"/>
                  </a:lnTo>
                  <a:lnTo>
                    <a:pt x="14" y="17"/>
                  </a:lnTo>
                  <a:lnTo>
                    <a:pt x="27" y="7"/>
                  </a:lnTo>
                  <a:lnTo>
                    <a:pt x="44" y="1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081"/>
            <p:cNvSpPr>
              <a:spLocks/>
            </p:cNvSpPr>
            <p:nvPr/>
          </p:nvSpPr>
          <p:spPr bwMode="auto">
            <a:xfrm>
              <a:off x="8531226" y="5402263"/>
              <a:ext cx="28575" cy="31750"/>
            </a:xfrm>
            <a:custGeom>
              <a:avLst/>
              <a:gdLst>
                <a:gd name="T0" fmla="*/ 125 w 187"/>
                <a:gd name="T1" fmla="*/ 0 h 195"/>
                <a:gd name="T2" fmla="*/ 139 w 187"/>
                <a:gd name="T3" fmla="*/ 1 h 195"/>
                <a:gd name="T4" fmla="*/ 153 w 187"/>
                <a:gd name="T5" fmla="*/ 5 h 195"/>
                <a:gd name="T6" fmla="*/ 166 w 187"/>
                <a:gd name="T7" fmla="*/ 12 h 195"/>
                <a:gd name="T8" fmla="*/ 177 w 187"/>
                <a:gd name="T9" fmla="*/ 23 h 195"/>
                <a:gd name="T10" fmla="*/ 184 w 187"/>
                <a:gd name="T11" fmla="*/ 37 h 195"/>
                <a:gd name="T12" fmla="*/ 187 w 187"/>
                <a:gd name="T13" fmla="*/ 50 h 195"/>
                <a:gd name="T14" fmla="*/ 186 w 187"/>
                <a:gd name="T15" fmla="*/ 65 h 195"/>
                <a:gd name="T16" fmla="*/ 182 w 187"/>
                <a:gd name="T17" fmla="*/ 79 h 195"/>
                <a:gd name="T18" fmla="*/ 174 w 187"/>
                <a:gd name="T19" fmla="*/ 92 h 195"/>
                <a:gd name="T20" fmla="*/ 137 w 187"/>
                <a:gd name="T21" fmla="*/ 136 h 195"/>
                <a:gd name="T22" fmla="*/ 97 w 187"/>
                <a:gd name="T23" fmla="*/ 179 h 195"/>
                <a:gd name="T24" fmla="*/ 85 w 187"/>
                <a:gd name="T25" fmla="*/ 188 h 195"/>
                <a:gd name="T26" fmla="*/ 71 w 187"/>
                <a:gd name="T27" fmla="*/ 193 h 195"/>
                <a:gd name="T28" fmla="*/ 56 w 187"/>
                <a:gd name="T29" fmla="*/ 195 h 195"/>
                <a:gd name="T30" fmla="*/ 43 w 187"/>
                <a:gd name="T31" fmla="*/ 193 h 195"/>
                <a:gd name="T32" fmla="*/ 29 w 187"/>
                <a:gd name="T33" fmla="*/ 188 h 195"/>
                <a:gd name="T34" fmla="*/ 18 w 187"/>
                <a:gd name="T35" fmla="*/ 179 h 195"/>
                <a:gd name="T36" fmla="*/ 8 w 187"/>
                <a:gd name="T37" fmla="*/ 168 h 195"/>
                <a:gd name="T38" fmla="*/ 2 w 187"/>
                <a:gd name="T39" fmla="*/ 155 h 195"/>
                <a:gd name="T40" fmla="*/ 0 w 187"/>
                <a:gd name="T41" fmla="*/ 140 h 195"/>
                <a:gd name="T42" fmla="*/ 2 w 187"/>
                <a:gd name="T43" fmla="*/ 126 h 195"/>
                <a:gd name="T44" fmla="*/ 7 w 187"/>
                <a:gd name="T45" fmla="*/ 112 h 195"/>
                <a:gd name="T46" fmla="*/ 17 w 187"/>
                <a:gd name="T47" fmla="*/ 100 h 195"/>
                <a:gd name="T48" fmla="*/ 53 w 187"/>
                <a:gd name="T49" fmla="*/ 61 h 195"/>
                <a:gd name="T50" fmla="*/ 87 w 187"/>
                <a:gd name="T51" fmla="*/ 20 h 195"/>
                <a:gd name="T52" fmla="*/ 98 w 187"/>
                <a:gd name="T53" fmla="*/ 10 h 195"/>
                <a:gd name="T54" fmla="*/ 111 w 187"/>
                <a:gd name="T55" fmla="*/ 4 h 195"/>
                <a:gd name="T56" fmla="*/ 125 w 187"/>
                <a:gd name="T57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7" h="195">
                  <a:moveTo>
                    <a:pt x="125" y="0"/>
                  </a:moveTo>
                  <a:lnTo>
                    <a:pt x="139" y="1"/>
                  </a:lnTo>
                  <a:lnTo>
                    <a:pt x="153" y="5"/>
                  </a:lnTo>
                  <a:lnTo>
                    <a:pt x="166" y="12"/>
                  </a:lnTo>
                  <a:lnTo>
                    <a:pt x="177" y="23"/>
                  </a:lnTo>
                  <a:lnTo>
                    <a:pt x="184" y="37"/>
                  </a:lnTo>
                  <a:lnTo>
                    <a:pt x="187" y="50"/>
                  </a:lnTo>
                  <a:lnTo>
                    <a:pt x="186" y="65"/>
                  </a:lnTo>
                  <a:lnTo>
                    <a:pt x="182" y="79"/>
                  </a:lnTo>
                  <a:lnTo>
                    <a:pt x="174" y="92"/>
                  </a:lnTo>
                  <a:lnTo>
                    <a:pt x="137" y="136"/>
                  </a:lnTo>
                  <a:lnTo>
                    <a:pt x="97" y="179"/>
                  </a:lnTo>
                  <a:lnTo>
                    <a:pt x="85" y="188"/>
                  </a:lnTo>
                  <a:lnTo>
                    <a:pt x="71" y="193"/>
                  </a:lnTo>
                  <a:lnTo>
                    <a:pt x="56" y="195"/>
                  </a:lnTo>
                  <a:lnTo>
                    <a:pt x="43" y="193"/>
                  </a:lnTo>
                  <a:lnTo>
                    <a:pt x="29" y="188"/>
                  </a:lnTo>
                  <a:lnTo>
                    <a:pt x="18" y="179"/>
                  </a:lnTo>
                  <a:lnTo>
                    <a:pt x="8" y="168"/>
                  </a:lnTo>
                  <a:lnTo>
                    <a:pt x="2" y="155"/>
                  </a:lnTo>
                  <a:lnTo>
                    <a:pt x="0" y="140"/>
                  </a:lnTo>
                  <a:lnTo>
                    <a:pt x="2" y="126"/>
                  </a:lnTo>
                  <a:lnTo>
                    <a:pt x="7" y="112"/>
                  </a:lnTo>
                  <a:lnTo>
                    <a:pt x="17" y="100"/>
                  </a:lnTo>
                  <a:lnTo>
                    <a:pt x="53" y="61"/>
                  </a:lnTo>
                  <a:lnTo>
                    <a:pt x="87" y="20"/>
                  </a:lnTo>
                  <a:lnTo>
                    <a:pt x="98" y="10"/>
                  </a:lnTo>
                  <a:lnTo>
                    <a:pt x="111" y="4"/>
                  </a:lnTo>
                  <a:lnTo>
                    <a:pt x="1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082"/>
            <p:cNvSpPr>
              <a:spLocks/>
            </p:cNvSpPr>
            <p:nvPr/>
          </p:nvSpPr>
          <p:spPr bwMode="auto">
            <a:xfrm>
              <a:off x="8472488" y="5448301"/>
              <a:ext cx="33338" cy="23813"/>
            </a:xfrm>
            <a:custGeom>
              <a:avLst/>
              <a:gdLst>
                <a:gd name="T0" fmla="*/ 160 w 213"/>
                <a:gd name="T1" fmla="*/ 0 h 157"/>
                <a:gd name="T2" fmla="*/ 174 w 213"/>
                <a:gd name="T3" fmla="*/ 2 h 157"/>
                <a:gd name="T4" fmla="*/ 187 w 213"/>
                <a:gd name="T5" fmla="*/ 8 h 157"/>
                <a:gd name="T6" fmla="*/ 198 w 213"/>
                <a:gd name="T7" fmla="*/ 17 h 157"/>
                <a:gd name="T8" fmla="*/ 206 w 213"/>
                <a:gd name="T9" fmla="*/ 30 h 157"/>
                <a:gd name="T10" fmla="*/ 212 w 213"/>
                <a:gd name="T11" fmla="*/ 44 h 157"/>
                <a:gd name="T12" fmla="*/ 213 w 213"/>
                <a:gd name="T13" fmla="*/ 59 h 157"/>
                <a:gd name="T14" fmla="*/ 211 w 213"/>
                <a:gd name="T15" fmla="*/ 72 h 157"/>
                <a:gd name="T16" fmla="*/ 204 w 213"/>
                <a:gd name="T17" fmla="*/ 86 h 157"/>
                <a:gd name="T18" fmla="*/ 195 w 213"/>
                <a:gd name="T19" fmla="*/ 97 h 157"/>
                <a:gd name="T20" fmla="*/ 182 w 213"/>
                <a:gd name="T21" fmla="*/ 105 h 157"/>
                <a:gd name="T22" fmla="*/ 129 w 213"/>
                <a:gd name="T23" fmla="*/ 131 h 157"/>
                <a:gd name="T24" fmla="*/ 75 w 213"/>
                <a:gd name="T25" fmla="*/ 153 h 157"/>
                <a:gd name="T26" fmla="*/ 65 w 213"/>
                <a:gd name="T27" fmla="*/ 156 h 157"/>
                <a:gd name="T28" fmla="*/ 56 w 213"/>
                <a:gd name="T29" fmla="*/ 157 h 157"/>
                <a:gd name="T30" fmla="*/ 38 w 213"/>
                <a:gd name="T31" fmla="*/ 154 h 157"/>
                <a:gd name="T32" fmla="*/ 24 w 213"/>
                <a:gd name="T33" fmla="*/ 147 h 157"/>
                <a:gd name="T34" fmla="*/ 12 w 213"/>
                <a:gd name="T35" fmla="*/ 136 h 157"/>
                <a:gd name="T36" fmla="*/ 3 w 213"/>
                <a:gd name="T37" fmla="*/ 120 h 157"/>
                <a:gd name="T38" fmla="*/ 0 w 213"/>
                <a:gd name="T39" fmla="*/ 106 h 157"/>
                <a:gd name="T40" fmla="*/ 1 w 213"/>
                <a:gd name="T41" fmla="*/ 92 h 157"/>
                <a:gd name="T42" fmla="*/ 5 w 213"/>
                <a:gd name="T43" fmla="*/ 77 h 157"/>
                <a:gd name="T44" fmla="*/ 12 w 213"/>
                <a:gd name="T45" fmla="*/ 65 h 157"/>
                <a:gd name="T46" fmla="*/ 22 w 213"/>
                <a:gd name="T47" fmla="*/ 55 h 157"/>
                <a:gd name="T48" fmla="*/ 35 w 213"/>
                <a:gd name="T49" fmla="*/ 48 h 157"/>
                <a:gd name="T50" fmla="*/ 84 w 213"/>
                <a:gd name="T51" fmla="*/ 28 h 157"/>
                <a:gd name="T52" fmla="*/ 131 w 213"/>
                <a:gd name="T53" fmla="*/ 6 h 157"/>
                <a:gd name="T54" fmla="*/ 145 w 213"/>
                <a:gd name="T55" fmla="*/ 1 h 157"/>
                <a:gd name="T56" fmla="*/ 160 w 213"/>
                <a:gd name="T5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3" h="157">
                  <a:moveTo>
                    <a:pt x="160" y="0"/>
                  </a:moveTo>
                  <a:lnTo>
                    <a:pt x="174" y="2"/>
                  </a:lnTo>
                  <a:lnTo>
                    <a:pt x="187" y="8"/>
                  </a:lnTo>
                  <a:lnTo>
                    <a:pt x="198" y="17"/>
                  </a:lnTo>
                  <a:lnTo>
                    <a:pt x="206" y="30"/>
                  </a:lnTo>
                  <a:lnTo>
                    <a:pt x="212" y="44"/>
                  </a:lnTo>
                  <a:lnTo>
                    <a:pt x="213" y="59"/>
                  </a:lnTo>
                  <a:lnTo>
                    <a:pt x="211" y="72"/>
                  </a:lnTo>
                  <a:lnTo>
                    <a:pt x="204" y="86"/>
                  </a:lnTo>
                  <a:lnTo>
                    <a:pt x="195" y="97"/>
                  </a:lnTo>
                  <a:lnTo>
                    <a:pt x="182" y="105"/>
                  </a:lnTo>
                  <a:lnTo>
                    <a:pt x="129" y="131"/>
                  </a:lnTo>
                  <a:lnTo>
                    <a:pt x="75" y="153"/>
                  </a:lnTo>
                  <a:lnTo>
                    <a:pt x="65" y="156"/>
                  </a:lnTo>
                  <a:lnTo>
                    <a:pt x="56" y="157"/>
                  </a:lnTo>
                  <a:lnTo>
                    <a:pt x="38" y="154"/>
                  </a:lnTo>
                  <a:lnTo>
                    <a:pt x="24" y="147"/>
                  </a:lnTo>
                  <a:lnTo>
                    <a:pt x="12" y="136"/>
                  </a:lnTo>
                  <a:lnTo>
                    <a:pt x="3" y="120"/>
                  </a:lnTo>
                  <a:lnTo>
                    <a:pt x="0" y="106"/>
                  </a:lnTo>
                  <a:lnTo>
                    <a:pt x="1" y="92"/>
                  </a:lnTo>
                  <a:lnTo>
                    <a:pt x="5" y="77"/>
                  </a:lnTo>
                  <a:lnTo>
                    <a:pt x="12" y="65"/>
                  </a:lnTo>
                  <a:lnTo>
                    <a:pt x="22" y="55"/>
                  </a:lnTo>
                  <a:lnTo>
                    <a:pt x="35" y="48"/>
                  </a:lnTo>
                  <a:lnTo>
                    <a:pt x="84" y="28"/>
                  </a:lnTo>
                  <a:lnTo>
                    <a:pt x="131" y="6"/>
                  </a:lnTo>
                  <a:lnTo>
                    <a:pt x="145" y="1"/>
                  </a:lnTo>
                  <a:lnTo>
                    <a:pt x="1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083"/>
            <p:cNvSpPr>
              <a:spLocks/>
            </p:cNvSpPr>
            <p:nvPr/>
          </p:nvSpPr>
          <p:spPr bwMode="auto">
            <a:xfrm>
              <a:off x="8486776" y="5095876"/>
              <a:ext cx="33338" cy="26988"/>
            </a:xfrm>
            <a:custGeom>
              <a:avLst/>
              <a:gdLst>
                <a:gd name="T0" fmla="*/ 53 w 208"/>
                <a:gd name="T1" fmla="*/ 0 h 168"/>
                <a:gd name="T2" fmla="*/ 68 w 208"/>
                <a:gd name="T3" fmla="*/ 1 h 168"/>
                <a:gd name="T4" fmla="*/ 82 w 208"/>
                <a:gd name="T5" fmla="*/ 6 h 168"/>
                <a:gd name="T6" fmla="*/ 133 w 208"/>
                <a:gd name="T7" fmla="*/ 34 h 168"/>
                <a:gd name="T8" fmla="*/ 183 w 208"/>
                <a:gd name="T9" fmla="*/ 65 h 168"/>
                <a:gd name="T10" fmla="*/ 195 w 208"/>
                <a:gd name="T11" fmla="*/ 75 h 168"/>
                <a:gd name="T12" fmla="*/ 203 w 208"/>
                <a:gd name="T13" fmla="*/ 86 h 168"/>
                <a:gd name="T14" fmla="*/ 207 w 208"/>
                <a:gd name="T15" fmla="*/ 100 h 168"/>
                <a:gd name="T16" fmla="*/ 208 w 208"/>
                <a:gd name="T17" fmla="*/ 115 h 168"/>
                <a:gd name="T18" fmla="*/ 206 w 208"/>
                <a:gd name="T19" fmla="*/ 129 h 168"/>
                <a:gd name="T20" fmla="*/ 200 w 208"/>
                <a:gd name="T21" fmla="*/ 142 h 168"/>
                <a:gd name="T22" fmla="*/ 190 w 208"/>
                <a:gd name="T23" fmla="*/ 154 h 168"/>
                <a:gd name="T24" fmla="*/ 179 w 208"/>
                <a:gd name="T25" fmla="*/ 162 h 168"/>
                <a:gd name="T26" fmla="*/ 165 w 208"/>
                <a:gd name="T27" fmla="*/ 166 h 168"/>
                <a:gd name="T28" fmla="*/ 152 w 208"/>
                <a:gd name="T29" fmla="*/ 168 h 168"/>
                <a:gd name="T30" fmla="*/ 137 w 208"/>
                <a:gd name="T31" fmla="*/ 166 h 168"/>
                <a:gd name="T32" fmla="*/ 122 w 208"/>
                <a:gd name="T33" fmla="*/ 159 h 168"/>
                <a:gd name="T34" fmla="*/ 77 w 208"/>
                <a:gd name="T35" fmla="*/ 131 h 168"/>
                <a:gd name="T36" fmla="*/ 31 w 208"/>
                <a:gd name="T37" fmla="*/ 107 h 168"/>
                <a:gd name="T38" fmla="*/ 19 w 208"/>
                <a:gd name="T39" fmla="*/ 97 h 168"/>
                <a:gd name="T40" fmla="*/ 10 w 208"/>
                <a:gd name="T41" fmla="*/ 87 h 168"/>
                <a:gd name="T42" fmla="*/ 3 w 208"/>
                <a:gd name="T43" fmla="*/ 74 h 168"/>
                <a:gd name="T44" fmla="*/ 0 w 208"/>
                <a:gd name="T45" fmla="*/ 59 h 168"/>
                <a:gd name="T46" fmla="*/ 1 w 208"/>
                <a:gd name="T47" fmla="*/ 45 h 168"/>
                <a:gd name="T48" fmla="*/ 7 w 208"/>
                <a:gd name="T49" fmla="*/ 31 h 168"/>
                <a:gd name="T50" fmla="*/ 15 w 208"/>
                <a:gd name="T51" fmla="*/ 19 h 168"/>
                <a:gd name="T52" fmla="*/ 26 w 208"/>
                <a:gd name="T53" fmla="*/ 9 h 168"/>
                <a:gd name="T54" fmla="*/ 39 w 208"/>
                <a:gd name="T55" fmla="*/ 2 h 168"/>
                <a:gd name="T56" fmla="*/ 53 w 208"/>
                <a:gd name="T5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8" h="168">
                  <a:moveTo>
                    <a:pt x="53" y="0"/>
                  </a:moveTo>
                  <a:lnTo>
                    <a:pt x="68" y="1"/>
                  </a:lnTo>
                  <a:lnTo>
                    <a:pt x="82" y="6"/>
                  </a:lnTo>
                  <a:lnTo>
                    <a:pt x="133" y="34"/>
                  </a:lnTo>
                  <a:lnTo>
                    <a:pt x="183" y="65"/>
                  </a:lnTo>
                  <a:lnTo>
                    <a:pt x="195" y="75"/>
                  </a:lnTo>
                  <a:lnTo>
                    <a:pt x="203" y="86"/>
                  </a:lnTo>
                  <a:lnTo>
                    <a:pt x="207" y="100"/>
                  </a:lnTo>
                  <a:lnTo>
                    <a:pt x="208" y="115"/>
                  </a:lnTo>
                  <a:lnTo>
                    <a:pt x="206" y="129"/>
                  </a:lnTo>
                  <a:lnTo>
                    <a:pt x="200" y="142"/>
                  </a:lnTo>
                  <a:lnTo>
                    <a:pt x="190" y="154"/>
                  </a:lnTo>
                  <a:lnTo>
                    <a:pt x="179" y="162"/>
                  </a:lnTo>
                  <a:lnTo>
                    <a:pt x="165" y="166"/>
                  </a:lnTo>
                  <a:lnTo>
                    <a:pt x="152" y="168"/>
                  </a:lnTo>
                  <a:lnTo>
                    <a:pt x="137" y="166"/>
                  </a:lnTo>
                  <a:lnTo>
                    <a:pt x="122" y="159"/>
                  </a:lnTo>
                  <a:lnTo>
                    <a:pt x="77" y="131"/>
                  </a:lnTo>
                  <a:lnTo>
                    <a:pt x="31" y="107"/>
                  </a:lnTo>
                  <a:lnTo>
                    <a:pt x="19" y="97"/>
                  </a:lnTo>
                  <a:lnTo>
                    <a:pt x="10" y="87"/>
                  </a:lnTo>
                  <a:lnTo>
                    <a:pt x="3" y="74"/>
                  </a:lnTo>
                  <a:lnTo>
                    <a:pt x="0" y="59"/>
                  </a:lnTo>
                  <a:lnTo>
                    <a:pt x="1" y="45"/>
                  </a:lnTo>
                  <a:lnTo>
                    <a:pt x="7" y="31"/>
                  </a:lnTo>
                  <a:lnTo>
                    <a:pt x="15" y="19"/>
                  </a:lnTo>
                  <a:lnTo>
                    <a:pt x="26" y="9"/>
                  </a:lnTo>
                  <a:lnTo>
                    <a:pt x="39" y="2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084"/>
            <p:cNvSpPr>
              <a:spLocks/>
            </p:cNvSpPr>
            <p:nvPr/>
          </p:nvSpPr>
          <p:spPr bwMode="auto">
            <a:xfrm>
              <a:off x="8586788" y="5272088"/>
              <a:ext cx="17463" cy="34925"/>
            </a:xfrm>
            <a:custGeom>
              <a:avLst/>
              <a:gdLst>
                <a:gd name="T0" fmla="*/ 60 w 116"/>
                <a:gd name="T1" fmla="*/ 0 h 223"/>
                <a:gd name="T2" fmla="*/ 77 w 116"/>
                <a:gd name="T3" fmla="*/ 2 h 223"/>
                <a:gd name="T4" fmla="*/ 92 w 116"/>
                <a:gd name="T5" fmla="*/ 11 h 223"/>
                <a:gd name="T6" fmla="*/ 105 w 116"/>
                <a:gd name="T7" fmla="*/ 22 h 223"/>
                <a:gd name="T8" fmla="*/ 113 w 116"/>
                <a:gd name="T9" fmla="*/ 37 h 223"/>
                <a:gd name="T10" fmla="*/ 116 w 116"/>
                <a:gd name="T11" fmla="*/ 55 h 223"/>
                <a:gd name="T12" fmla="*/ 116 w 116"/>
                <a:gd name="T13" fmla="*/ 58 h 223"/>
                <a:gd name="T14" fmla="*/ 115 w 116"/>
                <a:gd name="T15" fmla="*/ 114 h 223"/>
                <a:gd name="T16" fmla="*/ 112 w 116"/>
                <a:gd name="T17" fmla="*/ 170 h 223"/>
                <a:gd name="T18" fmla="*/ 108 w 116"/>
                <a:gd name="T19" fmla="*/ 187 h 223"/>
                <a:gd name="T20" fmla="*/ 99 w 116"/>
                <a:gd name="T21" fmla="*/ 201 h 223"/>
                <a:gd name="T22" fmla="*/ 87 w 116"/>
                <a:gd name="T23" fmla="*/ 212 h 223"/>
                <a:gd name="T24" fmla="*/ 73 w 116"/>
                <a:gd name="T25" fmla="*/ 219 h 223"/>
                <a:gd name="T26" fmla="*/ 56 w 116"/>
                <a:gd name="T27" fmla="*/ 223 h 223"/>
                <a:gd name="T28" fmla="*/ 52 w 116"/>
                <a:gd name="T29" fmla="*/ 223 h 223"/>
                <a:gd name="T30" fmla="*/ 34 w 116"/>
                <a:gd name="T31" fmla="*/ 217 h 223"/>
                <a:gd name="T32" fmla="*/ 19 w 116"/>
                <a:gd name="T33" fmla="*/ 208 h 223"/>
                <a:gd name="T34" fmla="*/ 8 w 116"/>
                <a:gd name="T35" fmla="*/ 196 h 223"/>
                <a:gd name="T36" fmla="*/ 2 w 116"/>
                <a:gd name="T37" fmla="*/ 180 h 223"/>
                <a:gd name="T38" fmla="*/ 0 w 116"/>
                <a:gd name="T39" fmla="*/ 161 h 223"/>
                <a:gd name="T40" fmla="*/ 3 w 116"/>
                <a:gd name="T41" fmla="*/ 110 h 223"/>
                <a:gd name="T42" fmla="*/ 4 w 116"/>
                <a:gd name="T43" fmla="*/ 58 h 223"/>
                <a:gd name="T44" fmla="*/ 7 w 116"/>
                <a:gd name="T45" fmla="*/ 40 h 223"/>
                <a:gd name="T46" fmla="*/ 15 w 116"/>
                <a:gd name="T47" fmla="*/ 24 h 223"/>
                <a:gd name="T48" fmla="*/ 27 w 116"/>
                <a:gd name="T49" fmla="*/ 12 h 223"/>
                <a:gd name="T50" fmla="*/ 42 w 116"/>
                <a:gd name="T51" fmla="*/ 3 h 223"/>
                <a:gd name="T52" fmla="*/ 60 w 116"/>
                <a:gd name="T53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6" h="223">
                  <a:moveTo>
                    <a:pt x="60" y="0"/>
                  </a:moveTo>
                  <a:lnTo>
                    <a:pt x="77" y="2"/>
                  </a:lnTo>
                  <a:lnTo>
                    <a:pt x="92" y="11"/>
                  </a:lnTo>
                  <a:lnTo>
                    <a:pt x="105" y="22"/>
                  </a:lnTo>
                  <a:lnTo>
                    <a:pt x="113" y="37"/>
                  </a:lnTo>
                  <a:lnTo>
                    <a:pt x="116" y="55"/>
                  </a:lnTo>
                  <a:lnTo>
                    <a:pt x="116" y="58"/>
                  </a:lnTo>
                  <a:lnTo>
                    <a:pt x="115" y="114"/>
                  </a:lnTo>
                  <a:lnTo>
                    <a:pt x="112" y="170"/>
                  </a:lnTo>
                  <a:lnTo>
                    <a:pt x="108" y="187"/>
                  </a:lnTo>
                  <a:lnTo>
                    <a:pt x="99" y="201"/>
                  </a:lnTo>
                  <a:lnTo>
                    <a:pt x="87" y="212"/>
                  </a:lnTo>
                  <a:lnTo>
                    <a:pt x="73" y="219"/>
                  </a:lnTo>
                  <a:lnTo>
                    <a:pt x="56" y="223"/>
                  </a:lnTo>
                  <a:lnTo>
                    <a:pt x="52" y="223"/>
                  </a:lnTo>
                  <a:lnTo>
                    <a:pt x="34" y="217"/>
                  </a:lnTo>
                  <a:lnTo>
                    <a:pt x="19" y="208"/>
                  </a:lnTo>
                  <a:lnTo>
                    <a:pt x="8" y="196"/>
                  </a:lnTo>
                  <a:lnTo>
                    <a:pt x="2" y="180"/>
                  </a:lnTo>
                  <a:lnTo>
                    <a:pt x="0" y="161"/>
                  </a:lnTo>
                  <a:lnTo>
                    <a:pt x="3" y="110"/>
                  </a:lnTo>
                  <a:lnTo>
                    <a:pt x="4" y="58"/>
                  </a:lnTo>
                  <a:lnTo>
                    <a:pt x="7" y="40"/>
                  </a:lnTo>
                  <a:lnTo>
                    <a:pt x="15" y="24"/>
                  </a:lnTo>
                  <a:lnTo>
                    <a:pt x="27" y="12"/>
                  </a:lnTo>
                  <a:lnTo>
                    <a:pt x="42" y="3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085"/>
            <p:cNvSpPr>
              <a:spLocks/>
            </p:cNvSpPr>
            <p:nvPr/>
          </p:nvSpPr>
          <p:spPr bwMode="auto">
            <a:xfrm>
              <a:off x="8251826" y="5254626"/>
              <a:ext cx="19050" cy="34925"/>
            </a:xfrm>
            <a:custGeom>
              <a:avLst/>
              <a:gdLst>
                <a:gd name="T0" fmla="*/ 65 w 116"/>
                <a:gd name="T1" fmla="*/ 0 h 223"/>
                <a:gd name="T2" fmla="*/ 82 w 116"/>
                <a:gd name="T3" fmla="*/ 4 h 223"/>
                <a:gd name="T4" fmla="*/ 98 w 116"/>
                <a:gd name="T5" fmla="*/ 13 h 223"/>
                <a:gd name="T6" fmla="*/ 108 w 116"/>
                <a:gd name="T7" fmla="*/ 26 h 223"/>
                <a:gd name="T8" fmla="*/ 115 w 116"/>
                <a:gd name="T9" fmla="*/ 42 h 223"/>
                <a:gd name="T10" fmla="*/ 116 w 116"/>
                <a:gd name="T11" fmla="*/ 60 h 223"/>
                <a:gd name="T12" fmla="*/ 113 w 116"/>
                <a:gd name="T13" fmla="*/ 113 h 223"/>
                <a:gd name="T14" fmla="*/ 112 w 116"/>
                <a:gd name="T15" fmla="*/ 166 h 223"/>
                <a:gd name="T16" fmla="*/ 110 w 116"/>
                <a:gd name="T17" fmla="*/ 184 h 223"/>
                <a:gd name="T18" fmla="*/ 102 w 116"/>
                <a:gd name="T19" fmla="*/ 199 h 223"/>
                <a:gd name="T20" fmla="*/ 89 w 116"/>
                <a:gd name="T21" fmla="*/ 212 h 223"/>
                <a:gd name="T22" fmla="*/ 74 w 116"/>
                <a:gd name="T23" fmla="*/ 220 h 223"/>
                <a:gd name="T24" fmla="*/ 56 w 116"/>
                <a:gd name="T25" fmla="*/ 223 h 223"/>
                <a:gd name="T26" fmla="*/ 38 w 116"/>
                <a:gd name="T27" fmla="*/ 220 h 223"/>
                <a:gd name="T28" fmla="*/ 23 w 116"/>
                <a:gd name="T29" fmla="*/ 212 h 223"/>
                <a:gd name="T30" fmla="*/ 11 w 116"/>
                <a:gd name="T31" fmla="*/ 200 h 223"/>
                <a:gd name="T32" fmla="*/ 3 w 116"/>
                <a:gd name="T33" fmla="*/ 185 h 223"/>
                <a:gd name="T34" fmla="*/ 0 w 116"/>
                <a:gd name="T35" fmla="*/ 167 h 223"/>
                <a:gd name="T36" fmla="*/ 0 w 116"/>
                <a:gd name="T37" fmla="*/ 166 h 223"/>
                <a:gd name="T38" fmla="*/ 1 w 116"/>
                <a:gd name="T39" fmla="*/ 108 h 223"/>
                <a:gd name="T40" fmla="*/ 5 w 116"/>
                <a:gd name="T41" fmla="*/ 51 h 223"/>
                <a:gd name="T42" fmla="*/ 9 w 116"/>
                <a:gd name="T43" fmla="*/ 34 h 223"/>
                <a:gd name="T44" fmla="*/ 18 w 116"/>
                <a:gd name="T45" fmla="*/ 19 h 223"/>
                <a:gd name="T46" fmla="*/ 31 w 116"/>
                <a:gd name="T47" fmla="*/ 8 h 223"/>
                <a:gd name="T48" fmla="*/ 48 w 116"/>
                <a:gd name="T49" fmla="*/ 1 h 223"/>
                <a:gd name="T50" fmla="*/ 65 w 116"/>
                <a:gd name="T51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6" h="223">
                  <a:moveTo>
                    <a:pt x="65" y="0"/>
                  </a:moveTo>
                  <a:lnTo>
                    <a:pt x="82" y="4"/>
                  </a:lnTo>
                  <a:lnTo>
                    <a:pt x="98" y="13"/>
                  </a:lnTo>
                  <a:lnTo>
                    <a:pt x="108" y="26"/>
                  </a:lnTo>
                  <a:lnTo>
                    <a:pt x="115" y="42"/>
                  </a:lnTo>
                  <a:lnTo>
                    <a:pt x="116" y="60"/>
                  </a:lnTo>
                  <a:lnTo>
                    <a:pt x="113" y="113"/>
                  </a:lnTo>
                  <a:lnTo>
                    <a:pt x="112" y="166"/>
                  </a:lnTo>
                  <a:lnTo>
                    <a:pt x="110" y="184"/>
                  </a:lnTo>
                  <a:lnTo>
                    <a:pt x="102" y="199"/>
                  </a:lnTo>
                  <a:lnTo>
                    <a:pt x="89" y="212"/>
                  </a:lnTo>
                  <a:lnTo>
                    <a:pt x="74" y="220"/>
                  </a:lnTo>
                  <a:lnTo>
                    <a:pt x="56" y="223"/>
                  </a:lnTo>
                  <a:lnTo>
                    <a:pt x="38" y="220"/>
                  </a:lnTo>
                  <a:lnTo>
                    <a:pt x="23" y="212"/>
                  </a:lnTo>
                  <a:lnTo>
                    <a:pt x="11" y="200"/>
                  </a:lnTo>
                  <a:lnTo>
                    <a:pt x="3" y="185"/>
                  </a:lnTo>
                  <a:lnTo>
                    <a:pt x="0" y="167"/>
                  </a:lnTo>
                  <a:lnTo>
                    <a:pt x="0" y="166"/>
                  </a:lnTo>
                  <a:lnTo>
                    <a:pt x="1" y="108"/>
                  </a:lnTo>
                  <a:lnTo>
                    <a:pt x="5" y="51"/>
                  </a:lnTo>
                  <a:lnTo>
                    <a:pt x="9" y="34"/>
                  </a:lnTo>
                  <a:lnTo>
                    <a:pt x="18" y="19"/>
                  </a:lnTo>
                  <a:lnTo>
                    <a:pt x="31" y="8"/>
                  </a:lnTo>
                  <a:lnTo>
                    <a:pt x="48" y="1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086"/>
            <p:cNvSpPr>
              <a:spLocks/>
            </p:cNvSpPr>
            <p:nvPr/>
          </p:nvSpPr>
          <p:spPr bwMode="auto">
            <a:xfrm>
              <a:off x="8569326" y="5341938"/>
              <a:ext cx="23813" cy="33338"/>
            </a:xfrm>
            <a:custGeom>
              <a:avLst/>
              <a:gdLst>
                <a:gd name="T0" fmla="*/ 99 w 152"/>
                <a:gd name="T1" fmla="*/ 0 h 216"/>
                <a:gd name="T2" fmla="*/ 114 w 152"/>
                <a:gd name="T3" fmla="*/ 2 h 216"/>
                <a:gd name="T4" fmla="*/ 127 w 152"/>
                <a:gd name="T5" fmla="*/ 9 h 216"/>
                <a:gd name="T6" fmla="*/ 138 w 152"/>
                <a:gd name="T7" fmla="*/ 18 h 216"/>
                <a:gd name="T8" fmla="*/ 146 w 152"/>
                <a:gd name="T9" fmla="*/ 30 h 216"/>
                <a:gd name="T10" fmla="*/ 150 w 152"/>
                <a:gd name="T11" fmla="*/ 44 h 216"/>
                <a:gd name="T12" fmla="*/ 152 w 152"/>
                <a:gd name="T13" fmla="*/ 59 h 216"/>
                <a:gd name="T14" fmla="*/ 148 w 152"/>
                <a:gd name="T15" fmla="*/ 73 h 216"/>
                <a:gd name="T16" fmla="*/ 129 w 152"/>
                <a:gd name="T17" fmla="*/ 128 h 216"/>
                <a:gd name="T18" fmla="*/ 108 w 152"/>
                <a:gd name="T19" fmla="*/ 182 h 216"/>
                <a:gd name="T20" fmla="*/ 99 w 152"/>
                <a:gd name="T21" fmla="*/ 196 h 216"/>
                <a:gd name="T22" fmla="*/ 86 w 152"/>
                <a:gd name="T23" fmla="*/ 207 h 216"/>
                <a:gd name="T24" fmla="*/ 72 w 152"/>
                <a:gd name="T25" fmla="*/ 214 h 216"/>
                <a:gd name="T26" fmla="*/ 56 w 152"/>
                <a:gd name="T27" fmla="*/ 216 h 216"/>
                <a:gd name="T28" fmla="*/ 45 w 152"/>
                <a:gd name="T29" fmla="*/ 215 h 216"/>
                <a:gd name="T30" fmla="*/ 33 w 152"/>
                <a:gd name="T31" fmla="*/ 212 h 216"/>
                <a:gd name="T32" fmla="*/ 20 w 152"/>
                <a:gd name="T33" fmla="*/ 203 h 216"/>
                <a:gd name="T34" fmla="*/ 11 w 152"/>
                <a:gd name="T35" fmla="*/ 193 h 216"/>
                <a:gd name="T36" fmla="*/ 4 w 152"/>
                <a:gd name="T37" fmla="*/ 180 h 216"/>
                <a:gd name="T38" fmla="*/ 0 w 152"/>
                <a:gd name="T39" fmla="*/ 167 h 216"/>
                <a:gd name="T40" fmla="*/ 1 w 152"/>
                <a:gd name="T41" fmla="*/ 151 h 216"/>
                <a:gd name="T42" fmla="*/ 5 w 152"/>
                <a:gd name="T43" fmla="*/ 137 h 216"/>
                <a:gd name="T44" fmla="*/ 24 w 152"/>
                <a:gd name="T45" fmla="*/ 88 h 216"/>
                <a:gd name="T46" fmla="*/ 43 w 152"/>
                <a:gd name="T47" fmla="*/ 38 h 216"/>
                <a:gd name="T48" fmla="*/ 50 w 152"/>
                <a:gd name="T49" fmla="*/ 24 h 216"/>
                <a:gd name="T50" fmla="*/ 59 w 152"/>
                <a:gd name="T51" fmla="*/ 13 h 216"/>
                <a:gd name="T52" fmla="*/ 71 w 152"/>
                <a:gd name="T53" fmla="*/ 5 h 216"/>
                <a:gd name="T54" fmla="*/ 84 w 152"/>
                <a:gd name="T55" fmla="*/ 1 h 216"/>
                <a:gd name="T56" fmla="*/ 99 w 152"/>
                <a:gd name="T5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2" h="216">
                  <a:moveTo>
                    <a:pt x="99" y="0"/>
                  </a:moveTo>
                  <a:lnTo>
                    <a:pt x="114" y="2"/>
                  </a:lnTo>
                  <a:lnTo>
                    <a:pt x="127" y="9"/>
                  </a:lnTo>
                  <a:lnTo>
                    <a:pt x="138" y="18"/>
                  </a:lnTo>
                  <a:lnTo>
                    <a:pt x="146" y="30"/>
                  </a:lnTo>
                  <a:lnTo>
                    <a:pt x="150" y="44"/>
                  </a:lnTo>
                  <a:lnTo>
                    <a:pt x="152" y="59"/>
                  </a:lnTo>
                  <a:lnTo>
                    <a:pt x="148" y="73"/>
                  </a:lnTo>
                  <a:lnTo>
                    <a:pt x="129" y="128"/>
                  </a:lnTo>
                  <a:lnTo>
                    <a:pt x="108" y="182"/>
                  </a:lnTo>
                  <a:lnTo>
                    <a:pt x="99" y="196"/>
                  </a:lnTo>
                  <a:lnTo>
                    <a:pt x="86" y="207"/>
                  </a:lnTo>
                  <a:lnTo>
                    <a:pt x="72" y="214"/>
                  </a:lnTo>
                  <a:lnTo>
                    <a:pt x="56" y="216"/>
                  </a:lnTo>
                  <a:lnTo>
                    <a:pt x="45" y="215"/>
                  </a:lnTo>
                  <a:lnTo>
                    <a:pt x="33" y="212"/>
                  </a:lnTo>
                  <a:lnTo>
                    <a:pt x="20" y="203"/>
                  </a:lnTo>
                  <a:lnTo>
                    <a:pt x="11" y="193"/>
                  </a:lnTo>
                  <a:lnTo>
                    <a:pt x="4" y="180"/>
                  </a:lnTo>
                  <a:lnTo>
                    <a:pt x="0" y="167"/>
                  </a:lnTo>
                  <a:lnTo>
                    <a:pt x="1" y="151"/>
                  </a:lnTo>
                  <a:lnTo>
                    <a:pt x="5" y="137"/>
                  </a:lnTo>
                  <a:lnTo>
                    <a:pt x="24" y="88"/>
                  </a:lnTo>
                  <a:lnTo>
                    <a:pt x="43" y="38"/>
                  </a:lnTo>
                  <a:lnTo>
                    <a:pt x="50" y="24"/>
                  </a:lnTo>
                  <a:lnTo>
                    <a:pt x="59" y="13"/>
                  </a:lnTo>
                  <a:lnTo>
                    <a:pt x="71" y="5"/>
                  </a:lnTo>
                  <a:lnTo>
                    <a:pt x="84" y="1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087"/>
            <p:cNvSpPr>
              <a:spLocks/>
            </p:cNvSpPr>
            <p:nvPr/>
          </p:nvSpPr>
          <p:spPr bwMode="auto">
            <a:xfrm>
              <a:off x="8262938" y="5186363"/>
              <a:ext cx="25400" cy="33338"/>
            </a:xfrm>
            <a:custGeom>
              <a:avLst/>
              <a:gdLst>
                <a:gd name="T0" fmla="*/ 90 w 152"/>
                <a:gd name="T1" fmla="*/ 0 h 217"/>
                <a:gd name="T2" fmla="*/ 104 w 152"/>
                <a:gd name="T3" fmla="*/ 1 h 217"/>
                <a:gd name="T4" fmla="*/ 118 w 152"/>
                <a:gd name="T5" fmla="*/ 5 h 217"/>
                <a:gd name="T6" fmla="*/ 131 w 152"/>
                <a:gd name="T7" fmla="*/ 13 h 217"/>
                <a:gd name="T8" fmla="*/ 142 w 152"/>
                <a:gd name="T9" fmla="*/ 23 h 217"/>
                <a:gd name="T10" fmla="*/ 149 w 152"/>
                <a:gd name="T11" fmla="*/ 35 h 217"/>
                <a:gd name="T12" fmla="*/ 152 w 152"/>
                <a:gd name="T13" fmla="*/ 50 h 217"/>
                <a:gd name="T14" fmla="*/ 152 w 152"/>
                <a:gd name="T15" fmla="*/ 64 h 217"/>
                <a:gd name="T16" fmla="*/ 148 w 152"/>
                <a:gd name="T17" fmla="*/ 78 h 217"/>
                <a:gd name="T18" fmla="*/ 127 w 152"/>
                <a:gd name="T19" fmla="*/ 128 h 217"/>
                <a:gd name="T20" fmla="*/ 109 w 152"/>
                <a:gd name="T21" fmla="*/ 179 h 217"/>
                <a:gd name="T22" fmla="*/ 103 w 152"/>
                <a:gd name="T23" fmla="*/ 191 h 217"/>
                <a:gd name="T24" fmla="*/ 94 w 152"/>
                <a:gd name="T25" fmla="*/ 202 h 217"/>
                <a:gd name="T26" fmla="*/ 83 w 152"/>
                <a:gd name="T27" fmla="*/ 209 h 217"/>
                <a:gd name="T28" fmla="*/ 69 w 152"/>
                <a:gd name="T29" fmla="*/ 215 h 217"/>
                <a:gd name="T30" fmla="*/ 56 w 152"/>
                <a:gd name="T31" fmla="*/ 217 h 217"/>
                <a:gd name="T32" fmla="*/ 47 w 152"/>
                <a:gd name="T33" fmla="*/ 216 h 217"/>
                <a:gd name="T34" fmla="*/ 39 w 152"/>
                <a:gd name="T35" fmla="*/ 214 h 217"/>
                <a:gd name="T36" fmla="*/ 24 w 152"/>
                <a:gd name="T37" fmla="*/ 206 h 217"/>
                <a:gd name="T38" fmla="*/ 14 w 152"/>
                <a:gd name="T39" fmla="*/ 197 h 217"/>
                <a:gd name="T40" fmla="*/ 6 w 152"/>
                <a:gd name="T41" fmla="*/ 185 h 217"/>
                <a:gd name="T42" fmla="*/ 1 w 152"/>
                <a:gd name="T43" fmla="*/ 172 h 217"/>
                <a:gd name="T44" fmla="*/ 0 w 152"/>
                <a:gd name="T45" fmla="*/ 157 h 217"/>
                <a:gd name="T46" fmla="*/ 3 w 152"/>
                <a:gd name="T47" fmla="*/ 142 h 217"/>
                <a:gd name="T48" fmla="*/ 22 w 152"/>
                <a:gd name="T49" fmla="*/ 88 h 217"/>
                <a:gd name="T50" fmla="*/ 45 w 152"/>
                <a:gd name="T51" fmla="*/ 33 h 217"/>
                <a:gd name="T52" fmla="*/ 53 w 152"/>
                <a:gd name="T53" fmla="*/ 20 h 217"/>
                <a:gd name="T54" fmla="*/ 63 w 152"/>
                <a:gd name="T55" fmla="*/ 11 h 217"/>
                <a:gd name="T56" fmla="*/ 75 w 152"/>
                <a:gd name="T57" fmla="*/ 4 h 217"/>
                <a:gd name="T58" fmla="*/ 90 w 152"/>
                <a:gd name="T5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2" h="217">
                  <a:moveTo>
                    <a:pt x="90" y="0"/>
                  </a:moveTo>
                  <a:lnTo>
                    <a:pt x="104" y="1"/>
                  </a:lnTo>
                  <a:lnTo>
                    <a:pt x="118" y="5"/>
                  </a:lnTo>
                  <a:lnTo>
                    <a:pt x="131" y="13"/>
                  </a:lnTo>
                  <a:lnTo>
                    <a:pt x="142" y="23"/>
                  </a:lnTo>
                  <a:lnTo>
                    <a:pt x="149" y="35"/>
                  </a:lnTo>
                  <a:lnTo>
                    <a:pt x="152" y="50"/>
                  </a:lnTo>
                  <a:lnTo>
                    <a:pt x="152" y="64"/>
                  </a:lnTo>
                  <a:lnTo>
                    <a:pt x="148" y="78"/>
                  </a:lnTo>
                  <a:lnTo>
                    <a:pt x="127" y="128"/>
                  </a:lnTo>
                  <a:lnTo>
                    <a:pt x="109" y="179"/>
                  </a:lnTo>
                  <a:lnTo>
                    <a:pt x="103" y="191"/>
                  </a:lnTo>
                  <a:lnTo>
                    <a:pt x="94" y="202"/>
                  </a:lnTo>
                  <a:lnTo>
                    <a:pt x="83" y="209"/>
                  </a:lnTo>
                  <a:lnTo>
                    <a:pt x="69" y="215"/>
                  </a:lnTo>
                  <a:lnTo>
                    <a:pt x="56" y="217"/>
                  </a:lnTo>
                  <a:lnTo>
                    <a:pt x="47" y="216"/>
                  </a:lnTo>
                  <a:lnTo>
                    <a:pt x="39" y="214"/>
                  </a:lnTo>
                  <a:lnTo>
                    <a:pt x="24" y="206"/>
                  </a:lnTo>
                  <a:lnTo>
                    <a:pt x="14" y="197"/>
                  </a:lnTo>
                  <a:lnTo>
                    <a:pt x="6" y="185"/>
                  </a:lnTo>
                  <a:lnTo>
                    <a:pt x="1" y="172"/>
                  </a:lnTo>
                  <a:lnTo>
                    <a:pt x="0" y="157"/>
                  </a:lnTo>
                  <a:lnTo>
                    <a:pt x="3" y="142"/>
                  </a:lnTo>
                  <a:lnTo>
                    <a:pt x="22" y="88"/>
                  </a:lnTo>
                  <a:lnTo>
                    <a:pt x="45" y="33"/>
                  </a:lnTo>
                  <a:lnTo>
                    <a:pt x="53" y="20"/>
                  </a:lnTo>
                  <a:lnTo>
                    <a:pt x="63" y="11"/>
                  </a:lnTo>
                  <a:lnTo>
                    <a:pt x="75" y="4"/>
                  </a:lnTo>
                  <a:lnTo>
                    <a:pt x="9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088"/>
            <p:cNvSpPr>
              <a:spLocks/>
            </p:cNvSpPr>
            <p:nvPr/>
          </p:nvSpPr>
          <p:spPr bwMode="auto">
            <a:xfrm>
              <a:off x="8286751" y="5389563"/>
              <a:ext cx="28575" cy="31750"/>
            </a:xfrm>
            <a:custGeom>
              <a:avLst/>
              <a:gdLst>
                <a:gd name="T0" fmla="*/ 53 w 178"/>
                <a:gd name="T1" fmla="*/ 0 h 203"/>
                <a:gd name="T2" fmla="*/ 67 w 178"/>
                <a:gd name="T3" fmla="*/ 1 h 203"/>
                <a:gd name="T4" fmla="*/ 80 w 178"/>
                <a:gd name="T5" fmla="*/ 6 h 203"/>
                <a:gd name="T6" fmla="*/ 92 w 178"/>
                <a:gd name="T7" fmla="*/ 13 h 203"/>
                <a:gd name="T8" fmla="*/ 103 w 178"/>
                <a:gd name="T9" fmla="*/ 24 h 203"/>
                <a:gd name="T10" fmla="*/ 133 w 178"/>
                <a:gd name="T11" fmla="*/ 68 h 203"/>
                <a:gd name="T12" fmla="*/ 166 w 178"/>
                <a:gd name="T13" fmla="*/ 110 h 203"/>
                <a:gd name="T14" fmla="*/ 174 w 178"/>
                <a:gd name="T15" fmla="*/ 123 h 203"/>
                <a:gd name="T16" fmla="*/ 178 w 178"/>
                <a:gd name="T17" fmla="*/ 137 h 203"/>
                <a:gd name="T18" fmla="*/ 178 w 178"/>
                <a:gd name="T19" fmla="*/ 151 h 203"/>
                <a:gd name="T20" fmla="*/ 175 w 178"/>
                <a:gd name="T21" fmla="*/ 166 h 203"/>
                <a:gd name="T22" fmla="*/ 168 w 178"/>
                <a:gd name="T23" fmla="*/ 178 h 203"/>
                <a:gd name="T24" fmla="*/ 158 w 178"/>
                <a:gd name="T25" fmla="*/ 189 h 203"/>
                <a:gd name="T26" fmla="*/ 146 w 178"/>
                <a:gd name="T27" fmla="*/ 196 h 203"/>
                <a:gd name="T28" fmla="*/ 135 w 178"/>
                <a:gd name="T29" fmla="*/ 201 h 203"/>
                <a:gd name="T30" fmla="*/ 122 w 178"/>
                <a:gd name="T31" fmla="*/ 203 h 203"/>
                <a:gd name="T32" fmla="*/ 107 w 178"/>
                <a:gd name="T33" fmla="*/ 200 h 203"/>
                <a:gd name="T34" fmla="*/ 91 w 178"/>
                <a:gd name="T35" fmla="*/ 193 h 203"/>
                <a:gd name="T36" fmla="*/ 79 w 178"/>
                <a:gd name="T37" fmla="*/ 182 h 203"/>
                <a:gd name="T38" fmla="*/ 43 w 178"/>
                <a:gd name="T39" fmla="*/ 136 h 203"/>
                <a:gd name="T40" fmla="*/ 10 w 178"/>
                <a:gd name="T41" fmla="*/ 88 h 203"/>
                <a:gd name="T42" fmla="*/ 3 w 178"/>
                <a:gd name="T43" fmla="*/ 75 h 203"/>
                <a:gd name="T44" fmla="*/ 0 w 178"/>
                <a:gd name="T45" fmla="*/ 60 h 203"/>
                <a:gd name="T46" fmla="*/ 1 w 178"/>
                <a:gd name="T47" fmla="*/ 46 h 203"/>
                <a:gd name="T48" fmla="*/ 6 w 178"/>
                <a:gd name="T49" fmla="*/ 32 h 203"/>
                <a:gd name="T50" fmla="*/ 13 w 178"/>
                <a:gd name="T51" fmla="*/ 19 h 203"/>
                <a:gd name="T52" fmla="*/ 24 w 178"/>
                <a:gd name="T53" fmla="*/ 10 h 203"/>
                <a:gd name="T54" fmla="*/ 38 w 178"/>
                <a:gd name="T55" fmla="*/ 3 h 203"/>
                <a:gd name="T56" fmla="*/ 53 w 178"/>
                <a:gd name="T57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8" h="203">
                  <a:moveTo>
                    <a:pt x="53" y="0"/>
                  </a:moveTo>
                  <a:lnTo>
                    <a:pt x="67" y="1"/>
                  </a:lnTo>
                  <a:lnTo>
                    <a:pt x="80" y="6"/>
                  </a:lnTo>
                  <a:lnTo>
                    <a:pt x="92" y="13"/>
                  </a:lnTo>
                  <a:lnTo>
                    <a:pt x="103" y="24"/>
                  </a:lnTo>
                  <a:lnTo>
                    <a:pt x="133" y="68"/>
                  </a:lnTo>
                  <a:lnTo>
                    <a:pt x="166" y="110"/>
                  </a:lnTo>
                  <a:lnTo>
                    <a:pt x="174" y="123"/>
                  </a:lnTo>
                  <a:lnTo>
                    <a:pt x="178" y="137"/>
                  </a:lnTo>
                  <a:lnTo>
                    <a:pt x="178" y="151"/>
                  </a:lnTo>
                  <a:lnTo>
                    <a:pt x="175" y="166"/>
                  </a:lnTo>
                  <a:lnTo>
                    <a:pt x="168" y="178"/>
                  </a:lnTo>
                  <a:lnTo>
                    <a:pt x="158" y="189"/>
                  </a:lnTo>
                  <a:lnTo>
                    <a:pt x="146" y="196"/>
                  </a:lnTo>
                  <a:lnTo>
                    <a:pt x="135" y="201"/>
                  </a:lnTo>
                  <a:lnTo>
                    <a:pt x="122" y="203"/>
                  </a:lnTo>
                  <a:lnTo>
                    <a:pt x="107" y="200"/>
                  </a:lnTo>
                  <a:lnTo>
                    <a:pt x="91" y="193"/>
                  </a:lnTo>
                  <a:lnTo>
                    <a:pt x="79" y="182"/>
                  </a:lnTo>
                  <a:lnTo>
                    <a:pt x="43" y="136"/>
                  </a:lnTo>
                  <a:lnTo>
                    <a:pt x="10" y="88"/>
                  </a:lnTo>
                  <a:lnTo>
                    <a:pt x="3" y="75"/>
                  </a:lnTo>
                  <a:lnTo>
                    <a:pt x="0" y="60"/>
                  </a:lnTo>
                  <a:lnTo>
                    <a:pt x="1" y="46"/>
                  </a:lnTo>
                  <a:lnTo>
                    <a:pt x="6" y="32"/>
                  </a:lnTo>
                  <a:lnTo>
                    <a:pt x="13" y="19"/>
                  </a:lnTo>
                  <a:lnTo>
                    <a:pt x="24" y="10"/>
                  </a:lnTo>
                  <a:lnTo>
                    <a:pt x="38" y="3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089"/>
            <p:cNvSpPr>
              <a:spLocks/>
            </p:cNvSpPr>
            <p:nvPr/>
          </p:nvSpPr>
          <p:spPr bwMode="auto">
            <a:xfrm>
              <a:off x="8258176" y="5324476"/>
              <a:ext cx="23813" cy="34925"/>
            </a:xfrm>
            <a:custGeom>
              <a:avLst/>
              <a:gdLst>
                <a:gd name="T0" fmla="*/ 58 w 144"/>
                <a:gd name="T1" fmla="*/ 0 h 220"/>
                <a:gd name="T2" fmla="*/ 72 w 144"/>
                <a:gd name="T3" fmla="*/ 2 h 220"/>
                <a:gd name="T4" fmla="*/ 85 w 144"/>
                <a:gd name="T5" fmla="*/ 8 h 220"/>
                <a:gd name="T6" fmla="*/ 96 w 144"/>
                <a:gd name="T7" fmla="*/ 18 h 220"/>
                <a:gd name="T8" fmla="*/ 105 w 144"/>
                <a:gd name="T9" fmla="*/ 29 h 220"/>
                <a:gd name="T10" fmla="*/ 110 w 144"/>
                <a:gd name="T11" fmla="*/ 43 h 220"/>
                <a:gd name="T12" fmla="*/ 125 w 144"/>
                <a:gd name="T13" fmla="*/ 94 h 220"/>
                <a:gd name="T14" fmla="*/ 141 w 144"/>
                <a:gd name="T15" fmla="*/ 146 h 220"/>
                <a:gd name="T16" fmla="*/ 144 w 144"/>
                <a:gd name="T17" fmla="*/ 161 h 220"/>
                <a:gd name="T18" fmla="*/ 143 w 144"/>
                <a:gd name="T19" fmla="*/ 175 h 220"/>
                <a:gd name="T20" fmla="*/ 138 w 144"/>
                <a:gd name="T21" fmla="*/ 189 h 220"/>
                <a:gd name="T22" fmla="*/ 130 w 144"/>
                <a:gd name="T23" fmla="*/ 201 h 220"/>
                <a:gd name="T24" fmla="*/ 120 w 144"/>
                <a:gd name="T25" fmla="*/ 210 h 220"/>
                <a:gd name="T26" fmla="*/ 105 w 144"/>
                <a:gd name="T27" fmla="*/ 217 h 220"/>
                <a:gd name="T28" fmla="*/ 88 w 144"/>
                <a:gd name="T29" fmla="*/ 220 h 220"/>
                <a:gd name="T30" fmla="*/ 74 w 144"/>
                <a:gd name="T31" fmla="*/ 218 h 220"/>
                <a:gd name="T32" fmla="*/ 62 w 144"/>
                <a:gd name="T33" fmla="*/ 213 h 220"/>
                <a:gd name="T34" fmla="*/ 50 w 144"/>
                <a:gd name="T35" fmla="*/ 206 h 220"/>
                <a:gd name="T36" fmla="*/ 41 w 144"/>
                <a:gd name="T37" fmla="*/ 195 h 220"/>
                <a:gd name="T38" fmla="*/ 35 w 144"/>
                <a:gd name="T39" fmla="*/ 183 h 220"/>
                <a:gd name="T40" fmla="*/ 17 w 144"/>
                <a:gd name="T41" fmla="*/ 126 h 220"/>
                <a:gd name="T42" fmla="*/ 2 w 144"/>
                <a:gd name="T43" fmla="*/ 71 h 220"/>
                <a:gd name="T44" fmla="*/ 0 w 144"/>
                <a:gd name="T45" fmla="*/ 56 h 220"/>
                <a:gd name="T46" fmla="*/ 3 w 144"/>
                <a:gd name="T47" fmla="*/ 41 h 220"/>
                <a:gd name="T48" fmla="*/ 9 w 144"/>
                <a:gd name="T49" fmla="*/ 28 h 220"/>
                <a:gd name="T50" fmla="*/ 18 w 144"/>
                <a:gd name="T51" fmla="*/ 17 h 220"/>
                <a:gd name="T52" fmla="*/ 29 w 144"/>
                <a:gd name="T53" fmla="*/ 7 h 220"/>
                <a:gd name="T54" fmla="*/ 43 w 144"/>
                <a:gd name="T55" fmla="*/ 2 h 220"/>
                <a:gd name="T56" fmla="*/ 58 w 144"/>
                <a:gd name="T57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4" h="220">
                  <a:moveTo>
                    <a:pt x="58" y="0"/>
                  </a:moveTo>
                  <a:lnTo>
                    <a:pt x="72" y="2"/>
                  </a:lnTo>
                  <a:lnTo>
                    <a:pt x="85" y="8"/>
                  </a:lnTo>
                  <a:lnTo>
                    <a:pt x="96" y="18"/>
                  </a:lnTo>
                  <a:lnTo>
                    <a:pt x="105" y="29"/>
                  </a:lnTo>
                  <a:lnTo>
                    <a:pt x="110" y="43"/>
                  </a:lnTo>
                  <a:lnTo>
                    <a:pt x="125" y="94"/>
                  </a:lnTo>
                  <a:lnTo>
                    <a:pt x="141" y="146"/>
                  </a:lnTo>
                  <a:lnTo>
                    <a:pt x="144" y="161"/>
                  </a:lnTo>
                  <a:lnTo>
                    <a:pt x="143" y="175"/>
                  </a:lnTo>
                  <a:lnTo>
                    <a:pt x="138" y="189"/>
                  </a:lnTo>
                  <a:lnTo>
                    <a:pt x="130" y="201"/>
                  </a:lnTo>
                  <a:lnTo>
                    <a:pt x="120" y="210"/>
                  </a:lnTo>
                  <a:lnTo>
                    <a:pt x="105" y="217"/>
                  </a:lnTo>
                  <a:lnTo>
                    <a:pt x="88" y="220"/>
                  </a:lnTo>
                  <a:lnTo>
                    <a:pt x="74" y="218"/>
                  </a:lnTo>
                  <a:lnTo>
                    <a:pt x="62" y="213"/>
                  </a:lnTo>
                  <a:lnTo>
                    <a:pt x="50" y="206"/>
                  </a:lnTo>
                  <a:lnTo>
                    <a:pt x="41" y="195"/>
                  </a:lnTo>
                  <a:lnTo>
                    <a:pt x="35" y="183"/>
                  </a:lnTo>
                  <a:lnTo>
                    <a:pt x="17" y="126"/>
                  </a:lnTo>
                  <a:lnTo>
                    <a:pt x="2" y="71"/>
                  </a:lnTo>
                  <a:lnTo>
                    <a:pt x="0" y="56"/>
                  </a:lnTo>
                  <a:lnTo>
                    <a:pt x="3" y="41"/>
                  </a:lnTo>
                  <a:lnTo>
                    <a:pt x="9" y="28"/>
                  </a:lnTo>
                  <a:lnTo>
                    <a:pt x="18" y="17"/>
                  </a:lnTo>
                  <a:lnTo>
                    <a:pt x="29" y="7"/>
                  </a:lnTo>
                  <a:lnTo>
                    <a:pt x="43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090"/>
            <p:cNvSpPr>
              <a:spLocks/>
            </p:cNvSpPr>
            <p:nvPr/>
          </p:nvSpPr>
          <p:spPr bwMode="auto">
            <a:xfrm>
              <a:off x="8297863" y="5127626"/>
              <a:ext cx="28575" cy="31750"/>
            </a:xfrm>
            <a:custGeom>
              <a:avLst/>
              <a:gdLst>
                <a:gd name="T0" fmla="*/ 130 w 186"/>
                <a:gd name="T1" fmla="*/ 0 h 195"/>
                <a:gd name="T2" fmla="*/ 144 w 186"/>
                <a:gd name="T3" fmla="*/ 1 h 195"/>
                <a:gd name="T4" fmla="*/ 158 w 186"/>
                <a:gd name="T5" fmla="*/ 7 h 195"/>
                <a:gd name="T6" fmla="*/ 170 w 186"/>
                <a:gd name="T7" fmla="*/ 16 h 195"/>
                <a:gd name="T8" fmla="*/ 179 w 186"/>
                <a:gd name="T9" fmla="*/ 27 h 195"/>
                <a:gd name="T10" fmla="*/ 184 w 186"/>
                <a:gd name="T11" fmla="*/ 42 h 195"/>
                <a:gd name="T12" fmla="*/ 186 w 186"/>
                <a:gd name="T13" fmla="*/ 56 h 195"/>
                <a:gd name="T14" fmla="*/ 184 w 186"/>
                <a:gd name="T15" fmla="*/ 70 h 195"/>
                <a:gd name="T16" fmla="*/ 179 w 186"/>
                <a:gd name="T17" fmla="*/ 84 h 195"/>
                <a:gd name="T18" fmla="*/ 170 w 186"/>
                <a:gd name="T19" fmla="*/ 96 h 195"/>
                <a:gd name="T20" fmla="*/ 133 w 186"/>
                <a:gd name="T21" fmla="*/ 134 h 195"/>
                <a:gd name="T22" fmla="*/ 100 w 186"/>
                <a:gd name="T23" fmla="*/ 175 h 195"/>
                <a:gd name="T24" fmla="*/ 86 w 186"/>
                <a:gd name="T25" fmla="*/ 186 h 195"/>
                <a:gd name="T26" fmla="*/ 72 w 186"/>
                <a:gd name="T27" fmla="*/ 192 h 195"/>
                <a:gd name="T28" fmla="*/ 56 w 186"/>
                <a:gd name="T29" fmla="*/ 195 h 195"/>
                <a:gd name="T30" fmla="*/ 44 w 186"/>
                <a:gd name="T31" fmla="*/ 193 h 195"/>
                <a:gd name="T32" fmla="*/ 31 w 186"/>
                <a:gd name="T33" fmla="*/ 189 h 195"/>
                <a:gd name="T34" fmla="*/ 20 w 186"/>
                <a:gd name="T35" fmla="*/ 182 h 195"/>
                <a:gd name="T36" fmla="*/ 10 w 186"/>
                <a:gd name="T37" fmla="*/ 172 h 195"/>
                <a:gd name="T38" fmla="*/ 3 w 186"/>
                <a:gd name="T39" fmla="*/ 159 h 195"/>
                <a:gd name="T40" fmla="*/ 0 w 186"/>
                <a:gd name="T41" fmla="*/ 144 h 195"/>
                <a:gd name="T42" fmla="*/ 1 w 186"/>
                <a:gd name="T43" fmla="*/ 130 h 195"/>
                <a:gd name="T44" fmla="*/ 5 w 186"/>
                <a:gd name="T45" fmla="*/ 116 h 195"/>
                <a:gd name="T46" fmla="*/ 12 w 186"/>
                <a:gd name="T47" fmla="*/ 103 h 195"/>
                <a:gd name="T48" fmla="*/ 51 w 186"/>
                <a:gd name="T49" fmla="*/ 58 h 195"/>
                <a:gd name="T50" fmla="*/ 91 w 186"/>
                <a:gd name="T51" fmla="*/ 16 h 195"/>
                <a:gd name="T52" fmla="*/ 102 w 186"/>
                <a:gd name="T53" fmla="*/ 7 h 195"/>
                <a:gd name="T54" fmla="*/ 116 w 186"/>
                <a:gd name="T55" fmla="*/ 2 h 195"/>
                <a:gd name="T56" fmla="*/ 130 w 186"/>
                <a:gd name="T57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6" h="195">
                  <a:moveTo>
                    <a:pt x="130" y="0"/>
                  </a:moveTo>
                  <a:lnTo>
                    <a:pt x="144" y="1"/>
                  </a:lnTo>
                  <a:lnTo>
                    <a:pt x="158" y="7"/>
                  </a:lnTo>
                  <a:lnTo>
                    <a:pt x="170" y="16"/>
                  </a:lnTo>
                  <a:lnTo>
                    <a:pt x="179" y="27"/>
                  </a:lnTo>
                  <a:lnTo>
                    <a:pt x="184" y="42"/>
                  </a:lnTo>
                  <a:lnTo>
                    <a:pt x="186" y="56"/>
                  </a:lnTo>
                  <a:lnTo>
                    <a:pt x="184" y="70"/>
                  </a:lnTo>
                  <a:lnTo>
                    <a:pt x="179" y="84"/>
                  </a:lnTo>
                  <a:lnTo>
                    <a:pt x="170" y="96"/>
                  </a:lnTo>
                  <a:lnTo>
                    <a:pt x="133" y="134"/>
                  </a:lnTo>
                  <a:lnTo>
                    <a:pt x="100" y="175"/>
                  </a:lnTo>
                  <a:lnTo>
                    <a:pt x="86" y="186"/>
                  </a:lnTo>
                  <a:lnTo>
                    <a:pt x="72" y="192"/>
                  </a:lnTo>
                  <a:lnTo>
                    <a:pt x="56" y="195"/>
                  </a:lnTo>
                  <a:lnTo>
                    <a:pt x="44" y="193"/>
                  </a:lnTo>
                  <a:lnTo>
                    <a:pt x="31" y="189"/>
                  </a:lnTo>
                  <a:lnTo>
                    <a:pt x="20" y="182"/>
                  </a:lnTo>
                  <a:lnTo>
                    <a:pt x="10" y="172"/>
                  </a:lnTo>
                  <a:lnTo>
                    <a:pt x="3" y="159"/>
                  </a:lnTo>
                  <a:lnTo>
                    <a:pt x="0" y="144"/>
                  </a:lnTo>
                  <a:lnTo>
                    <a:pt x="1" y="130"/>
                  </a:lnTo>
                  <a:lnTo>
                    <a:pt x="5" y="116"/>
                  </a:lnTo>
                  <a:lnTo>
                    <a:pt x="12" y="103"/>
                  </a:lnTo>
                  <a:lnTo>
                    <a:pt x="51" y="58"/>
                  </a:lnTo>
                  <a:lnTo>
                    <a:pt x="91" y="16"/>
                  </a:lnTo>
                  <a:lnTo>
                    <a:pt x="102" y="7"/>
                  </a:lnTo>
                  <a:lnTo>
                    <a:pt x="116" y="2"/>
                  </a:lnTo>
                  <a:lnTo>
                    <a:pt x="1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091"/>
            <p:cNvSpPr>
              <a:spLocks/>
            </p:cNvSpPr>
            <p:nvPr/>
          </p:nvSpPr>
          <p:spPr bwMode="auto">
            <a:xfrm>
              <a:off x="8335963" y="5438776"/>
              <a:ext cx="33338" cy="26988"/>
            </a:xfrm>
            <a:custGeom>
              <a:avLst/>
              <a:gdLst>
                <a:gd name="T0" fmla="*/ 59 w 208"/>
                <a:gd name="T1" fmla="*/ 0 h 169"/>
                <a:gd name="T2" fmla="*/ 74 w 208"/>
                <a:gd name="T3" fmla="*/ 3 h 169"/>
                <a:gd name="T4" fmla="*/ 87 w 208"/>
                <a:gd name="T5" fmla="*/ 9 h 169"/>
                <a:gd name="T6" fmla="*/ 132 w 208"/>
                <a:gd name="T7" fmla="*/ 37 h 169"/>
                <a:gd name="T8" fmla="*/ 178 w 208"/>
                <a:gd name="T9" fmla="*/ 63 h 169"/>
                <a:gd name="T10" fmla="*/ 190 w 208"/>
                <a:gd name="T11" fmla="*/ 71 h 169"/>
                <a:gd name="T12" fmla="*/ 200 w 208"/>
                <a:gd name="T13" fmla="*/ 82 h 169"/>
                <a:gd name="T14" fmla="*/ 206 w 208"/>
                <a:gd name="T15" fmla="*/ 96 h 169"/>
                <a:gd name="T16" fmla="*/ 208 w 208"/>
                <a:gd name="T17" fmla="*/ 110 h 169"/>
                <a:gd name="T18" fmla="*/ 207 w 208"/>
                <a:gd name="T19" fmla="*/ 124 h 169"/>
                <a:gd name="T20" fmla="*/ 202 w 208"/>
                <a:gd name="T21" fmla="*/ 139 h 169"/>
                <a:gd name="T22" fmla="*/ 193 w 208"/>
                <a:gd name="T23" fmla="*/ 151 h 169"/>
                <a:gd name="T24" fmla="*/ 182 w 208"/>
                <a:gd name="T25" fmla="*/ 161 h 169"/>
                <a:gd name="T26" fmla="*/ 167 w 208"/>
                <a:gd name="T27" fmla="*/ 167 h 169"/>
                <a:gd name="T28" fmla="*/ 152 w 208"/>
                <a:gd name="T29" fmla="*/ 169 h 169"/>
                <a:gd name="T30" fmla="*/ 140 w 208"/>
                <a:gd name="T31" fmla="*/ 167 h 169"/>
                <a:gd name="T32" fmla="*/ 127 w 208"/>
                <a:gd name="T33" fmla="*/ 163 h 169"/>
                <a:gd name="T34" fmla="*/ 76 w 208"/>
                <a:gd name="T35" fmla="*/ 134 h 169"/>
                <a:gd name="T36" fmla="*/ 26 w 208"/>
                <a:gd name="T37" fmla="*/ 104 h 169"/>
                <a:gd name="T38" fmla="*/ 15 w 208"/>
                <a:gd name="T39" fmla="*/ 93 h 169"/>
                <a:gd name="T40" fmla="*/ 6 w 208"/>
                <a:gd name="T41" fmla="*/ 82 h 169"/>
                <a:gd name="T42" fmla="*/ 1 w 208"/>
                <a:gd name="T43" fmla="*/ 68 h 169"/>
                <a:gd name="T44" fmla="*/ 0 w 208"/>
                <a:gd name="T45" fmla="*/ 54 h 169"/>
                <a:gd name="T46" fmla="*/ 3 w 208"/>
                <a:gd name="T47" fmla="*/ 39 h 169"/>
                <a:gd name="T48" fmla="*/ 9 w 208"/>
                <a:gd name="T49" fmla="*/ 26 h 169"/>
                <a:gd name="T50" fmla="*/ 20 w 208"/>
                <a:gd name="T51" fmla="*/ 15 h 169"/>
                <a:gd name="T52" fmla="*/ 32 w 208"/>
                <a:gd name="T53" fmla="*/ 6 h 169"/>
                <a:gd name="T54" fmla="*/ 45 w 208"/>
                <a:gd name="T55" fmla="*/ 1 h 169"/>
                <a:gd name="T56" fmla="*/ 59 w 208"/>
                <a:gd name="T57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8" h="169">
                  <a:moveTo>
                    <a:pt x="59" y="0"/>
                  </a:moveTo>
                  <a:lnTo>
                    <a:pt x="74" y="3"/>
                  </a:lnTo>
                  <a:lnTo>
                    <a:pt x="87" y="9"/>
                  </a:lnTo>
                  <a:lnTo>
                    <a:pt x="132" y="37"/>
                  </a:lnTo>
                  <a:lnTo>
                    <a:pt x="178" y="63"/>
                  </a:lnTo>
                  <a:lnTo>
                    <a:pt x="190" y="71"/>
                  </a:lnTo>
                  <a:lnTo>
                    <a:pt x="200" y="82"/>
                  </a:lnTo>
                  <a:lnTo>
                    <a:pt x="206" y="96"/>
                  </a:lnTo>
                  <a:lnTo>
                    <a:pt x="208" y="110"/>
                  </a:lnTo>
                  <a:lnTo>
                    <a:pt x="207" y="124"/>
                  </a:lnTo>
                  <a:lnTo>
                    <a:pt x="202" y="139"/>
                  </a:lnTo>
                  <a:lnTo>
                    <a:pt x="193" y="151"/>
                  </a:lnTo>
                  <a:lnTo>
                    <a:pt x="182" y="161"/>
                  </a:lnTo>
                  <a:lnTo>
                    <a:pt x="167" y="167"/>
                  </a:lnTo>
                  <a:lnTo>
                    <a:pt x="152" y="169"/>
                  </a:lnTo>
                  <a:lnTo>
                    <a:pt x="140" y="167"/>
                  </a:lnTo>
                  <a:lnTo>
                    <a:pt x="127" y="163"/>
                  </a:lnTo>
                  <a:lnTo>
                    <a:pt x="76" y="134"/>
                  </a:lnTo>
                  <a:lnTo>
                    <a:pt x="26" y="104"/>
                  </a:lnTo>
                  <a:lnTo>
                    <a:pt x="15" y="93"/>
                  </a:lnTo>
                  <a:lnTo>
                    <a:pt x="6" y="82"/>
                  </a:lnTo>
                  <a:lnTo>
                    <a:pt x="1" y="68"/>
                  </a:lnTo>
                  <a:lnTo>
                    <a:pt x="0" y="54"/>
                  </a:lnTo>
                  <a:lnTo>
                    <a:pt x="3" y="39"/>
                  </a:lnTo>
                  <a:lnTo>
                    <a:pt x="9" y="26"/>
                  </a:lnTo>
                  <a:lnTo>
                    <a:pt x="20" y="15"/>
                  </a:lnTo>
                  <a:lnTo>
                    <a:pt x="32" y="6"/>
                  </a:lnTo>
                  <a:lnTo>
                    <a:pt x="45" y="1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092"/>
            <p:cNvSpPr>
              <a:spLocks noEditPoints="1"/>
            </p:cNvSpPr>
            <p:nvPr/>
          </p:nvSpPr>
          <p:spPr bwMode="auto">
            <a:xfrm>
              <a:off x="8351838" y="5145088"/>
              <a:ext cx="158750" cy="258763"/>
            </a:xfrm>
            <a:custGeom>
              <a:avLst/>
              <a:gdLst>
                <a:gd name="T0" fmla="*/ 862 w 1002"/>
                <a:gd name="T1" fmla="*/ 1336 h 1630"/>
                <a:gd name="T2" fmla="*/ 630 w 1002"/>
                <a:gd name="T3" fmla="*/ 1383 h 1630"/>
                <a:gd name="T4" fmla="*/ 773 w 1002"/>
                <a:gd name="T5" fmla="*/ 1335 h 1630"/>
                <a:gd name="T6" fmla="*/ 869 w 1002"/>
                <a:gd name="T7" fmla="*/ 1232 h 1630"/>
                <a:gd name="T8" fmla="*/ 889 w 1002"/>
                <a:gd name="T9" fmla="*/ 1096 h 1630"/>
                <a:gd name="T10" fmla="*/ 832 w 1002"/>
                <a:gd name="T11" fmla="*/ 997 h 1630"/>
                <a:gd name="T12" fmla="*/ 692 w 1002"/>
                <a:gd name="T13" fmla="*/ 919 h 1630"/>
                <a:gd name="T14" fmla="*/ 385 w 1002"/>
                <a:gd name="T15" fmla="*/ 242 h 1630"/>
                <a:gd name="T16" fmla="*/ 241 w 1002"/>
                <a:gd name="T17" fmla="*/ 277 h 1630"/>
                <a:gd name="T18" fmla="*/ 146 w 1002"/>
                <a:gd name="T19" fmla="*/ 359 h 1630"/>
                <a:gd name="T20" fmla="*/ 111 w 1002"/>
                <a:gd name="T21" fmla="*/ 477 h 1630"/>
                <a:gd name="T22" fmla="*/ 149 w 1002"/>
                <a:gd name="T23" fmla="*/ 583 h 1630"/>
                <a:gd name="T24" fmla="*/ 248 w 1002"/>
                <a:gd name="T25" fmla="*/ 658 h 1630"/>
                <a:gd name="T26" fmla="*/ 399 w 1002"/>
                <a:gd name="T27" fmla="*/ 711 h 1630"/>
                <a:gd name="T28" fmla="*/ 503 w 1002"/>
                <a:gd name="T29" fmla="*/ 4 h 1630"/>
                <a:gd name="T30" fmla="*/ 540 w 1002"/>
                <a:gd name="T31" fmla="*/ 56 h 1630"/>
                <a:gd name="T32" fmla="*/ 707 w 1002"/>
                <a:gd name="T33" fmla="*/ 188 h 1630"/>
                <a:gd name="T34" fmla="*/ 811 w 1002"/>
                <a:gd name="T35" fmla="*/ 257 h 1630"/>
                <a:gd name="T36" fmla="*/ 822 w 1002"/>
                <a:gd name="T37" fmla="*/ 202 h 1630"/>
                <a:gd name="T38" fmla="*/ 859 w 1002"/>
                <a:gd name="T39" fmla="*/ 149 h 1630"/>
                <a:gd name="T40" fmla="*/ 918 w 1002"/>
                <a:gd name="T41" fmla="*/ 162 h 1630"/>
                <a:gd name="T42" fmla="*/ 932 w 1002"/>
                <a:gd name="T43" fmla="*/ 550 h 1630"/>
                <a:gd name="T44" fmla="*/ 895 w 1002"/>
                <a:gd name="T45" fmla="*/ 603 h 1630"/>
                <a:gd name="T46" fmla="*/ 836 w 1002"/>
                <a:gd name="T47" fmla="*/ 590 h 1630"/>
                <a:gd name="T48" fmla="*/ 822 w 1002"/>
                <a:gd name="T49" fmla="*/ 433 h 1630"/>
                <a:gd name="T50" fmla="*/ 714 w 1002"/>
                <a:gd name="T51" fmla="*/ 328 h 1630"/>
                <a:gd name="T52" fmla="*/ 576 w 1002"/>
                <a:gd name="T53" fmla="*/ 258 h 1630"/>
                <a:gd name="T54" fmla="*/ 574 w 1002"/>
                <a:gd name="T55" fmla="*/ 760 h 1630"/>
                <a:gd name="T56" fmla="*/ 756 w 1002"/>
                <a:gd name="T57" fmla="*/ 818 h 1630"/>
                <a:gd name="T58" fmla="*/ 925 w 1002"/>
                <a:gd name="T59" fmla="*/ 922 h 1630"/>
                <a:gd name="T60" fmla="*/ 994 w 1002"/>
                <a:gd name="T61" fmla="*/ 1044 h 1630"/>
                <a:gd name="T62" fmla="*/ 992 w 1002"/>
                <a:gd name="T63" fmla="*/ 1211 h 1630"/>
                <a:gd name="T64" fmla="*/ 909 w 1002"/>
                <a:gd name="T65" fmla="*/ 1367 h 1630"/>
                <a:gd name="T66" fmla="*/ 757 w 1002"/>
                <a:gd name="T67" fmla="*/ 1466 h 1630"/>
                <a:gd name="T68" fmla="*/ 540 w 1002"/>
                <a:gd name="T69" fmla="*/ 1502 h 1630"/>
                <a:gd name="T70" fmla="*/ 525 w 1002"/>
                <a:gd name="T71" fmla="*/ 1615 h 1630"/>
                <a:gd name="T72" fmla="*/ 465 w 1002"/>
                <a:gd name="T73" fmla="*/ 1627 h 1630"/>
                <a:gd name="T74" fmla="*/ 429 w 1002"/>
                <a:gd name="T75" fmla="*/ 1574 h 1630"/>
                <a:gd name="T76" fmla="*/ 315 w 1002"/>
                <a:gd name="T77" fmla="*/ 1473 h 1630"/>
                <a:gd name="T78" fmla="*/ 181 w 1002"/>
                <a:gd name="T79" fmla="*/ 1409 h 1630"/>
                <a:gd name="T80" fmla="*/ 137 w 1002"/>
                <a:gd name="T81" fmla="*/ 1491 h 1630"/>
                <a:gd name="T82" fmla="*/ 72 w 1002"/>
                <a:gd name="T83" fmla="*/ 1509 h 1630"/>
                <a:gd name="T84" fmla="*/ 36 w 1002"/>
                <a:gd name="T85" fmla="*/ 1457 h 1630"/>
                <a:gd name="T86" fmla="*/ 57 w 1002"/>
                <a:gd name="T87" fmla="*/ 1063 h 1630"/>
                <a:gd name="T88" fmla="*/ 125 w 1002"/>
                <a:gd name="T89" fmla="*/ 1063 h 1630"/>
                <a:gd name="T90" fmla="*/ 147 w 1002"/>
                <a:gd name="T91" fmla="*/ 1236 h 1630"/>
                <a:gd name="T92" fmla="*/ 232 w 1002"/>
                <a:gd name="T93" fmla="*/ 1308 h 1630"/>
                <a:gd name="T94" fmla="*/ 349 w 1002"/>
                <a:gd name="T95" fmla="*/ 1362 h 1630"/>
                <a:gd name="T96" fmla="*/ 368 w 1002"/>
                <a:gd name="T97" fmla="*/ 826 h 1630"/>
                <a:gd name="T98" fmla="*/ 187 w 1002"/>
                <a:gd name="T99" fmla="*/ 759 h 1630"/>
                <a:gd name="T100" fmla="*/ 50 w 1002"/>
                <a:gd name="T101" fmla="*/ 649 h 1630"/>
                <a:gd name="T102" fmla="*/ 2 w 1002"/>
                <a:gd name="T103" fmla="*/ 528 h 1630"/>
                <a:gd name="T104" fmla="*/ 20 w 1002"/>
                <a:gd name="T105" fmla="*/ 363 h 1630"/>
                <a:gd name="T106" fmla="*/ 109 w 1002"/>
                <a:gd name="T107" fmla="*/ 228 h 1630"/>
                <a:gd name="T108" fmla="*/ 241 w 1002"/>
                <a:gd name="T109" fmla="*/ 155 h 1630"/>
                <a:gd name="T110" fmla="*/ 429 w 1002"/>
                <a:gd name="T111" fmla="*/ 128 h 1630"/>
                <a:gd name="T112" fmla="*/ 450 w 1002"/>
                <a:gd name="T113" fmla="*/ 11 h 1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2" h="1630">
                  <a:moveTo>
                    <a:pt x="862" y="1336"/>
                  </a:moveTo>
                  <a:lnTo>
                    <a:pt x="838" y="1358"/>
                  </a:lnTo>
                  <a:lnTo>
                    <a:pt x="841" y="1356"/>
                  </a:lnTo>
                  <a:lnTo>
                    <a:pt x="862" y="1336"/>
                  </a:lnTo>
                  <a:close/>
                  <a:moveTo>
                    <a:pt x="540" y="874"/>
                  </a:moveTo>
                  <a:lnTo>
                    <a:pt x="540" y="1390"/>
                  </a:lnTo>
                  <a:lnTo>
                    <a:pt x="587" y="1388"/>
                  </a:lnTo>
                  <a:lnTo>
                    <a:pt x="630" y="1383"/>
                  </a:lnTo>
                  <a:lnTo>
                    <a:pt x="671" y="1376"/>
                  </a:lnTo>
                  <a:lnTo>
                    <a:pt x="709" y="1365"/>
                  </a:lnTo>
                  <a:lnTo>
                    <a:pt x="742" y="1351"/>
                  </a:lnTo>
                  <a:lnTo>
                    <a:pt x="773" y="1335"/>
                  </a:lnTo>
                  <a:lnTo>
                    <a:pt x="800" y="1316"/>
                  </a:lnTo>
                  <a:lnTo>
                    <a:pt x="829" y="1290"/>
                  </a:lnTo>
                  <a:lnTo>
                    <a:pt x="851" y="1262"/>
                  </a:lnTo>
                  <a:lnTo>
                    <a:pt x="869" y="1232"/>
                  </a:lnTo>
                  <a:lnTo>
                    <a:pt x="881" y="1199"/>
                  </a:lnTo>
                  <a:lnTo>
                    <a:pt x="889" y="1164"/>
                  </a:lnTo>
                  <a:lnTo>
                    <a:pt x="891" y="1126"/>
                  </a:lnTo>
                  <a:lnTo>
                    <a:pt x="889" y="1096"/>
                  </a:lnTo>
                  <a:lnTo>
                    <a:pt x="882" y="1069"/>
                  </a:lnTo>
                  <a:lnTo>
                    <a:pt x="870" y="1043"/>
                  </a:lnTo>
                  <a:lnTo>
                    <a:pt x="853" y="1020"/>
                  </a:lnTo>
                  <a:lnTo>
                    <a:pt x="832" y="997"/>
                  </a:lnTo>
                  <a:lnTo>
                    <a:pt x="809" y="978"/>
                  </a:lnTo>
                  <a:lnTo>
                    <a:pt x="782" y="960"/>
                  </a:lnTo>
                  <a:lnTo>
                    <a:pt x="754" y="945"/>
                  </a:lnTo>
                  <a:lnTo>
                    <a:pt x="692" y="919"/>
                  </a:lnTo>
                  <a:lnTo>
                    <a:pt x="628" y="899"/>
                  </a:lnTo>
                  <a:lnTo>
                    <a:pt x="540" y="874"/>
                  </a:lnTo>
                  <a:close/>
                  <a:moveTo>
                    <a:pt x="429" y="240"/>
                  </a:moveTo>
                  <a:lnTo>
                    <a:pt x="385" y="242"/>
                  </a:lnTo>
                  <a:lnTo>
                    <a:pt x="344" y="247"/>
                  </a:lnTo>
                  <a:lnTo>
                    <a:pt x="307" y="254"/>
                  </a:lnTo>
                  <a:lnTo>
                    <a:pt x="272" y="265"/>
                  </a:lnTo>
                  <a:lnTo>
                    <a:pt x="241" y="277"/>
                  </a:lnTo>
                  <a:lnTo>
                    <a:pt x="214" y="292"/>
                  </a:lnTo>
                  <a:lnTo>
                    <a:pt x="190" y="310"/>
                  </a:lnTo>
                  <a:lnTo>
                    <a:pt x="166" y="333"/>
                  </a:lnTo>
                  <a:lnTo>
                    <a:pt x="146" y="359"/>
                  </a:lnTo>
                  <a:lnTo>
                    <a:pt x="130" y="386"/>
                  </a:lnTo>
                  <a:lnTo>
                    <a:pt x="119" y="414"/>
                  </a:lnTo>
                  <a:lnTo>
                    <a:pt x="113" y="445"/>
                  </a:lnTo>
                  <a:lnTo>
                    <a:pt x="111" y="477"/>
                  </a:lnTo>
                  <a:lnTo>
                    <a:pt x="113" y="506"/>
                  </a:lnTo>
                  <a:lnTo>
                    <a:pt x="120" y="534"/>
                  </a:lnTo>
                  <a:lnTo>
                    <a:pt x="131" y="560"/>
                  </a:lnTo>
                  <a:lnTo>
                    <a:pt x="149" y="583"/>
                  </a:lnTo>
                  <a:lnTo>
                    <a:pt x="170" y="606"/>
                  </a:lnTo>
                  <a:lnTo>
                    <a:pt x="194" y="626"/>
                  </a:lnTo>
                  <a:lnTo>
                    <a:pt x="220" y="644"/>
                  </a:lnTo>
                  <a:lnTo>
                    <a:pt x="248" y="658"/>
                  </a:lnTo>
                  <a:lnTo>
                    <a:pt x="288" y="675"/>
                  </a:lnTo>
                  <a:lnTo>
                    <a:pt x="328" y="690"/>
                  </a:lnTo>
                  <a:lnTo>
                    <a:pt x="366" y="702"/>
                  </a:lnTo>
                  <a:lnTo>
                    <a:pt x="399" y="711"/>
                  </a:lnTo>
                  <a:lnTo>
                    <a:pt x="429" y="720"/>
                  </a:lnTo>
                  <a:lnTo>
                    <a:pt x="429" y="240"/>
                  </a:lnTo>
                  <a:close/>
                  <a:moveTo>
                    <a:pt x="485" y="0"/>
                  </a:moveTo>
                  <a:lnTo>
                    <a:pt x="503" y="4"/>
                  </a:lnTo>
                  <a:lnTo>
                    <a:pt x="518" y="11"/>
                  </a:lnTo>
                  <a:lnTo>
                    <a:pt x="530" y="22"/>
                  </a:lnTo>
                  <a:lnTo>
                    <a:pt x="538" y="37"/>
                  </a:lnTo>
                  <a:lnTo>
                    <a:pt x="540" y="56"/>
                  </a:lnTo>
                  <a:lnTo>
                    <a:pt x="540" y="137"/>
                  </a:lnTo>
                  <a:lnTo>
                    <a:pt x="599" y="150"/>
                  </a:lnTo>
                  <a:lnTo>
                    <a:pt x="655" y="167"/>
                  </a:lnTo>
                  <a:lnTo>
                    <a:pt x="707" y="188"/>
                  </a:lnTo>
                  <a:lnTo>
                    <a:pt x="755" y="213"/>
                  </a:lnTo>
                  <a:lnTo>
                    <a:pt x="799" y="242"/>
                  </a:lnTo>
                  <a:lnTo>
                    <a:pt x="808" y="249"/>
                  </a:lnTo>
                  <a:lnTo>
                    <a:pt x="811" y="257"/>
                  </a:lnTo>
                  <a:lnTo>
                    <a:pt x="814" y="264"/>
                  </a:lnTo>
                  <a:lnTo>
                    <a:pt x="816" y="271"/>
                  </a:lnTo>
                  <a:lnTo>
                    <a:pt x="822" y="277"/>
                  </a:lnTo>
                  <a:lnTo>
                    <a:pt x="822" y="202"/>
                  </a:lnTo>
                  <a:lnTo>
                    <a:pt x="824" y="184"/>
                  </a:lnTo>
                  <a:lnTo>
                    <a:pt x="831" y="168"/>
                  </a:lnTo>
                  <a:lnTo>
                    <a:pt x="843" y="157"/>
                  </a:lnTo>
                  <a:lnTo>
                    <a:pt x="859" y="149"/>
                  </a:lnTo>
                  <a:lnTo>
                    <a:pt x="877" y="147"/>
                  </a:lnTo>
                  <a:lnTo>
                    <a:pt x="892" y="149"/>
                  </a:lnTo>
                  <a:lnTo>
                    <a:pt x="906" y="154"/>
                  </a:lnTo>
                  <a:lnTo>
                    <a:pt x="918" y="162"/>
                  </a:lnTo>
                  <a:lnTo>
                    <a:pt x="926" y="173"/>
                  </a:lnTo>
                  <a:lnTo>
                    <a:pt x="931" y="187"/>
                  </a:lnTo>
                  <a:lnTo>
                    <a:pt x="932" y="202"/>
                  </a:lnTo>
                  <a:lnTo>
                    <a:pt x="932" y="550"/>
                  </a:lnTo>
                  <a:lnTo>
                    <a:pt x="930" y="569"/>
                  </a:lnTo>
                  <a:lnTo>
                    <a:pt x="923" y="584"/>
                  </a:lnTo>
                  <a:lnTo>
                    <a:pt x="910" y="596"/>
                  </a:lnTo>
                  <a:lnTo>
                    <a:pt x="895" y="603"/>
                  </a:lnTo>
                  <a:lnTo>
                    <a:pt x="877" y="606"/>
                  </a:lnTo>
                  <a:lnTo>
                    <a:pt x="861" y="604"/>
                  </a:lnTo>
                  <a:lnTo>
                    <a:pt x="847" y="599"/>
                  </a:lnTo>
                  <a:lnTo>
                    <a:pt x="836" y="590"/>
                  </a:lnTo>
                  <a:lnTo>
                    <a:pt x="828" y="579"/>
                  </a:lnTo>
                  <a:lnTo>
                    <a:pt x="823" y="566"/>
                  </a:lnTo>
                  <a:lnTo>
                    <a:pt x="822" y="550"/>
                  </a:lnTo>
                  <a:lnTo>
                    <a:pt x="822" y="433"/>
                  </a:lnTo>
                  <a:lnTo>
                    <a:pt x="795" y="404"/>
                  </a:lnTo>
                  <a:lnTo>
                    <a:pt x="769" y="377"/>
                  </a:lnTo>
                  <a:lnTo>
                    <a:pt x="742" y="352"/>
                  </a:lnTo>
                  <a:lnTo>
                    <a:pt x="714" y="328"/>
                  </a:lnTo>
                  <a:lnTo>
                    <a:pt x="683" y="308"/>
                  </a:lnTo>
                  <a:lnTo>
                    <a:pt x="650" y="288"/>
                  </a:lnTo>
                  <a:lnTo>
                    <a:pt x="612" y="271"/>
                  </a:lnTo>
                  <a:lnTo>
                    <a:pt x="576" y="258"/>
                  </a:lnTo>
                  <a:lnTo>
                    <a:pt x="540" y="248"/>
                  </a:lnTo>
                  <a:lnTo>
                    <a:pt x="540" y="751"/>
                  </a:lnTo>
                  <a:lnTo>
                    <a:pt x="555" y="755"/>
                  </a:lnTo>
                  <a:lnTo>
                    <a:pt x="574" y="760"/>
                  </a:lnTo>
                  <a:lnTo>
                    <a:pt x="598" y="767"/>
                  </a:lnTo>
                  <a:lnTo>
                    <a:pt x="625" y="775"/>
                  </a:lnTo>
                  <a:lnTo>
                    <a:pt x="693" y="794"/>
                  </a:lnTo>
                  <a:lnTo>
                    <a:pt x="756" y="818"/>
                  </a:lnTo>
                  <a:lnTo>
                    <a:pt x="815" y="843"/>
                  </a:lnTo>
                  <a:lnTo>
                    <a:pt x="856" y="867"/>
                  </a:lnTo>
                  <a:lnTo>
                    <a:pt x="893" y="894"/>
                  </a:lnTo>
                  <a:lnTo>
                    <a:pt x="925" y="922"/>
                  </a:lnTo>
                  <a:lnTo>
                    <a:pt x="951" y="954"/>
                  </a:lnTo>
                  <a:lnTo>
                    <a:pt x="970" y="982"/>
                  </a:lnTo>
                  <a:lnTo>
                    <a:pt x="984" y="1012"/>
                  </a:lnTo>
                  <a:lnTo>
                    <a:pt x="994" y="1044"/>
                  </a:lnTo>
                  <a:lnTo>
                    <a:pt x="1000" y="1079"/>
                  </a:lnTo>
                  <a:lnTo>
                    <a:pt x="1002" y="1115"/>
                  </a:lnTo>
                  <a:lnTo>
                    <a:pt x="999" y="1164"/>
                  </a:lnTo>
                  <a:lnTo>
                    <a:pt x="992" y="1211"/>
                  </a:lnTo>
                  <a:lnTo>
                    <a:pt x="979" y="1254"/>
                  </a:lnTo>
                  <a:lnTo>
                    <a:pt x="960" y="1295"/>
                  </a:lnTo>
                  <a:lnTo>
                    <a:pt x="938" y="1332"/>
                  </a:lnTo>
                  <a:lnTo>
                    <a:pt x="909" y="1367"/>
                  </a:lnTo>
                  <a:lnTo>
                    <a:pt x="877" y="1399"/>
                  </a:lnTo>
                  <a:lnTo>
                    <a:pt x="841" y="1425"/>
                  </a:lnTo>
                  <a:lnTo>
                    <a:pt x="800" y="1448"/>
                  </a:lnTo>
                  <a:lnTo>
                    <a:pt x="757" y="1466"/>
                  </a:lnTo>
                  <a:lnTo>
                    <a:pt x="709" y="1481"/>
                  </a:lnTo>
                  <a:lnTo>
                    <a:pt x="656" y="1493"/>
                  </a:lnTo>
                  <a:lnTo>
                    <a:pt x="600" y="1499"/>
                  </a:lnTo>
                  <a:lnTo>
                    <a:pt x="540" y="1502"/>
                  </a:lnTo>
                  <a:lnTo>
                    <a:pt x="540" y="1574"/>
                  </a:lnTo>
                  <a:lnTo>
                    <a:pt x="538" y="1590"/>
                  </a:lnTo>
                  <a:lnTo>
                    <a:pt x="533" y="1603"/>
                  </a:lnTo>
                  <a:lnTo>
                    <a:pt x="525" y="1615"/>
                  </a:lnTo>
                  <a:lnTo>
                    <a:pt x="513" y="1623"/>
                  </a:lnTo>
                  <a:lnTo>
                    <a:pt x="500" y="1628"/>
                  </a:lnTo>
                  <a:lnTo>
                    <a:pt x="485" y="1630"/>
                  </a:lnTo>
                  <a:lnTo>
                    <a:pt x="465" y="1627"/>
                  </a:lnTo>
                  <a:lnTo>
                    <a:pt x="450" y="1620"/>
                  </a:lnTo>
                  <a:lnTo>
                    <a:pt x="439" y="1609"/>
                  </a:lnTo>
                  <a:lnTo>
                    <a:pt x="432" y="1593"/>
                  </a:lnTo>
                  <a:lnTo>
                    <a:pt x="429" y="1574"/>
                  </a:lnTo>
                  <a:lnTo>
                    <a:pt x="429" y="1495"/>
                  </a:lnTo>
                  <a:lnTo>
                    <a:pt x="388" y="1489"/>
                  </a:lnTo>
                  <a:lnTo>
                    <a:pt x="350" y="1481"/>
                  </a:lnTo>
                  <a:lnTo>
                    <a:pt x="315" y="1473"/>
                  </a:lnTo>
                  <a:lnTo>
                    <a:pt x="281" y="1462"/>
                  </a:lnTo>
                  <a:lnTo>
                    <a:pt x="249" y="1448"/>
                  </a:lnTo>
                  <a:lnTo>
                    <a:pt x="215" y="1430"/>
                  </a:lnTo>
                  <a:lnTo>
                    <a:pt x="181" y="1409"/>
                  </a:lnTo>
                  <a:lnTo>
                    <a:pt x="147" y="1382"/>
                  </a:lnTo>
                  <a:lnTo>
                    <a:pt x="147" y="1457"/>
                  </a:lnTo>
                  <a:lnTo>
                    <a:pt x="144" y="1475"/>
                  </a:lnTo>
                  <a:lnTo>
                    <a:pt x="137" y="1491"/>
                  </a:lnTo>
                  <a:lnTo>
                    <a:pt x="125" y="1502"/>
                  </a:lnTo>
                  <a:lnTo>
                    <a:pt x="110" y="1509"/>
                  </a:lnTo>
                  <a:lnTo>
                    <a:pt x="92" y="1512"/>
                  </a:lnTo>
                  <a:lnTo>
                    <a:pt x="72" y="1509"/>
                  </a:lnTo>
                  <a:lnTo>
                    <a:pt x="57" y="1502"/>
                  </a:lnTo>
                  <a:lnTo>
                    <a:pt x="46" y="1491"/>
                  </a:lnTo>
                  <a:lnTo>
                    <a:pt x="39" y="1475"/>
                  </a:lnTo>
                  <a:lnTo>
                    <a:pt x="36" y="1457"/>
                  </a:lnTo>
                  <a:lnTo>
                    <a:pt x="36" y="1109"/>
                  </a:lnTo>
                  <a:lnTo>
                    <a:pt x="39" y="1090"/>
                  </a:lnTo>
                  <a:lnTo>
                    <a:pt x="46" y="1075"/>
                  </a:lnTo>
                  <a:lnTo>
                    <a:pt x="57" y="1063"/>
                  </a:lnTo>
                  <a:lnTo>
                    <a:pt x="72" y="1055"/>
                  </a:lnTo>
                  <a:lnTo>
                    <a:pt x="92" y="1053"/>
                  </a:lnTo>
                  <a:lnTo>
                    <a:pt x="110" y="1055"/>
                  </a:lnTo>
                  <a:lnTo>
                    <a:pt x="125" y="1063"/>
                  </a:lnTo>
                  <a:lnTo>
                    <a:pt x="137" y="1075"/>
                  </a:lnTo>
                  <a:lnTo>
                    <a:pt x="144" y="1090"/>
                  </a:lnTo>
                  <a:lnTo>
                    <a:pt x="147" y="1109"/>
                  </a:lnTo>
                  <a:lnTo>
                    <a:pt x="147" y="1236"/>
                  </a:lnTo>
                  <a:lnTo>
                    <a:pt x="168" y="1257"/>
                  </a:lnTo>
                  <a:lnTo>
                    <a:pt x="189" y="1277"/>
                  </a:lnTo>
                  <a:lnTo>
                    <a:pt x="211" y="1293"/>
                  </a:lnTo>
                  <a:lnTo>
                    <a:pt x="232" y="1308"/>
                  </a:lnTo>
                  <a:lnTo>
                    <a:pt x="257" y="1322"/>
                  </a:lnTo>
                  <a:lnTo>
                    <a:pt x="284" y="1335"/>
                  </a:lnTo>
                  <a:lnTo>
                    <a:pt x="315" y="1347"/>
                  </a:lnTo>
                  <a:lnTo>
                    <a:pt x="349" y="1362"/>
                  </a:lnTo>
                  <a:lnTo>
                    <a:pt x="387" y="1374"/>
                  </a:lnTo>
                  <a:lnTo>
                    <a:pt x="429" y="1383"/>
                  </a:lnTo>
                  <a:lnTo>
                    <a:pt x="429" y="844"/>
                  </a:lnTo>
                  <a:lnTo>
                    <a:pt x="368" y="826"/>
                  </a:lnTo>
                  <a:lnTo>
                    <a:pt x="314" y="809"/>
                  </a:lnTo>
                  <a:lnTo>
                    <a:pt x="265" y="792"/>
                  </a:lnTo>
                  <a:lnTo>
                    <a:pt x="223" y="775"/>
                  </a:lnTo>
                  <a:lnTo>
                    <a:pt x="187" y="759"/>
                  </a:lnTo>
                  <a:lnTo>
                    <a:pt x="146" y="736"/>
                  </a:lnTo>
                  <a:lnTo>
                    <a:pt x="109" y="709"/>
                  </a:lnTo>
                  <a:lnTo>
                    <a:pt x="77" y="681"/>
                  </a:lnTo>
                  <a:lnTo>
                    <a:pt x="50" y="649"/>
                  </a:lnTo>
                  <a:lnTo>
                    <a:pt x="33" y="621"/>
                  </a:lnTo>
                  <a:lnTo>
                    <a:pt x="18" y="591"/>
                  </a:lnTo>
                  <a:lnTo>
                    <a:pt x="8" y="561"/>
                  </a:lnTo>
                  <a:lnTo>
                    <a:pt x="2" y="528"/>
                  </a:lnTo>
                  <a:lnTo>
                    <a:pt x="0" y="493"/>
                  </a:lnTo>
                  <a:lnTo>
                    <a:pt x="2" y="447"/>
                  </a:lnTo>
                  <a:lnTo>
                    <a:pt x="9" y="404"/>
                  </a:lnTo>
                  <a:lnTo>
                    <a:pt x="20" y="363"/>
                  </a:lnTo>
                  <a:lnTo>
                    <a:pt x="36" y="325"/>
                  </a:lnTo>
                  <a:lnTo>
                    <a:pt x="56" y="290"/>
                  </a:lnTo>
                  <a:lnTo>
                    <a:pt x="81" y="258"/>
                  </a:lnTo>
                  <a:lnTo>
                    <a:pt x="109" y="228"/>
                  </a:lnTo>
                  <a:lnTo>
                    <a:pt x="137" y="205"/>
                  </a:lnTo>
                  <a:lnTo>
                    <a:pt x="168" y="186"/>
                  </a:lnTo>
                  <a:lnTo>
                    <a:pt x="203" y="169"/>
                  </a:lnTo>
                  <a:lnTo>
                    <a:pt x="241" y="155"/>
                  </a:lnTo>
                  <a:lnTo>
                    <a:pt x="283" y="145"/>
                  </a:lnTo>
                  <a:lnTo>
                    <a:pt x="328" y="137"/>
                  </a:lnTo>
                  <a:lnTo>
                    <a:pt x="377" y="132"/>
                  </a:lnTo>
                  <a:lnTo>
                    <a:pt x="429" y="128"/>
                  </a:lnTo>
                  <a:lnTo>
                    <a:pt x="429" y="56"/>
                  </a:lnTo>
                  <a:lnTo>
                    <a:pt x="432" y="37"/>
                  </a:lnTo>
                  <a:lnTo>
                    <a:pt x="439" y="22"/>
                  </a:lnTo>
                  <a:lnTo>
                    <a:pt x="450" y="11"/>
                  </a:lnTo>
                  <a:lnTo>
                    <a:pt x="465" y="4"/>
                  </a:lnTo>
                  <a:lnTo>
                    <a:pt x="4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7" name="TextBox 156"/>
          <p:cNvSpPr txBox="1"/>
          <p:nvPr/>
        </p:nvSpPr>
        <p:spPr>
          <a:xfrm>
            <a:off x="9814174" y="5403222"/>
            <a:ext cx="155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5 млн. руб.*</a:t>
            </a:r>
          </a:p>
        </p:txBody>
      </p:sp>
      <p:grpSp>
        <p:nvGrpSpPr>
          <p:cNvPr id="158" name="Group 2306"/>
          <p:cNvGrpSpPr/>
          <p:nvPr/>
        </p:nvGrpSpPr>
        <p:grpSpPr>
          <a:xfrm>
            <a:off x="9544867" y="5454714"/>
            <a:ext cx="252522" cy="258856"/>
            <a:chOff x="8148638" y="5021263"/>
            <a:chExt cx="506413" cy="519113"/>
          </a:xfrm>
          <a:solidFill>
            <a:srgbClr val="C00000"/>
          </a:solidFill>
        </p:grpSpPr>
        <p:sp>
          <p:nvSpPr>
            <p:cNvPr id="159" name="Freeform 1075"/>
            <p:cNvSpPr>
              <a:spLocks noEditPoints="1"/>
            </p:cNvSpPr>
            <p:nvPr/>
          </p:nvSpPr>
          <p:spPr bwMode="auto">
            <a:xfrm>
              <a:off x="8148638" y="5021263"/>
              <a:ext cx="506413" cy="519113"/>
            </a:xfrm>
            <a:custGeom>
              <a:avLst/>
              <a:gdLst>
                <a:gd name="T0" fmla="*/ 1171 w 3193"/>
                <a:gd name="T1" fmla="*/ 3120 h 3267"/>
                <a:gd name="T2" fmla="*/ 828 w 3193"/>
                <a:gd name="T3" fmla="*/ 2986 h 3267"/>
                <a:gd name="T4" fmla="*/ 821 w 3193"/>
                <a:gd name="T5" fmla="*/ 2860 h 3267"/>
                <a:gd name="T6" fmla="*/ 316 w 3193"/>
                <a:gd name="T7" fmla="*/ 2445 h 3267"/>
                <a:gd name="T8" fmla="*/ 515 w 3193"/>
                <a:gd name="T9" fmla="*/ 2425 h 3267"/>
                <a:gd name="T10" fmla="*/ 437 w 3193"/>
                <a:gd name="T11" fmla="*/ 2235 h 3267"/>
                <a:gd name="T12" fmla="*/ 172 w 3193"/>
                <a:gd name="T13" fmla="*/ 2084 h 3267"/>
                <a:gd name="T14" fmla="*/ 351 w 3193"/>
                <a:gd name="T15" fmla="*/ 1873 h 3267"/>
                <a:gd name="T16" fmla="*/ 114 w 3193"/>
                <a:gd name="T17" fmla="*/ 1690 h 3267"/>
                <a:gd name="T18" fmla="*/ 157 w 3193"/>
                <a:gd name="T19" fmla="*/ 1239 h 3267"/>
                <a:gd name="T20" fmla="*/ 352 w 3193"/>
                <a:gd name="T21" fmla="*/ 1389 h 3267"/>
                <a:gd name="T22" fmla="*/ 217 w 3193"/>
                <a:gd name="T23" fmla="*/ 1042 h 3267"/>
                <a:gd name="T24" fmla="*/ 449 w 3193"/>
                <a:gd name="T25" fmla="*/ 620 h 3267"/>
                <a:gd name="T26" fmla="*/ 528 w 3193"/>
                <a:gd name="T27" fmla="*/ 817 h 3267"/>
                <a:gd name="T28" fmla="*/ 741 w 3193"/>
                <a:gd name="T29" fmla="*/ 338 h 3267"/>
                <a:gd name="T30" fmla="*/ 821 w 3193"/>
                <a:gd name="T31" fmla="*/ 409 h 3267"/>
                <a:gd name="T32" fmla="*/ 996 w 3193"/>
                <a:gd name="T33" fmla="*/ 199 h 3267"/>
                <a:gd name="T34" fmla="*/ 1764 w 3193"/>
                <a:gd name="T35" fmla="*/ 113 h 3267"/>
                <a:gd name="T36" fmla="*/ 1540 w 3193"/>
                <a:gd name="T37" fmla="*/ 135 h 3267"/>
                <a:gd name="T38" fmla="*/ 1368 w 3193"/>
                <a:gd name="T39" fmla="*/ 183 h 3267"/>
                <a:gd name="T40" fmla="*/ 1029 w 3193"/>
                <a:gd name="T41" fmla="*/ 374 h 3267"/>
                <a:gd name="T42" fmla="*/ 648 w 3193"/>
                <a:gd name="T43" fmla="*/ 830 h 3267"/>
                <a:gd name="T44" fmla="*/ 545 w 3193"/>
                <a:gd name="T45" fmla="*/ 1062 h 3267"/>
                <a:gd name="T46" fmla="*/ 479 w 3193"/>
                <a:gd name="T47" fmla="*/ 1306 h 3267"/>
                <a:gd name="T48" fmla="*/ 449 w 3193"/>
                <a:gd name="T49" fmla="*/ 1559 h 3267"/>
                <a:gd name="T50" fmla="*/ 462 w 3193"/>
                <a:gd name="T51" fmla="*/ 1855 h 3267"/>
                <a:gd name="T52" fmla="*/ 511 w 3193"/>
                <a:gd name="T53" fmla="*/ 2101 h 3267"/>
                <a:gd name="T54" fmla="*/ 604 w 3193"/>
                <a:gd name="T55" fmla="*/ 2351 h 3267"/>
                <a:gd name="T56" fmla="*/ 845 w 3193"/>
                <a:gd name="T57" fmla="*/ 2721 h 3267"/>
                <a:gd name="T58" fmla="*/ 1311 w 3193"/>
                <a:gd name="T59" fmla="*/ 3061 h 3267"/>
                <a:gd name="T60" fmla="*/ 1484 w 3193"/>
                <a:gd name="T61" fmla="*/ 3120 h 3267"/>
                <a:gd name="T62" fmla="*/ 1698 w 3193"/>
                <a:gd name="T63" fmla="*/ 3153 h 3267"/>
                <a:gd name="T64" fmla="*/ 2257 w 3193"/>
                <a:gd name="T65" fmla="*/ 3044 h 3267"/>
                <a:gd name="T66" fmla="*/ 2722 w 3193"/>
                <a:gd name="T67" fmla="*/ 2675 h 3267"/>
                <a:gd name="T68" fmla="*/ 3013 w 3193"/>
                <a:gd name="T69" fmla="*/ 2114 h 3267"/>
                <a:gd name="T70" fmla="*/ 3069 w 3193"/>
                <a:gd name="T71" fmla="*/ 1436 h 3267"/>
                <a:gd name="T72" fmla="*/ 2872 w 3193"/>
                <a:gd name="T73" fmla="*/ 813 h 3267"/>
                <a:gd name="T74" fmla="*/ 2474 w 3193"/>
                <a:gd name="T75" fmla="*/ 353 h 3267"/>
                <a:gd name="T76" fmla="*/ 1935 w 3193"/>
                <a:gd name="T77" fmla="*/ 126 h 3267"/>
                <a:gd name="T78" fmla="*/ 1679 w 3193"/>
                <a:gd name="T79" fmla="*/ 3 h 3267"/>
                <a:gd name="T80" fmla="*/ 2280 w 3193"/>
                <a:gd name="T81" fmla="*/ 111 h 3267"/>
                <a:gd name="T82" fmla="*/ 2774 w 3193"/>
                <a:gd name="T83" fmla="*/ 479 h 3267"/>
                <a:gd name="T84" fmla="*/ 3096 w 3193"/>
                <a:gd name="T85" fmla="*/ 1044 h 3267"/>
                <a:gd name="T86" fmla="*/ 3189 w 3193"/>
                <a:gd name="T87" fmla="*/ 1737 h 3267"/>
                <a:gd name="T88" fmla="*/ 3024 w 3193"/>
                <a:gd name="T89" fmla="*/ 2401 h 3267"/>
                <a:gd name="T90" fmla="*/ 2648 w 3193"/>
                <a:gd name="T91" fmla="*/ 2917 h 3267"/>
                <a:gd name="T92" fmla="*/ 2115 w 3193"/>
                <a:gd name="T93" fmla="*/ 3217 h 3267"/>
                <a:gd name="T94" fmla="*/ 1538 w 3193"/>
                <a:gd name="T95" fmla="*/ 3262 h 3267"/>
                <a:gd name="T96" fmla="*/ 994 w 3193"/>
                <a:gd name="T97" fmla="*/ 3191 h 3267"/>
                <a:gd name="T98" fmla="*/ 604 w 3193"/>
                <a:gd name="T99" fmla="*/ 2967 h 3267"/>
                <a:gd name="T100" fmla="*/ 334 w 3193"/>
                <a:gd name="T101" fmla="*/ 2684 h 3267"/>
                <a:gd name="T102" fmla="*/ 136 w 3193"/>
                <a:gd name="T103" fmla="*/ 2331 h 3267"/>
                <a:gd name="T104" fmla="*/ 3 w 3193"/>
                <a:gd name="T105" fmla="*/ 1739 h 3267"/>
                <a:gd name="T106" fmla="*/ 58 w 3193"/>
                <a:gd name="T107" fmla="*/ 1168 h 3267"/>
                <a:gd name="T108" fmla="*/ 200 w 3193"/>
                <a:gd name="T109" fmla="*/ 801 h 3267"/>
                <a:gd name="T110" fmla="*/ 437 w 3193"/>
                <a:gd name="T111" fmla="*/ 459 h 3267"/>
                <a:gd name="T112" fmla="*/ 910 w 3193"/>
                <a:gd name="T113" fmla="*/ 112 h 3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93" h="3267">
                  <a:moveTo>
                    <a:pt x="828" y="2986"/>
                  </a:moveTo>
                  <a:lnTo>
                    <a:pt x="896" y="3024"/>
                  </a:lnTo>
                  <a:lnTo>
                    <a:pt x="967" y="3057"/>
                  </a:lnTo>
                  <a:lnTo>
                    <a:pt x="1040" y="3087"/>
                  </a:lnTo>
                  <a:lnTo>
                    <a:pt x="1114" y="3111"/>
                  </a:lnTo>
                  <a:lnTo>
                    <a:pt x="1190" y="3130"/>
                  </a:lnTo>
                  <a:lnTo>
                    <a:pt x="1171" y="3120"/>
                  </a:lnTo>
                  <a:lnTo>
                    <a:pt x="1118" y="3090"/>
                  </a:lnTo>
                  <a:lnTo>
                    <a:pt x="1087" y="3072"/>
                  </a:lnTo>
                  <a:lnTo>
                    <a:pt x="1053" y="3050"/>
                  </a:lnTo>
                  <a:lnTo>
                    <a:pt x="1020" y="3029"/>
                  </a:lnTo>
                  <a:lnTo>
                    <a:pt x="985" y="3002"/>
                  </a:lnTo>
                  <a:lnTo>
                    <a:pt x="963" y="2986"/>
                  </a:lnTo>
                  <a:lnTo>
                    <a:pt x="828" y="2986"/>
                  </a:lnTo>
                  <a:close/>
                  <a:moveTo>
                    <a:pt x="494" y="2704"/>
                  </a:moveTo>
                  <a:lnTo>
                    <a:pt x="549" y="2764"/>
                  </a:lnTo>
                  <a:lnTo>
                    <a:pt x="606" y="2821"/>
                  </a:lnTo>
                  <a:lnTo>
                    <a:pt x="666" y="2873"/>
                  </a:lnTo>
                  <a:lnTo>
                    <a:pt x="834" y="2873"/>
                  </a:lnTo>
                  <a:lnTo>
                    <a:pt x="828" y="2866"/>
                  </a:lnTo>
                  <a:lnTo>
                    <a:pt x="821" y="2860"/>
                  </a:lnTo>
                  <a:lnTo>
                    <a:pt x="788" y="2826"/>
                  </a:lnTo>
                  <a:lnTo>
                    <a:pt x="758" y="2792"/>
                  </a:lnTo>
                  <a:lnTo>
                    <a:pt x="706" y="2730"/>
                  </a:lnTo>
                  <a:lnTo>
                    <a:pt x="686" y="2704"/>
                  </a:lnTo>
                  <a:lnTo>
                    <a:pt x="494" y="2704"/>
                  </a:lnTo>
                  <a:close/>
                  <a:moveTo>
                    <a:pt x="276" y="2366"/>
                  </a:moveTo>
                  <a:lnTo>
                    <a:pt x="316" y="2445"/>
                  </a:lnTo>
                  <a:lnTo>
                    <a:pt x="359" y="2520"/>
                  </a:lnTo>
                  <a:lnTo>
                    <a:pt x="407" y="2591"/>
                  </a:lnTo>
                  <a:lnTo>
                    <a:pt x="608" y="2591"/>
                  </a:lnTo>
                  <a:lnTo>
                    <a:pt x="577" y="2541"/>
                  </a:lnTo>
                  <a:lnTo>
                    <a:pt x="564" y="2518"/>
                  </a:lnTo>
                  <a:lnTo>
                    <a:pt x="528" y="2450"/>
                  </a:lnTo>
                  <a:lnTo>
                    <a:pt x="515" y="2425"/>
                  </a:lnTo>
                  <a:lnTo>
                    <a:pt x="488" y="2366"/>
                  </a:lnTo>
                  <a:lnTo>
                    <a:pt x="276" y="2366"/>
                  </a:lnTo>
                  <a:close/>
                  <a:moveTo>
                    <a:pt x="172" y="2084"/>
                  </a:moveTo>
                  <a:lnTo>
                    <a:pt x="198" y="2170"/>
                  </a:lnTo>
                  <a:lnTo>
                    <a:pt x="227" y="2253"/>
                  </a:lnTo>
                  <a:lnTo>
                    <a:pt x="443" y="2253"/>
                  </a:lnTo>
                  <a:lnTo>
                    <a:pt x="437" y="2235"/>
                  </a:lnTo>
                  <a:lnTo>
                    <a:pt x="430" y="2214"/>
                  </a:lnTo>
                  <a:lnTo>
                    <a:pt x="413" y="2164"/>
                  </a:lnTo>
                  <a:lnTo>
                    <a:pt x="398" y="2113"/>
                  </a:lnTo>
                  <a:lnTo>
                    <a:pt x="397" y="2106"/>
                  </a:lnTo>
                  <a:lnTo>
                    <a:pt x="392" y="2084"/>
                  </a:lnTo>
                  <a:lnTo>
                    <a:pt x="392" y="2084"/>
                  </a:lnTo>
                  <a:lnTo>
                    <a:pt x="172" y="2084"/>
                  </a:lnTo>
                  <a:close/>
                  <a:moveTo>
                    <a:pt x="120" y="1803"/>
                  </a:moveTo>
                  <a:lnTo>
                    <a:pt x="131" y="1889"/>
                  </a:lnTo>
                  <a:lnTo>
                    <a:pt x="146" y="1972"/>
                  </a:lnTo>
                  <a:lnTo>
                    <a:pt x="367" y="1972"/>
                  </a:lnTo>
                  <a:lnTo>
                    <a:pt x="352" y="1878"/>
                  </a:lnTo>
                  <a:lnTo>
                    <a:pt x="351" y="1876"/>
                  </a:lnTo>
                  <a:lnTo>
                    <a:pt x="351" y="1873"/>
                  </a:lnTo>
                  <a:lnTo>
                    <a:pt x="343" y="1803"/>
                  </a:lnTo>
                  <a:lnTo>
                    <a:pt x="120" y="1803"/>
                  </a:lnTo>
                  <a:close/>
                  <a:moveTo>
                    <a:pt x="116" y="1521"/>
                  </a:moveTo>
                  <a:lnTo>
                    <a:pt x="113" y="1577"/>
                  </a:lnTo>
                  <a:lnTo>
                    <a:pt x="112" y="1634"/>
                  </a:lnTo>
                  <a:lnTo>
                    <a:pt x="113" y="1662"/>
                  </a:lnTo>
                  <a:lnTo>
                    <a:pt x="114" y="1690"/>
                  </a:lnTo>
                  <a:lnTo>
                    <a:pt x="337" y="1690"/>
                  </a:lnTo>
                  <a:lnTo>
                    <a:pt x="336" y="1634"/>
                  </a:lnTo>
                  <a:lnTo>
                    <a:pt x="337" y="1578"/>
                  </a:lnTo>
                  <a:lnTo>
                    <a:pt x="339" y="1524"/>
                  </a:lnTo>
                  <a:lnTo>
                    <a:pt x="339" y="1521"/>
                  </a:lnTo>
                  <a:lnTo>
                    <a:pt x="116" y="1521"/>
                  </a:lnTo>
                  <a:close/>
                  <a:moveTo>
                    <a:pt x="157" y="1239"/>
                  </a:moveTo>
                  <a:lnTo>
                    <a:pt x="141" y="1323"/>
                  </a:lnTo>
                  <a:lnTo>
                    <a:pt x="127" y="1408"/>
                  </a:lnTo>
                  <a:lnTo>
                    <a:pt x="349" y="1408"/>
                  </a:lnTo>
                  <a:lnTo>
                    <a:pt x="350" y="1401"/>
                  </a:lnTo>
                  <a:lnTo>
                    <a:pt x="351" y="1394"/>
                  </a:lnTo>
                  <a:lnTo>
                    <a:pt x="351" y="1392"/>
                  </a:lnTo>
                  <a:lnTo>
                    <a:pt x="352" y="1389"/>
                  </a:lnTo>
                  <a:lnTo>
                    <a:pt x="359" y="1336"/>
                  </a:lnTo>
                  <a:lnTo>
                    <a:pt x="370" y="1281"/>
                  </a:lnTo>
                  <a:lnTo>
                    <a:pt x="374" y="1260"/>
                  </a:lnTo>
                  <a:lnTo>
                    <a:pt x="378" y="1239"/>
                  </a:lnTo>
                  <a:lnTo>
                    <a:pt x="157" y="1239"/>
                  </a:lnTo>
                  <a:close/>
                  <a:moveTo>
                    <a:pt x="249" y="958"/>
                  </a:moveTo>
                  <a:lnTo>
                    <a:pt x="217" y="1042"/>
                  </a:lnTo>
                  <a:lnTo>
                    <a:pt x="188" y="1127"/>
                  </a:lnTo>
                  <a:lnTo>
                    <a:pt x="406" y="1127"/>
                  </a:lnTo>
                  <a:lnTo>
                    <a:pt x="430" y="1054"/>
                  </a:lnTo>
                  <a:lnTo>
                    <a:pt x="437" y="1032"/>
                  </a:lnTo>
                  <a:lnTo>
                    <a:pt x="464" y="958"/>
                  </a:lnTo>
                  <a:lnTo>
                    <a:pt x="249" y="958"/>
                  </a:lnTo>
                  <a:close/>
                  <a:moveTo>
                    <a:pt x="449" y="620"/>
                  </a:moveTo>
                  <a:lnTo>
                    <a:pt x="397" y="691"/>
                  </a:lnTo>
                  <a:lnTo>
                    <a:pt x="348" y="766"/>
                  </a:lnTo>
                  <a:lnTo>
                    <a:pt x="303" y="845"/>
                  </a:lnTo>
                  <a:lnTo>
                    <a:pt x="514" y="845"/>
                  </a:lnTo>
                  <a:lnTo>
                    <a:pt x="514" y="844"/>
                  </a:lnTo>
                  <a:lnTo>
                    <a:pt x="515" y="842"/>
                  </a:lnTo>
                  <a:lnTo>
                    <a:pt x="528" y="817"/>
                  </a:lnTo>
                  <a:lnTo>
                    <a:pt x="564" y="751"/>
                  </a:lnTo>
                  <a:lnTo>
                    <a:pt x="577" y="726"/>
                  </a:lnTo>
                  <a:lnTo>
                    <a:pt x="601" y="687"/>
                  </a:lnTo>
                  <a:lnTo>
                    <a:pt x="625" y="649"/>
                  </a:lnTo>
                  <a:lnTo>
                    <a:pt x="646" y="620"/>
                  </a:lnTo>
                  <a:lnTo>
                    <a:pt x="449" y="620"/>
                  </a:lnTo>
                  <a:close/>
                  <a:moveTo>
                    <a:pt x="741" y="338"/>
                  </a:moveTo>
                  <a:lnTo>
                    <a:pt x="673" y="390"/>
                  </a:lnTo>
                  <a:lnTo>
                    <a:pt x="608" y="447"/>
                  </a:lnTo>
                  <a:lnTo>
                    <a:pt x="547" y="507"/>
                  </a:lnTo>
                  <a:lnTo>
                    <a:pt x="731" y="507"/>
                  </a:lnTo>
                  <a:lnTo>
                    <a:pt x="758" y="476"/>
                  </a:lnTo>
                  <a:lnTo>
                    <a:pt x="788" y="442"/>
                  </a:lnTo>
                  <a:lnTo>
                    <a:pt x="821" y="409"/>
                  </a:lnTo>
                  <a:lnTo>
                    <a:pt x="854" y="376"/>
                  </a:lnTo>
                  <a:lnTo>
                    <a:pt x="896" y="338"/>
                  </a:lnTo>
                  <a:lnTo>
                    <a:pt x="741" y="338"/>
                  </a:lnTo>
                  <a:close/>
                  <a:moveTo>
                    <a:pt x="1190" y="138"/>
                  </a:moveTo>
                  <a:lnTo>
                    <a:pt x="1124" y="154"/>
                  </a:lnTo>
                  <a:lnTo>
                    <a:pt x="1059" y="174"/>
                  </a:lnTo>
                  <a:lnTo>
                    <a:pt x="996" y="199"/>
                  </a:lnTo>
                  <a:lnTo>
                    <a:pt x="934" y="225"/>
                  </a:lnTo>
                  <a:lnTo>
                    <a:pt x="1042" y="225"/>
                  </a:lnTo>
                  <a:lnTo>
                    <a:pt x="1087" y="196"/>
                  </a:lnTo>
                  <a:lnTo>
                    <a:pt x="1118" y="177"/>
                  </a:lnTo>
                  <a:lnTo>
                    <a:pt x="1171" y="149"/>
                  </a:lnTo>
                  <a:lnTo>
                    <a:pt x="1190" y="138"/>
                  </a:lnTo>
                  <a:close/>
                  <a:moveTo>
                    <a:pt x="1764" y="113"/>
                  </a:moveTo>
                  <a:lnTo>
                    <a:pt x="1698" y="115"/>
                  </a:lnTo>
                  <a:lnTo>
                    <a:pt x="1632" y="121"/>
                  </a:lnTo>
                  <a:lnTo>
                    <a:pt x="1610" y="124"/>
                  </a:lnTo>
                  <a:lnTo>
                    <a:pt x="1602" y="125"/>
                  </a:lnTo>
                  <a:lnTo>
                    <a:pt x="1544" y="134"/>
                  </a:lnTo>
                  <a:lnTo>
                    <a:pt x="1542" y="135"/>
                  </a:lnTo>
                  <a:lnTo>
                    <a:pt x="1540" y="135"/>
                  </a:lnTo>
                  <a:lnTo>
                    <a:pt x="1484" y="147"/>
                  </a:lnTo>
                  <a:lnTo>
                    <a:pt x="1481" y="149"/>
                  </a:lnTo>
                  <a:lnTo>
                    <a:pt x="1477" y="150"/>
                  </a:lnTo>
                  <a:lnTo>
                    <a:pt x="1425" y="164"/>
                  </a:lnTo>
                  <a:lnTo>
                    <a:pt x="1419" y="167"/>
                  </a:lnTo>
                  <a:lnTo>
                    <a:pt x="1411" y="169"/>
                  </a:lnTo>
                  <a:lnTo>
                    <a:pt x="1368" y="183"/>
                  </a:lnTo>
                  <a:lnTo>
                    <a:pt x="1336" y="196"/>
                  </a:lnTo>
                  <a:lnTo>
                    <a:pt x="1323" y="201"/>
                  </a:lnTo>
                  <a:lnTo>
                    <a:pt x="1311" y="206"/>
                  </a:lnTo>
                  <a:lnTo>
                    <a:pt x="1236" y="241"/>
                  </a:lnTo>
                  <a:lnTo>
                    <a:pt x="1164" y="281"/>
                  </a:lnTo>
                  <a:lnTo>
                    <a:pt x="1095" y="325"/>
                  </a:lnTo>
                  <a:lnTo>
                    <a:pt x="1029" y="374"/>
                  </a:lnTo>
                  <a:lnTo>
                    <a:pt x="964" y="427"/>
                  </a:lnTo>
                  <a:lnTo>
                    <a:pt x="903" y="484"/>
                  </a:lnTo>
                  <a:lnTo>
                    <a:pt x="845" y="546"/>
                  </a:lnTo>
                  <a:lnTo>
                    <a:pt x="790" y="611"/>
                  </a:lnTo>
                  <a:lnTo>
                    <a:pt x="739" y="681"/>
                  </a:lnTo>
                  <a:lnTo>
                    <a:pt x="691" y="753"/>
                  </a:lnTo>
                  <a:lnTo>
                    <a:pt x="648" y="830"/>
                  </a:lnTo>
                  <a:lnTo>
                    <a:pt x="608" y="908"/>
                  </a:lnTo>
                  <a:lnTo>
                    <a:pt x="606" y="913"/>
                  </a:lnTo>
                  <a:lnTo>
                    <a:pt x="604" y="917"/>
                  </a:lnTo>
                  <a:lnTo>
                    <a:pt x="579" y="970"/>
                  </a:lnTo>
                  <a:lnTo>
                    <a:pt x="571" y="991"/>
                  </a:lnTo>
                  <a:lnTo>
                    <a:pt x="555" y="1034"/>
                  </a:lnTo>
                  <a:lnTo>
                    <a:pt x="545" y="1062"/>
                  </a:lnTo>
                  <a:lnTo>
                    <a:pt x="532" y="1100"/>
                  </a:lnTo>
                  <a:lnTo>
                    <a:pt x="522" y="1131"/>
                  </a:lnTo>
                  <a:lnTo>
                    <a:pt x="511" y="1167"/>
                  </a:lnTo>
                  <a:lnTo>
                    <a:pt x="503" y="1199"/>
                  </a:lnTo>
                  <a:lnTo>
                    <a:pt x="494" y="1235"/>
                  </a:lnTo>
                  <a:lnTo>
                    <a:pt x="486" y="1270"/>
                  </a:lnTo>
                  <a:lnTo>
                    <a:pt x="479" y="1306"/>
                  </a:lnTo>
                  <a:lnTo>
                    <a:pt x="473" y="1341"/>
                  </a:lnTo>
                  <a:lnTo>
                    <a:pt x="466" y="1379"/>
                  </a:lnTo>
                  <a:lnTo>
                    <a:pt x="462" y="1412"/>
                  </a:lnTo>
                  <a:lnTo>
                    <a:pt x="457" y="1453"/>
                  </a:lnTo>
                  <a:lnTo>
                    <a:pt x="454" y="1485"/>
                  </a:lnTo>
                  <a:lnTo>
                    <a:pt x="451" y="1532"/>
                  </a:lnTo>
                  <a:lnTo>
                    <a:pt x="449" y="1559"/>
                  </a:lnTo>
                  <a:lnTo>
                    <a:pt x="448" y="1634"/>
                  </a:lnTo>
                  <a:lnTo>
                    <a:pt x="448" y="1672"/>
                  </a:lnTo>
                  <a:lnTo>
                    <a:pt x="450" y="1708"/>
                  </a:lnTo>
                  <a:lnTo>
                    <a:pt x="451" y="1735"/>
                  </a:lnTo>
                  <a:lnTo>
                    <a:pt x="454" y="1782"/>
                  </a:lnTo>
                  <a:lnTo>
                    <a:pt x="457" y="1815"/>
                  </a:lnTo>
                  <a:lnTo>
                    <a:pt x="462" y="1855"/>
                  </a:lnTo>
                  <a:lnTo>
                    <a:pt x="466" y="1890"/>
                  </a:lnTo>
                  <a:lnTo>
                    <a:pt x="473" y="1927"/>
                  </a:lnTo>
                  <a:lnTo>
                    <a:pt x="479" y="1961"/>
                  </a:lnTo>
                  <a:lnTo>
                    <a:pt x="486" y="1998"/>
                  </a:lnTo>
                  <a:lnTo>
                    <a:pt x="494" y="2032"/>
                  </a:lnTo>
                  <a:lnTo>
                    <a:pt x="503" y="2068"/>
                  </a:lnTo>
                  <a:lnTo>
                    <a:pt x="511" y="2101"/>
                  </a:lnTo>
                  <a:lnTo>
                    <a:pt x="522" y="2137"/>
                  </a:lnTo>
                  <a:lnTo>
                    <a:pt x="532" y="2168"/>
                  </a:lnTo>
                  <a:lnTo>
                    <a:pt x="545" y="2206"/>
                  </a:lnTo>
                  <a:lnTo>
                    <a:pt x="555" y="2234"/>
                  </a:lnTo>
                  <a:lnTo>
                    <a:pt x="571" y="2276"/>
                  </a:lnTo>
                  <a:lnTo>
                    <a:pt x="579" y="2297"/>
                  </a:lnTo>
                  <a:lnTo>
                    <a:pt x="604" y="2351"/>
                  </a:lnTo>
                  <a:lnTo>
                    <a:pt x="606" y="2355"/>
                  </a:lnTo>
                  <a:lnTo>
                    <a:pt x="608" y="2360"/>
                  </a:lnTo>
                  <a:lnTo>
                    <a:pt x="648" y="2439"/>
                  </a:lnTo>
                  <a:lnTo>
                    <a:pt x="691" y="2515"/>
                  </a:lnTo>
                  <a:lnTo>
                    <a:pt x="739" y="2587"/>
                  </a:lnTo>
                  <a:lnTo>
                    <a:pt x="790" y="2656"/>
                  </a:lnTo>
                  <a:lnTo>
                    <a:pt x="845" y="2721"/>
                  </a:lnTo>
                  <a:lnTo>
                    <a:pt x="903" y="2783"/>
                  </a:lnTo>
                  <a:lnTo>
                    <a:pt x="964" y="2841"/>
                  </a:lnTo>
                  <a:lnTo>
                    <a:pt x="1029" y="2895"/>
                  </a:lnTo>
                  <a:lnTo>
                    <a:pt x="1095" y="2944"/>
                  </a:lnTo>
                  <a:lnTo>
                    <a:pt x="1164" y="2988"/>
                  </a:lnTo>
                  <a:lnTo>
                    <a:pt x="1236" y="3028"/>
                  </a:lnTo>
                  <a:lnTo>
                    <a:pt x="1311" y="3061"/>
                  </a:lnTo>
                  <a:lnTo>
                    <a:pt x="1336" y="3072"/>
                  </a:lnTo>
                  <a:lnTo>
                    <a:pt x="1368" y="3084"/>
                  </a:lnTo>
                  <a:lnTo>
                    <a:pt x="1411" y="3099"/>
                  </a:lnTo>
                  <a:lnTo>
                    <a:pt x="1419" y="3101"/>
                  </a:lnTo>
                  <a:lnTo>
                    <a:pt x="1425" y="3103"/>
                  </a:lnTo>
                  <a:lnTo>
                    <a:pt x="1477" y="3118"/>
                  </a:lnTo>
                  <a:lnTo>
                    <a:pt x="1484" y="3120"/>
                  </a:lnTo>
                  <a:lnTo>
                    <a:pt x="1540" y="3132"/>
                  </a:lnTo>
                  <a:lnTo>
                    <a:pt x="1542" y="3133"/>
                  </a:lnTo>
                  <a:lnTo>
                    <a:pt x="1544" y="3133"/>
                  </a:lnTo>
                  <a:lnTo>
                    <a:pt x="1602" y="3142"/>
                  </a:lnTo>
                  <a:lnTo>
                    <a:pt x="1610" y="3144"/>
                  </a:lnTo>
                  <a:lnTo>
                    <a:pt x="1632" y="3147"/>
                  </a:lnTo>
                  <a:lnTo>
                    <a:pt x="1698" y="3153"/>
                  </a:lnTo>
                  <a:lnTo>
                    <a:pt x="1764" y="3155"/>
                  </a:lnTo>
                  <a:lnTo>
                    <a:pt x="1850" y="3152"/>
                  </a:lnTo>
                  <a:lnTo>
                    <a:pt x="1935" y="3142"/>
                  </a:lnTo>
                  <a:lnTo>
                    <a:pt x="2018" y="3126"/>
                  </a:lnTo>
                  <a:lnTo>
                    <a:pt x="2100" y="3104"/>
                  </a:lnTo>
                  <a:lnTo>
                    <a:pt x="2179" y="3077"/>
                  </a:lnTo>
                  <a:lnTo>
                    <a:pt x="2257" y="3044"/>
                  </a:lnTo>
                  <a:lnTo>
                    <a:pt x="2332" y="3006"/>
                  </a:lnTo>
                  <a:lnTo>
                    <a:pt x="2404" y="2962"/>
                  </a:lnTo>
                  <a:lnTo>
                    <a:pt x="2474" y="2914"/>
                  </a:lnTo>
                  <a:lnTo>
                    <a:pt x="2541" y="2861"/>
                  </a:lnTo>
                  <a:lnTo>
                    <a:pt x="2605" y="2803"/>
                  </a:lnTo>
                  <a:lnTo>
                    <a:pt x="2665" y="2742"/>
                  </a:lnTo>
                  <a:lnTo>
                    <a:pt x="2722" y="2675"/>
                  </a:lnTo>
                  <a:lnTo>
                    <a:pt x="2776" y="2606"/>
                  </a:lnTo>
                  <a:lnTo>
                    <a:pt x="2826" y="2532"/>
                  </a:lnTo>
                  <a:lnTo>
                    <a:pt x="2872" y="2454"/>
                  </a:lnTo>
                  <a:lnTo>
                    <a:pt x="2913" y="2374"/>
                  </a:lnTo>
                  <a:lnTo>
                    <a:pt x="2951" y="2290"/>
                  </a:lnTo>
                  <a:lnTo>
                    <a:pt x="2985" y="2203"/>
                  </a:lnTo>
                  <a:lnTo>
                    <a:pt x="3013" y="2114"/>
                  </a:lnTo>
                  <a:lnTo>
                    <a:pt x="3037" y="2022"/>
                  </a:lnTo>
                  <a:lnTo>
                    <a:pt x="3055" y="1928"/>
                  </a:lnTo>
                  <a:lnTo>
                    <a:pt x="3069" y="1832"/>
                  </a:lnTo>
                  <a:lnTo>
                    <a:pt x="3077" y="1734"/>
                  </a:lnTo>
                  <a:lnTo>
                    <a:pt x="3080" y="1634"/>
                  </a:lnTo>
                  <a:lnTo>
                    <a:pt x="3077" y="1534"/>
                  </a:lnTo>
                  <a:lnTo>
                    <a:pt x="3069" y="1436"/>
                  </a:lnTo>
                  <a:lnTo>
                    <a:pt x="3055" y="1340"/>
                  </a:lnTo>
                  <a:lnTo>
                    <a:pt x="3037" y="1245"/>
                  </a:lnTo>
                  <a:lnTo>
                    <a:pt x="3013" y="1153"/>
                  </a:lnTo>
                  <a:lnTo>
                    <a:pt x="2985" y="1064"/>
                  </a:lnTo>
                  <a:lnTo>
                    <a:pt x="2951" y="978"/>
                  </a:lnTo>
                  <a:lnTo>
                    <a:pt x="2913" y="894"/>
                  </a:lnTo>
                  <a:lnTo>
                    <a:pt x="2872" y="813"/>
                  </a:lnTo>
                  <a:lnTo>
                    <a:pt x="2826" y="736"/>
                  </a:lnTo>
                  <a:lnTo>
                    <a:pt x="2776" y="663"/>
                  </a:lnTo>
                  <a:lnTo>
                    <a:pt x="2722" y="592"/>
                  </a:lnTo>
                  <a:lnTo>
                    <a:pt x="2665" y="526"/>
                  </a:lnTo>
                  <a:lnTo>
                    <a:pt x="2605" y="464"/>
                  </a:lnTo>
                  <a:lnTo>
                    <a:pt x="2541" y="407"/>
                  </a:lnTo>
                  <a:lnTo>
                    <a:pt x="2474" y="353"/>
                  </a:lnTo>
                  <a:lnTo>
                    <a:pt x="2404" y="305"/>
                  </a:lnTo>
                  <a:lnTo>
                    <a:pt x="2332" y="262"/>
                  </a:lnTo>
                  <a:lnTo>
                    <a:pt x="2257" y="223"/>
                  </a:lnTo>
                  <a:lnTo>
                    <a:pt x="2179" y="191"/>
                  </a:lnTo>
                  <a:lnTo>
                    <a:pt x="2100" y="163"/>
                  </a:lnTo>
                  <a:lnTo>
                    <a:pt x="2018" y="141"/>
                  </a:lnTo>
                  <a:lnTo>
                    <a:pt x="1935" y="126"/>
                  </a:lnTo>
                  <a:lnTo>
                    <a:pt x="1850" y="117"/>
                  </a:lnTo>
                  <a:lnTo>
                    <a:pt x="1764" y="113"/>
                  </a:lnTo>
                  <a:close/>
                  <a:moveTo>
                    <a:pt x="1428" y="0"/>
                  </a:moveTo>
                  <a:lnTo>
                    <a:pt x="1483" y="2"/>
                  </a:lnTo>
                  <a:lnTo>
                    <a:pt x="1538" y="5"/>
                  </a:lnTo>
                  <a:lnTo>
                    <a:pt x="1595" y="12"/>
                  </a:lnTo>
                  <a:lnTo>
                    <a:pt x="1679" y="3"/>
                  </a:lnTo>
                  <a:lnTo>
                    <a:pt x="1764" y="0"/>
                  </a:lnTo>
                  <a:lnTo>
                    <a:pt x="1854" y="3"/>
                  </a:lnTo>
                  <a:lnTo>
                    <a:pt x="1943" y="13"/>
                  </a:lnTo>
                  <a:lnTo>
                    <a:pt x="2030" y="29"/>
                  </a:lnTo>
                  <a:lnTo>
                    <a:pt x="2115" y="50"/>
                  </a:lnTo>
                  <a:lnTo>
                    <a:pt x="2199" y="78"/>
                  </a:lnTo>
                  <a:lnTo>
                    <a:pt x="2280" y="111"/>
                  </a:lnTo>
                  <a:lnTo>
                    <a:pt x="2358" y="149"/>
                  </a:lnTo>
                  <a:lnTo>
                    <a:pt x="2435" y="192"/>
                  </a:lnTo>
                  <a:lnTo>
                    <a:pt x="2508" y="241"/>
                  </a:lnTo>
                  <a:lnTo>
                    <a:pt x="2579" y="293"/>
                  </a:lnTo>
                  <a:lnTo>
                    <a:pt x="2648" y="351"/>
                  </a:lnTo>
                  <a:lnTo>
                    <a:pt x="2712" y="413"/>
                  </a:lnTo>
                  <a:lnTo>
                    <a:pt x="2774" y="479"/>
                  </a:lnTo>
                  <a:lnTo>
                    <a:pt x="2831" y="549"/>
                  </a:lnTo>
                  <a:lnTo>
                    <a:pt x="2886" y="624"/>
                  </a:lnTo>
                  <a:lnTo>
                    <a:pt x="2936" y="702"/>
                  </a:lnTo>
                  <a:lnTo>
                    <a:pt x="2983" y="783"/>
                  </a:lnTo>
                  <a:lnTo>
                    <a:pt x="3024" y="867"/>
                  </a:lnTo>
                  <a:lnTo>
                    <a:pt x="3063" y="954"/>
                  </a:lnTo>
                  <a:lnTo>
                    <a:pt x="3096" y="1044"/>
                  </a:lnTo>
                  <a:lnTo>
                    <a:pt x="3125" y="1137"/>
                  </a:lnTo>
                  <a:lnTo>
                    <a:pt x="3149" y="1232"/>
                  </a:lnTo>
                  <a:lnTo>
                    <a:pt x="3167" y="1329"/>
                  </a:lnTo>
                  <a:lnTo>
                    <a:pt x="3181" y="1429"/>
                  </a:lnTo>
                  <a:lnTo>
                    <a:pt x="3189" y="1530"/>
                  </a:lnTo>
                  <a:lnTo>
                    <a:pt x="3193" y="1634"/>
                  </a:lnTo>
                  <a:lnTo>
                    <a:pt x="3189" y="1737"/>
                  </a:lnTo>
                  <a:lnTo>
                    <a:pt x="3181" y="1839"/>
                  </a:lnTo>
                  <a:lnTo>
                    <a:pt x="3167" y="1938"/>
                  </a:lnTo>
                  <a:lnTo>
                    <a:pt x="3149" y="2035"/>
                  </a:lnTo>
                  <a:lnTo>
                    <a:pt x="3125" y="2130"/>
                  </a:lnTo>
                  <a:lnTo>
                    <a:pt x="3096" y="2224"/>
                  </a:lnTo>
                  <a:lnTo>
                    <a:pt x="3063" y="2314"/>
                  </a:lnTo>
                  <a:lnTo>
                    <a:pt x="3024" y="2401"/>
                  </a:lnTo>
                  <a:lnTo>
                    <a:pt x="2983" y="2486"/>
                  </a:lnTo>
                  <a:lnTo>
                    <a:pt x="2936" y="2567"/>
                  </a:lnTo>
                  <a:lnTo>
                    <a:pt x="2886" y="2645"/>
                  </a:lnTo>
                  <a:lnTo>
                    <a:pt x="2831" y="2718"/>
                  </a:lnTo>
                  <a:lnTo>
                    <a:pt x="2774" y="2788"/>
                  </a:lnTo>
                  <a:lnTo>
                    <a:pt x="2712" y="2855"/>
                  </a:lnTo>
                  <a:lnTo>
                    <a:pt x="2648" y="2917"/>
                  </a:lnTo>
                  <a:lnTo>
                    <a:pt x="2579" y="2974"/>
                  </a:lnTo>
                  <a:lnTo>
                    <a:pt x="2508" y="3028"/>
                  </a:lnTo>
                  <a:lnTo>
                    <a:pt x="2435" y="3076"/>
                  </a:lnTo>
                  <a:lnTo>
                    <a:pt x="2358" y="3119"/>
                  </a:lnTo>
                  <a:lnTo>
                    <a:pt x="2280" y="3158"/>
                  </a:lnTo>
                  <a:lnTo>
                    <a:pt x="2199" y="3191"/>
                  </a:lnTo>
                  <a:lnTo>
                    <a:pt x="2115" y="3217"/>
                  </a:lnTo>
                  <a:lnTo>
                    <a:pt x="2030" y="3239"/>
                  </a:lnTo>
                  <a:lnTo>
                    <a:pt x="1943" y="3255"/>
                  </a:lnTo>
                  <a:lnTo>
                    <a:pt x="1854" y="3264"/>
                  </a:lnTo>
                  <a:lnTo>
                    <a:pt x="1764" y="3267"/>
                  </a:lnTo>
                  <a:lnTo>
                    <a:pt x="1679" y="3264"/>
                  </a:lnTo>
                  <a:lnTo>
                    <a:pt x="1595" y="3256"/>
                  </a:lnTo>
                  <a:lnTo>
                    <a:pt x="1538" y="3262"/>
                  </a:lnTo>
                  <a:lnTo>
                    <a:pt x="1483" y="3266"/>
                  </a:lnTo>
                  <a:lnTo>
                    <a:pt x="1428" y="3267"/>
                  </a:lnTo>
                  <a:lnTo>
                    <a:pt x="1338" y="3264"/>
                  </a:lnTo>
                  <a:lnTo>
                    <a:pt x="1250" y="3255"/>
                  </a:lnTo>
                  <a:lnTo>
                    <a:pt x="1162" y="3239"/>
                  </a:lnTo>
                  <a:lnTo>
                    <a:pt x="1077" y="3217"/>
                  </a:lnTo>
                  <a:lnTo>
                    <a:pt x="994" y="3191"/>
                  </a:lnTo>
                  <a:lnTo>
                    <a:pt x="913" y="3158"/>
                  </a:lnTo>
                  <a:lnTo>
                    <a:pt x="834" y="3120"/>
                  </a:lnTo>
                  <a:lnTo>
                    <a:pt x="758" y="3076"/>
                  </a:lnTo>
                  <a:lnTo>
                    <a:pt x="684" y="3028"/>
                  </a:lnTo>
                  <a:lnTo>
                    <a:pt x="614" y="2975"/>
                  </a:lnTo>
                  <a:lnTo>
                    <a:pt x="609" y="2971"/>
                  </a:lnTo>
                  <a:lnTo>
                    <a:pt x="604" y="2967"/>
                  </a:lnTo>
                  <a:lnTo>
                    <a:pt x="546" y="2917"/>
                  </a:lnTo>
                  <a:lnTo>
                    <a:pt x="491" y="2865"/>
                  </a:lnTo>
                  <a:lnTo>
                    <a:pt x="437" y="2808"/>
                  </a:lnTo>
                  <a:lnTo>
                    <a:pt x="387" y="2750"/>
                  </a:lnTo>
                  <a:lnTo>
                    <a:pt x="339" y="2689"/>
                  </a:lnTo>
                  <a:lnTo>
                    <a:pt x="336" y="2687"/>
                  </a:lnTo>
                  <a:lnTo>
                    <a:pt x="334" y="2684"/>
                  </a:lnTo>
                  <a:lnTo>
                    <a:pt x="332" y="2680"/>
                  </a:lnTo>
                  <a:lnTo>
                    <a:pt x="287" y="2616"/>
                  </a:lnTo>
                  <a:lnTo>
                    <a:pt x="245" y="2549"/>
                  </a:lnTo>
                  <a:lnTo>
                    <a:pt x="207" y="2480"/>
                  </a:lnTo>
                  <a:lnTo>
                    <a:pt x="171" y="2408"/>
                  </a:lnTo>
                  <a:lnTo>
                    <a:pt x="138" y="2334"/>
                  </a:lnTo>
                  <a:lnTo>
                    <a:pt x="136" y="2331"/>
                  </a:lnTo>
                  <a:lnTo>
                    <a:pt x="135" y="2328"/>
                  </a:lnTo>
                  <a:lnTo>
                    <a:pt x="101" y="2236"/>
                  </a:lnTo>
                  <a:lnTo>
                    <a:pt x="70" y="2142"/>
                  </a:lnTo>
                  <a:lnTo>
                    <a:pt x="46" y="2044"/>
                  </a:lnTo>
                  <a:lnTo>
                    <a:pt x="25" y="1945"/>
                  </a:lnTo>
                  <a:lnTo>
                    <a:pt x="11" y="1843"/>
                  </a:lnTo>
                  <a:lnTo>
                    <a:pt x="3" y="1739"/>
                  </a:lnTo>
                  <a:lnTo>
                    <a:pt x="0" y="1634"/>
                  </a:lnTo>
                  <a:lnTo>
                    <a:pt x="2" y="1539"/>
                  </a:lnTo>
                  <a:lnTo>
                    <a:pt x="9" y="1446"/>
                  </a:lnTo>
                  <a:lnTo>
                    <a:pt x="20" y="1355"/>
                  </a:lnTo>
                  <a:lnTo>
                    <a:pt x="37" y="1265"/>
                  </a:lnTo>
                  <a:lnTo>
                    <a:pt x="57" y="1177"/>
                  </a:lnTo>
                  <a:lnTo>
                    <a:pt x="58" y="1168"/>
                  </a:lnTo>
                  <a:lnTo>
                    <a:pt x="61" y="1159"/>
                  </a:lnTo>
                  <a:lnTo>
                    <a:pt x="90" y="1065"/>
                  </a:lnTo>
                  <a:lnTo>
                    <a:pt x="122" y="973"/>
                  </a:lnTo>
                  <a:lnTo>
                    <a:pt x="160" y="884"/>
                  </a:lnTo>
                  <a:lnTo>
                    <a:pt x="162" y="880"/>
                  </a:lnTo>
                  <a:lnTo>
                    <a:pt x="164" y="875"/>
                  </a:lnTo>
                  <a:lnTo>
                    <a:pt x="200" y="801"/>
                  </a:lnTo>
                  <a:lnTo>
                    <a:pt x="239" y="729"/>
                  </a:lnTo>
                  <a:lnTo>
                    <a:pt x="282" y="661"/>
                  </a:lnTo>
                  <a:lnTo>
                    <a:pt x="328" y="594"/>
                  </a:lnTo>
                  <a:lnTo>
                    <a:pt x="376" y="531"/>
                  </a:lnTo>
                  <a:lnTo>
                    <a:pt x="379" y="526"/>
                  </a:lnTo>
                  <a:lnTo>
                    <a:pt x="383" y="522"/>
                  </a:lnTo>
                  <a:lnTo>
                    <a:pt x="437" y="459"/>
                  </a:lnTo>
                  <a:lnTo>
                    <a:pt x="494" y="399"/>
                  </a:lnTo>
                  <a:lnTo>
                    <a:pt x="554" y="343"/>
                  </a:lnTo>
                  <a:lnTo>
                    <a:pt x="616" y="291"/>
                  </a:lnTo>
                  <a:lnTo>
                    <a:pt x="681" y="242"/>
                  </a:lnTo>
                  <a:lnTo>
                    <a:pt x="756" y="194"/>
                  </a:lnTo>
                  <a:lnTo>
                    <a:pt x="832" y="150"/>
                  </a:lnTo>
                  <a:lnTo>
                    <a:pt x="910" y="112"/>
                  </a:lnTo>
                  <a:lnTo>
                    <a:pt x="992" y="78"/>
                  </a:lnTo>
                  <a:lnTo>
                    <a:pt x="1075" y="50"/>
                  </a:lnTo>
                  <a:lnTo>
                    <a:pt x="1161" y="29"/>
                  </a:lnTo>
                  <a:lnTo>
                    <a:pt x="1248" y="13"/>
                  </a:lnTo>
                  <a:lnTo>
                    <a:pt x="1337" y="3"/>
                  </a:lnTo>
                  <a:lnTo>
                    <a:pt x="14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076"/>
            <p:cNvSpPr>
              <a:spLocks/>
            </p:cNvSpPr>
            <p:nvPr/>
          </p:nvSpPr>
          <p:spPr bwMode="auto">
            <a:xfrm>
              <a:off x="8420101" y="5080001"/>
              <a:ext cx="34925" cy="19050"/>
            </a:xfrm>
            <a:custGeom>
              <a:avLst/>
              <a:gdLst>
                <a:gd name="T0" fmla="*/ 55 w 221"/>
                <a:gd name="T1" fmla="*/ 0 h 119"/>
                <a:gd name="T2" fmla="*/ 55 w 221"/>
                <a:gd name="T3" fmla="*/ 56 h 119"/>
                <a:gd name="T4" fmla="*/ 56 w 221"/>
                <a:gd name="T5" fmla="*/ 0 h 119"/>
                <a:gd name="T6" fmla="*/ 56 w 221"/>
                <a:gd name="T7" fmla="*/ 0 h 119"/>
                <a:gd name="T8" fmla="*/ 115 w 221"/>
                <a:gd name="T9" fmla="*/ 2 h 119"/>
                <a:gd name="T10" fmla="*/ 172 w 221"/>
                <a:gd name="T11" fmla="*/ 7 h 119"/>
                <a:gd name="T12" fmla="*/ 189 w 221"/>
                <a:gd name="T13" fmla="*/ 12 h 119"/>
                <a:gd name="T14" fmla="*/ 203 w 221"/>
                <a:gd name="T15" fmla="*/ 21 h 119"/>
                <a:gd name="T16" fmla="*/ 214 w 221"/>
                <a:gd name="T17" fmla="*/ 35 h 119"/>
                <a:gd name="T18" fmla="*/ 221 w 221"/>
                <a:gd name="T19" fmla="*/ 51 h 119"/>
                <a:gd name="T20" fmla="*/ 221 w 221"/>
                <a:gd name="T21" fmla="*/ 69 h 119"/>
                <a:gd name="T22" fmla="*/ 217 w 221"/>
                <a:gd name="T23" fmla="*/ 86 h 119"/>
                <a:gd name="T24" fmla="*/ 209 w 221"/>
                <a:gd name="T25" fmla="*/ 99 h 119"/>
                <a:gd name="T26" fmla="*/ 196 w 221"/>
                <a:gd name="T27" fmla="*/ 110 h 119"/>
                <a:gd name="T28" fmla="*/ 182 w 221"/>
                <a:gd name="T29" fmla="*/ 116 h 119"/>
                <a:gd name="T30" fmla="*/ 166 w 221"/>
                <a:gd name="T31" fmla="*/ 119 h 119"/>
                <a:gd name="T32" fmla="*/ 163 w 221"/>
                <a:gd name="T33" fmla="*/ 118 h 119"/>
                <a:gd name="T34" fmla="*/ 159 w 221"/>
                <a:gd name="T35" fmla="*/ 118 h 119"/>
                <a:gd name="T36" fmla="*/ 108 w 221"/>
                <a:gd name="T37" fmla="*/ 114 h 119"/>
                <a:gd name="T38" fmla="*/ 57 w 221"/>
                <a:gd name="T39" fmla="*/ 112 h 119"/>
                <a:gd name="T40" fmla="*/ 39 w 221"/>
                <a:gd name="T41" fmla="*/ 110 h 119"/>
                <a:gd name="T42" fmla="*/ 23 w 221"/>
                <a:gd name="T43" fmla="*/ 102 h 119"/>
                <a:gd name="T44" fmla="*/ 11 w 221"/>
                <a:gd name="T45" fmla="*/ 90 h 119"/>
                <a:gd name="T46" fmla="*/ 3 w 221"/>
                <a:gd name="T47" fmla="*/ 74 h 119"/>
                <a:gd name="T48" fmla="*/ 0 w 221"/>
                <a:gd name="T49" fmla="*/ 56 h 119"/>
                <a:gd name="T50" fmla="*/ 3 w 221"/>
                <a:gd name="T51" fmla="*/ 39 h 119"/>
                <a:gd name="T52" fmla="*/ 10 w 221"/>
                <a:gd name="T53" fmla="*/ 23 h 119"/>
                <a:gd name="T54" fmla="*/ 22 w 221"/>
                <a:gd name="T55" fmla="*/ 11 h 119"/>
                <a:gd name="T56" fmla="*/ 37 w 221"/>
                <a:gd name="T57" fmla="*/ 3 h 119"/>
                <a:gd name="T58" fmla="*/ 55 w 221"/>
                <a:gd name="T5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1" h="119">
                  <a:moveTo>
                    <a:pt x="55" y="0"/>
                  </a:moveTo>
                  <a:lnTo>
                    <a:pt x="55" y="56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115" y="2"/>
                  </a:lnTo>
                  <a:lnTo>
                    <a:pt x="172" y="7"/>
                  </a:lnTo>
                  <a:lnTo>
                    <a:pt x="189" y="12"/>
                  </a:lnTo>
                  <a:lnTo>
                    <a:pt x="203" y="21"/>
                  </a:lnTo>
                  <a:lnTo>
                    <a:pt x="214" y="35"/>
                  </a:lnTo>
                  <a:lnTo>
                    <a:pt x="221" y="51"/>
                  </a:lnTo>
                  <a:lnTo>
                    <a:pt x="221" y="69"/>
                  </a:lnTo>
                  <a:lnTo>
                    <a:pt x="217" y="86"/>
                  </a:lnTo>
                  <a:lnTo>
                    <a:pt x="209" y="99"/>
                  </a:lnTo>
                  <a:lnTo>
                    <a:pt x="196" y="110"/>
                  </a:lnTo>
                  <a:lnTo>
                    <a:pt x="182" y="116"/>
                  </a:lnTo>
                  <a:lnTo>
                    <a:pt x="166" y="119"/>
                  </a:lnTo>
                  <a:lnTo>
                    <a:pt x="163" y="118"/>
                  </a:lnTo>
                  <a:lnTo>
                    <a:pt x="159" y="118"/>
                  </a:lnTo>
                  <a:lnTo>
                    <a:pt x="108" y="114"/>
                  </a:lnTo>
                  <a:lnTo>
                    <a:pt x="57" y="112"/>
                  </a:lnTo>
                  <a:lnTo>
                    <a:pt x="39" y="110"/>
                  </a:lnTo>
                  <a:lnTo>
                    <a:pt x="23" y="102"/>
                  </a:lnTo>
                  <a:lnTo>
                    <a:pt x="11" y="90"/>
                  </a:lnTo>
                  <a:lnTo>
                    <a:pt x="3" y="74"/>
                  </a:lnTo>
                  <a:lnTo>
                    <a:pt x="0" y="56"/>
                  </a:lnTo>
                  <a:lnTo>
                    <a:pt x="3" y="39"/>
                  </a:lnTo>
                  <a:lnTo>
                    <a:pt x="10" y="23"/>
                  </a:lnTo>
                  <a:lnTo>
                    <a:pt x="22" y="11"/>
                  </a:lnTo>
                  <a:lnTo>
                    <a:pt x="37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077"/>
            <p:cNvSpPr>
              <a:spLocks/>
            </p:cNvSpPr>
            <p:nvPr/>
          </p:nvSpPr>
          <p:spPr bwMode="auto">
            <a:xfrm>
              <a:off x="8351838" y="5089526"/>
              <a:ext cx="33338" cy="23813"/>
            </a:xfrm>
            <a:custGeom>
              <a:avLst/>
              <a:gdLst>
                <a:gd name="T0" fmla="*/ 153 w 214"/>
                <a:gd name="T1" fmla="*/ 0 h 158"/>
                <a:gd name="T2" fmla="*/ 167 w 214"/>
                <a:gd name="T3" fmla="*/ 1 h 158"/>
                <a:gd name="T4" fmla="*/ 181 w 214"/>
                <a:gd name="T5" fmla="*/ 5 h 158"/>
                <a:gd name="T6" fmla="*/ 194 w 214"/>
                <a:gd name="T7" fmla="*/ 12 h 158"/>
                <a:gd name="T8" fmla="*/ 204 w 214"/>
                <a:gd name="T9" fmla="*/ 24 h 158"/>
                <a:gd name="T10" fmla="*/ 211 w 214"/>
                <a:gd name="T11" fmla="*/ 37 h 158"/>
                <a:gd name="T12" fmla="*/ 214 w 214"/>
                <a:gd name="T13" fmla="*/ 51 h 158"/>
                <a:gd name="T14" fmla="*/ 213 w 214"/>
                <a:gd name="T15" fmla="*/ 66 h 158"/>
                <a:gd name="T16" fmla="*/ 209 w 214"/>
                <a:gd name="T17" fmla="*/ 80 h 158"/>
                <a:gd name="T18" fmla="*/ 202 w 214"/>
                <a:gd name="T19" fmla="*/ 92 h 158"/>
                <a:gd name="T20" fmla="*/ 190 w 214"/>
                <a:gd name="T21" fmla="*/ 101 h 158"/>
                <a:gd name="T22" fmla="*/ 177 w 214"/>
                <a:gd name="T23" fmla="*/ 109 h 158"/>
                <a:gd name="T24" fmla="*/ 129 w 214"/>
                <a:gd name="T25" fmla="*/ 129 h 158"/>
                <a:gd name="T26" fmla="*/ 81 w 214"/>
                <a:gd name="T27" fmla="*/ 152 h 158"/>
                <a:gd name="T28" fmla="*/ 69 w 214"/>
                <a:gd name="T29" fmla="*/ 156 h 158"/>
                <a:gd name="T30" fmla="*/ 56 w 214"/>
                <a:gd name="T31" fmla="*/ 158 h 158"/>
                <a:gd name="T32" fmla="*/ 42 w 214"/>
                <a:gd name="T33" fmla="*/ 156 h 158"/>
                <a:gd name="T34" fmla="*/ 28 w 214"/>
                <a:gd name="T35" fmla="*/ 150 h 158"/>
                <a:gd name="T36" fmla="*/ 15 w 214"/>
                <a:gd name="T37" fmla="*/ 139 h 158"/>
                <a:gd name="T38" fmla="*/ 6 w 214"/>
                <a:gd name="T39" fmla="*/ 127 h 158"/>
                <a:gd name="T40" fmla="*/ 1 w 214"/>
                <a:gd name="T41" fmla="*/ 113 h 158"/>
                <a:gd name="T42" fmla="*/ 0 w 214"/>
                <a:gd name="T43" fmla="*/ 98 h 158"/>
                <a:gd name="T44" fmla="*/ 3 w 214"/>
                <a:gd name="T45" fmla="*/ 84 h 158"/>
                <a:gd name="T46" fmla="*/ 9 w 214"/>
                <a:gd name="T47" fmla="*/ 71 h 158"/>
                <a:gd name="T48" fmla="*/ 18 w 214"/>
                <a:gd name="T49" fmla="*/ 59 h 158"/>
                <a:gd name="T50" fmla="*/ 31 w 214"/>
                <a:gd name="T51" fmla="*/ 51 h 158"/>
                <a:gd name="T52" fmla="*/ 85 w 214"/>
                <a:gd name="T53" fmla="*/ 26 h 158"/>
                <a:gd name="T54" fmla="*/ 139 w 214"/>
                <a:gd name="T55" fmla="*/ 3 h 158"/>
                <a:gd name="T56" fmla="*/ 153 w 214"/>
                <a:gd name="T5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4" h="158">
                  <a:moveTo>
                    <a:pt x="153" y="0"/>
                  </a:moveTo>
                  <a:lnTo>
                    <a:pt x="167" y="1"/>
                  </a:lnTo>
                  <a:lnTo>
                    <a:pt x="181" y="5"/>
                  </a:lnTo>
                  <a:lnTo>
                    <a:pt x="194" y="12"/>
                  </a:lnTo>
                  <a:lnTo>
                    <a:pt x="204" y="24"/>
                  </a:lnTo>
                  <a:lnTo>
                    <a:pt x="211" y="37"/>
                  </a:lnTo>
                  <a:lnTo>
                    <a:pt x="214" y="51"/>
                  </a:lnTo>
                  <a:lnTo>
                    <a:pt x="213" y="66"/>
                  </a:lnTo>
                  <a:lnTo>
                    <a:pt x="209" y="80"/>
                  </a:lnTo>
                  <a:lnTo>
                    <a:pt x="202" y="92"/>
                  </a:lnTo>
                  <a:lnTo>
                    <a:pt x="190" y="101"/>
                  </a:lnTo>
                  <a:lnTo>
                    <a:pt x="177" y="109"/>
                  </a:lnTo>
                  <a:lnTo>
                    <a:pt x="129" y="129"/>
                  </a:lnTo>
                  <a:lnTo>
                    <a:pt x="81" y="152"/>
                  </a:lnTo>
                  <a:lnTo>
                    <a:pt x="69" y="156"/>
                  </a:lnTo>
                  <a:lnTo>
                    <a:pt x="56" y="158"/>
                  </a:lnTo>
                  <a:lnTo>
                    <a:pt x="42" y="156"/>
                  </a:lnTo>
                  <a:lnTo>
                    <a:pt x="28" y="150"/>
                  </a:lnTo>
                  <a:lnTo>
                    <a:pt x="15" y="139"/>
                  </a:lnTo>
                  <a:lnTo>
                    <a:pt x="6" y="127"/>
                  </a:lnTo>
                  <a:lnTo>
                    <a:pt x="1" y="113"/>
                  </a:lnTo>
                  <a:lnTo>
                    <a:pt x="0" y="98"/>
                  </a:lnTo>
                  <a:lnTo>
                    <a:pt x="3" y="84"/>
                  </a:lnTo>
                  <a:lnTo>
                    <a:pt x="9" y="71"/>
                  </a:lnTo>
                  <a:lnTo>
                    <a:pt x="18" y="59"/>
                  </a:lnTo>
                  <a:lnTo>
                    <a:pt x="31" y="51"/>
                  </a:lnTo>
                  <a:lnTo>
                    <a:pt x="85" y="26"/>
                  </a:lnTo>
                  <a:lnTo>
                    <a:pt x="139" y="3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078"/>
            <p:cNvSpPr>
              <a:spLocks/>
            </p:cNvSpPr>
            <p:nvPr/>
          </p:nvSpPr>
          <p:spPr bwMode="auto">
            <a:xfrm>
              <a:off x="8575676" y="5202238"/>
              <a:ext cx="22225" cy="34925"/>
            </a:xfrm>
            <a:custGeom>
              <a:avLst/>
              <a:gdLst>
                <a:gd name="T0" fmla="*/ 53 w 144"/>
                <a:gd name="T1" fmla="*/ 0 h 219"/>
                <a:gd name="T2" fmla="*/ 68 w 144"/>
                <a:gd name="T3" fmla="*/ 1 h 219"/>
                <a:gd name="T4" fmla="*/ 81 w 144"/>
                <a:gd name="T5" fmla="*/ 5 h 219"/>
                <a:gd name="T6" fmla="*/ 93 w 144"/>
                <a:gd name="T7" fmla="*/ 13 h 219"/>
                <a:gd name="T8" fmla="*/ 103 w 144"/>
                <a:gd name="T9" fmla="*/ 23 h 219"/>
                <a:gd name="T10" fmla="*/ 109 w 144"/>
                <a:gd name="T11" fmla="*/ 38 h 219"/>
                <a:gd name="T12" fmla="*/ 127 w 144"/>
                <a:gd name="T13" fmla="*/ 93 h 219"/>
                <a:gd name="T14" fmla="*/ 142 w 144"/>
                <a:gd name="T15" fmla="*/ 149 h 219"/>
                <a:gd name="T16" fmla="*/ 144 w 144"/>
                <a:gd name="T17" fmla="*/ 164 h 219"/>
                <a:gd name="T18" fmla="*/ 142 w 144"/>
                <a:gd name="T19" fmla="*/ 178 h 219"/>
                <a:gd name="T20" fmla="*/ 136 w 144"/>
                <a:gd name="T21" fmla="*/ 191 h 219"/>
                <a:gd name="T22" fmla="*/ 128 w 144"/>
                <a:gd name="T23" fmla="*/ 203 h 219"/>
                <a:gd name="T24" fmla="*/ 116 w 144"/>
                <a:gd name="T25" fmla="*/ 212 h 219"/>
                <a:gd name="T26" fmla="*/ 101 w 144"/>
                <a:gd name="T27" fmla="*/ 217 h 219"/>
                <a:gd name="T28" fmla="*/ 95 w 144"/>
                <a:gd name="T29" fmla="*/ 218 h 219"/>
                <a:gd name="T30" fmla="*/ 88 w 144"/>
                <a:gd name="T31" fmla="*/ 219 h 219"/>
                <a:gd name="T32" fmla="*/ 74 w 144"/>
                <a:gd name="T33" fmla="*/ 217 h 219"/>
                <a:gd name="T34" fmla="*/ 60 w 144"/>
                <a:gd name="T35" fmla="*/ 211 h 219"/>
                <a:gd name="T36" fmla="*/ 48 w 144"/>
                <a:gd name="T37" fmla="*/ 203 h 219"/>
                <a:gd name="T38" fmla="*/ 39 w 144"/>
                <a:gd name="T39" fmla="*/ 190 h 219"/>
                <a:gd name="T40" fmla="*/ 34 w 144"/>
                <a:gd name="T41" fmla="*/ 176 h 219"/>
                <a:gd name="T42" fmla="*/ 20 w 144"/>
                <a:gd name="T43" fmla="*/ 125 h 219"/>
                <a:gd name="T44" fmla="*/ 4 w 144"/>
                <a:gd name="T45" fmla="*/ 74 h 219"/>
                <a:gd name="T46" fmla="*/ 0 w 144"/>
                <a:gd name="T47" fmla="*/ 59 h 219"/>
                <a:gd name="T48" fmla="*/ 1 w 144"/>
                <a:gd name="T49" fmla="*/ 45 h 219"/>
                <a:gd name="T50" fmla="*/ 7 w 144"/>
                <a:gd name="T51" fmla="*/ 31 h 219"/>
                <a:gd name="T52" fmla="*/ 14 w 144"/>
                <a:gd name="T53" fmla="*/ 19 h 219"/>
                <a:gd name="T54" fmla="*/ 25 w 144"/>
                <a:gd name="T55" fmla="*/ 9 h 219"/>
                <a:gd name="T56" fmla="*/ 38 w 144"/>
                <a:gd name="T57" fmla="*/ 3 h 219"/>
                <a:gd name="T58" fmla="*/ 53 w 144"/>
                <a:gd name="T59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4" h="219">
                  <a:moveTo>
                    <a:pt x="53" y="0"/>
                  </a:moveTo>
                  <a:lnTo>
                    <a:pt x="68" y="1"/>
                  </a:lnTo>
                  <a:lnTo>
                    <a:pt x="81" y="5"/>
                  </a:lnTo>
                  <a:lnTo>
                    <a:pt x="93" y="13"/>
                  </a:lnTo>
                  <a:lnTo>
                    <a:pt x="103" y="23"/>
                  </a:lnTo>
                  <a:lnTo>
                    <a:pt x="109" y="38"/>
                  </a:lnTo>
                  <a:lnTo>
                    <a:pt x="127" y="93"/>
                  </a:lnTo>
                  <a:lnTo>
                    <a:pt x="142" y="149"/>
                  </a:lnTo>
                  <a:lnTo>
                    <a:pt x="144" y="164"/>
                  </a:lnTo>
                  <a:lnTo>
                    <a:pt x="142" y="178"/>
                  </a:lnTo>
                  <a:lnTo>
                    <a:pt x="136" y="191"/>
                  </a:lnTo>
                  <a:lnTo>
                    <a:pt x="128" y="203"/>
                  </a:lnTo>
                  <a:lnTo>
                    <a:pt x="116" y="212"/>
                  </a:lnTo>
                  <a:lnTo>
                    <a:pt x="101" y="217"/>
                  </a:lnTo>
                  <a:lnTo>
                    <a:pt x="95" y="218"/>
                  </a:lnTo>
                  <a:lnTo>
                    <a:pt x="88" y="219"/>
                  </a:lnTo>
                  <a:lnTo>
                    <a:pt x="74" y="217"/>
                  </a:lnTo>
                  <a:lnTo>
                    <a:pt x="60" y="211"/>
                  </a:lnTo>
                  <a:lnTo>
                    <a:pt x="48" y="203"/>
                  </a:lnTo>
                  <a:lnTo>
                    <a:pt x="39" y="190"/>
                  </a:lnTo>
                  <a:lnTo>
                    <a:pt x="34" y="176"/>
                  </a:lnTo>
                  <a:lnTo>
                    <a:pt x="20" y="125"/>
                  </a:lnTo>
                  <a:lnTo>
                    <a:pt x="4" y="74"/>
                  </a:lnTo>
                  <a:lnTo>
                    <a:pt x="0" y="59"/>
                  </a:lnTo>
                  <a:lnTo>
                    <a:pt x="1" y="45"/>
                  </a:lnTo>
                  <a:lnTo>
                    <a:pt x="7" y="31"/>
                  </a:lnTo>
                  <a:lnTo>
                    <a:pt x="14" y="19"/>
                  </a:lnTo>
                  <a:lnTo>
                    <a:pt x="25" y="9"/>
                  </a:lnTo>
                  <a:lnTo>
                    <a:pt x="38" y="3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079"/>
            <p:cNvSpPr>
              <a:spLocks/>
            </p:cNvSpPr>
            <p:nvPr/>
          </p:nvSpPr>
          <p:spPr bwMode="auto">
            <a:xfrm>
              <a:off x="8542338" y="5140326"/>
              <a:ext cx="26988" cy="31750"/>
            </a:xfrm>
            <a:custGeom>
              <a:avLst/>
              <a:gdLst>
                <a:gd name="T0" fmla="*/ 61 w 178"/>
                <a:gd name="T1" fmla="*/ 0 h 201"/>
                <a:gd name="T2" fmla="*/ 75 w 178"/>
                <a:gd name="T3" fmla="*/ 3 h 201"/>
                <a:gd name="T4" fmla="*/ 87 w 178"/>
                <a:gd name="T5" fmla="*/ 10 h 201"/>
                <a:gd name="T6" fmla="*/ 98 w 178"/>
                <a:gd name="T7" fmla="*/ 20 h 201"/>
                <a:gd name="T8" fmla="*/ 134 w 178"/>
                <a:gd name="T9" fmla="*/ 66 h 201"/>
                <a:gd name="T10" fmla="*/ 168 w 178"/>
                <a:gd name="T11" fmla="*/ 114 h 201"/>
                <a:gd name="T12" fmla="*/ 175 w 178"/>
                <a:gd name="T13" fmla="*/ 128 h 201"/>
                <a:gd name="T14" fmla="*/ 178 w 178"/>
                <a:gd name="T15" fmla="*/ 142 h 201"/>
                <a:gd name="T16" fmla="*/ 177 w 178"/>
                <a:gd name="T17" fmla="*/ 156 h 201"/>
                <a:gd name="T18" fmla="*/ 173 w 178"/>
                <a:gd name="T19" fmla="*/ 170 h 201"/>
                <a:gd name="T20" fmla="*/ 165 w 178"/>
                <a:gd name="T21" fmla="*/ 182 h 201"/>
                <a:gd name="T22" fmla="*/ 153 w 178"/>
                <a:gd name="T23" fmla="*/ 192 h 201"/>
                <a:gd name="T24" fmla="*/ 138 w 178"/>
                <a:gd name="T25" fmla="*/ 199 h 201"/>
                <a:gd name="T26" fmla="*/ 122 w 178"/>
                <a:gd name="T27" fmla="*/ 201 h 201"/>
                <a:gd name="T28" fmla="*/ 109 w 178"/>
                <a:gd name="T29" fmla="*/ 200 h 201"/>
                <a:gd name="T30" fmla="*/ 96 w 178"/>
                <a:gd name="T31" fmla="*/ 195 h 201"/>
                <a:gd name="T32" fmla="*/ 84 w 178"/>
                <a:gd name="T33" fmla="*/ 188 h 201"/>
                <a:gd name="T34" fmla="*/ 75 w 178"/>
                <a:gd name="T35" fmla="*/ 177 h 201"/>
                <a:gd name="T36" fmla="*/ 44 w 178"/>
                <a:gd name="T37" fmla="*/ 134 h 201"/>
                <a:gd name="T38" fmla="*/ 12 w 178"/>
                <a:gd name="T39" fmla="*/ 92 h 201"/>
                <a:gd name="T40" fmla="*/ 4 w 178"/>
                <a:gd name="T41" fmla="*/ 79 h 201"/>
                <a:gd name="T42" fmla="*/ 0 w 178"/>
                <a:gd name="T43" fmla="*/ 65 h 201"/>
                <a:gd name="T44" fmla="*/ 0 w 178"/>
                <a:gd name="T45" fmla="*/ 51 h 201"/>
                <a:gd name="T46" fmla="*/ 3 w 178"/>
                <a:gd name="T47" fmla="*/ 37 h 201"/>
                <a:gd name="T48" fmla="*/ 10 w 178"/>
                <a:gd name="T49" fmla="*/ 23 h 201"/>
                <a:gd name="T50" fmla="*/ 20 w 178"/>
                <a:gd name="T51" fmla="*/ 12 h 201"/>
                <a:gd name="T52" fmla="*/ 32 w 178"/>
                <a:gd name="T53" fmla="*/ 5 h 201"/>
                <a:gd name="T54" fmla="*/ 46 w 178"/>
                <a:gd name="T55" fmla="*/ 1 h 201"/>
                <a:gd name="T56" fmla="*/ 61 w 178"/>
                <a:gd name="T57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8" h="201">
                  <a:moveTo>
                    <a:pt x="61" y="0"/>
                  </a:moveTo>
                  <a:lnTo>
                    <a:pt x="75" y="3"/>
                  </a:lnTo>
                  <a:lnTo>
                    <a:pt x="87" y="10"/>
                  </a:lnTo>
                  <a:lnTo>
                    <a:pt x="98" y="20"/>
                  </a:lnTo>
                  <a:lnTo>
                    <a:pt x="134" y="66"/>
                  </a:lnTo>
                  <a:lnTo>
                    <a:pt x="168" y="114"/>
                  </a:lnTo>
                  <a:lnTo>
                    <a:pt x="175" y="128"/>
                  </a:lnTo>
                  <a:lnTo>
                    <a:pt x="178" y="142"/>
                  </a:lnTo>
                  <a:lnTo>
                    <a:pt x="177" y="156"/>
                  </a:lnTo>
                  <a:lnTo>
                    <a:pt x="173" y="170"/>
                  </a:lnTo>
                  <a:lnTo>
                    <a:pt x="165" y="182"/>
                  </a:lnTo>
                  <a:lnTo>
                    <a:pt x="153" y="192"/>
                  </a:lnTo>
                  <a:lnTo>
                    <a:pt x="138" y="199"/>
                  </a:lnTo>
                  <a:lnTo>
                    <a:pt x="122" y="201"/>
                  </a:lnTo>
                  <a:lnTo>
                    <a:pt x="109" y="200"/>
                  </a:lnTo>
                  <a:lnTo>
                    <a:pt x="96" y="195"/>
                  </a:lnTo>
                  <a:lnTo>
                    <a:pt x="84" y="188"/>
                  </a:lnTo>
                  <a:lnTo>
                    <a:pt x="75" y="177"/>
                  </a:lnTo>
                  <a:lnTo>
                    <a:pt x="44" y="134"/>
                  </a:lnTo>
                  <a:lnTo>
                    <a:pt x="12" y="92"/>
                  </a:lnTo>
                  <a:lnTo>
                    <a:pt x="4" y="79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3" y="37"/>
                  </a:lnTo>
                  <a:lnTo>
                    <a:pt x="10" y="23"/>
                  </a:lnTo>
                  <a:lnTo>
                    <a:pt x="20" y="12"/>
                  </a:lnTo>
                  <a:lnTo>
                    <a:pt x="32" y="5"/>
                  </a:lnTo>
                  <a:lnTo>
                    <a:pt x="46" y="1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080"/>
            <p:cNvSpPr>
              <a:spLocks/>
            </p:cNvSpPr>
            <p:nvPr/>
          </p:nvSpPr>
          <p:spPr bwMode="auto">
            <a:xfrm>
              <a:off x="8402638" y="5464176"/>
              <a:ext cx="34925" cy="17463"/>
            </a:xfrm>
            <a:custGeom>
              <a:avLst/>
              <a:gdLst>
                <a:gd name="T0" fmla="*/ 62 w 225"/>
                <a:gd name="T1" fmla="*/ 0 h 119"/>
                <a:gd name="T2" fmla="*/ 114 w 225"/>
                <a:gd name="T3" fmla="*/ 5 h 119"/>
                <a:gd name="T4" fmla="*/ 166 w 225"/>
                <a:gd name="T5" fmla="*/ 6 h 119"/>
                <a:gd name="T6" fmla="*/ 184 w 225"/>
                <a:gd name="T7" fmla="*/ 9 h 119"/>
                <a:gd name="T8" fmla="*/ 200 w 225"/>
                <a:gd name="T9" fmla="*/ 17 h 119"/>
                <a:gd name="T10" fmla="*/ 213 w 225"/>
                <a:gd name="T11" fmla="*/ 30 h 119"/>
                <a:gd name="T12" fmla="*/ 222 w 225"/>
                <a:gd name="T13" fmla="*/ 45 h 119"/>
                <a:gd name="T14" fmla="*/ 225 w 225"/>
                <a:gd name="T15" fmla="*/ 62 h 119"/>
                <a:gd name="T16" fmla="*/ 222 w 225"/>
                <a:gd name="T17" fmla="*/ 81 h 119"/>
                <a:gd name="T18" fmla="*/ 215 w 225"/>
                <a:gd name="T19" fmla="*/ 96 h 119"/>
                <a:gd name="T20" fmla="*/ 203 w 225"/>
                <a:gd name="T21" fmla="*/ 108 h 119"/>
                <a:gd name="T22" fmla="*/ 188 w 225"/>
                <a:gd name="T23" fmla="*/ 116 h 119"/>
                <a:gd name="T24" fmla="*/ 171 w 225"/>
                <a:gd name="T25" fmla="*/ 119 h 119"/>
                <a:gd name="T26" fmla="*/ 166 w 225"/>
                <a:gd name="T27" fmla="*/ 119 h 119"/>
                <a:gd name="T28" fmla="*/ 107 w 225"/>
                <a:gd name="T29" fmla="*/ 117 h 119"/>
                <a:gd name="T30" fmla="*/ 49 w 225"/>
                <a:gd name="T31" fmla="*/ 112 h 119"/>
                <a:gd name="T32" fmla="*/ 31 w 225"/>
                <a:gd name="T33" fmla="*/ 106 h 119"/>
                <a:gd name="T34" fmla="*/ 17 w 225"/>
                <a:gd name="T35" fmla="*/ 97 h 119"/>
                <a:gd name="T36" fmla="*/ 7 w 225"/>
                <a:gd name="T37" fmla="*/ 84 h 119"/>
                <a:gd name="T38" fmla="*/ 1 w 225"/>
                <a:gd name="T39" fmla="*/ 67 h 119"/>
                <a:gd name="T40" fmla="*/ 0 w 225"/>
                <a:gd name="T41" fmla="*/ 49 h 119"/>
                <a:gd name="T42" fmla="*/ 5 w 225"/>
                <a:gd name="T43" fmla="*/ 32 h 119"/>
                <a:gd name="T44" fmla="*/ 14 w 225"/>
                <a:gd name="T45" fmla="*/ 17 h 119"/>
                <a:gd name="T46" fmla="*/ 27 w 225"/>
                <a:gd name="T47" fmla="*/ 7 h 119"/>
                <a:gd name="T48" fmla="*/ 44 w 225"/>
                <a:gd name="T49" fmla="*/ 1 h 119"/>
                <a:gd name="T50" fmla="*/ 62 w 225"/>
                <a:gd name="T51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5" h="119">
                  <a:moveTo>
                    <a:pt x="62" y="0"/>
                  </a:moveTo>
                  <a:lnTo>
                    <a:pt x="114" y="5"/>
                  </a:lnTo>
                  <a:lnTo>
                    <a:pt x="166" y="6"/>
                  </a:lnTo>
                  <a:lnTo>
                    <a:pt x="184" y="9"/>
                  </a:lnTo>
                  <a:lnTo>
                    <a:pt x="200" y="17"/>
                  </a:lnTo>
                  <a:lnTo>
                    <a:pt x="213" y="30"/>
                  </a:lnTo>
                  <a:lnTo>
                    <a:pt x="222" y="45"/>
                  </a:lnTo>
                  <a:lnTo>
                    <a:pt x="225" y="62"/>
                  </a:lnTo>
                  <a:lnTo>
                    <a:pt x="222" y="81"/>
                  </a:lnTo>
                  <a:lnTo>
                    <a:pt x="215" y="96"/>
                  </a:lnTo>
                  <a:lnTo>
                    <a:pt x="203" y="108"/>
                  </a:lnTo>
                  <a:lnTo>
                    <a:pt x="188" y="116"/>
                  </a:lnTo>
                  <a:lnTo>
                    <a:pt x="171" y="119"/>
                  </a:lnTo>
                  <a:lnTo>
                    <a:pt x="166" y="119"/>
                  </a:lnTo>
                  <a:lnTo>
                    <a:pt x="107" y="117"/>
                  </a:lnTo>
                  <a:lnTo>
                    <a:pt x="49" y="112"/>
                  </a:lnTo>
                  <a:lnTo>
                    <a:pt x="31" y="106"/>
                  </a:lnTo>
                  <a:lnTo>
                    <a:pt x="17" y="97"/>
                  </a:lnTo>
                  <a:lnTo>
                    <a:pt x="7" y="84"/>
                  </a:lnTo>
                  <a:lnTo>
                    <a:pt x="1" y="67"/>
                  </a:lnTo>
                  <a:lnTo>
                    <a:pt x="0" y="49"/>
                  </a:lnTo>
                  <a:lnTo>
                    <a:pt x="5" y="32"/>
                  </a:lnTo>
                  <a:lnTo>
                    <a:pt x="14" y="17"/>
                  </a:lnTo>
                  <a:lnTo>
                    <a:pt x="27" y="7"/>
                  </a:lnTo>
                  <a:lnTo>
                    <a:pt x="44" y="1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081"/>
            <p:cNvSpPr>
              <a:spLocks/>
            </p:cNvSpPr>
            <p:nvPr/>
          </p:nvSpPr>
          <p:spPr bwMode="auto">
            <a:xfrm>
              <a:off x="8531226" y="5402263"/>
              <a:ext cx="28575" cy="31750"/>
            </a:xfrm>
            <a:custGeom>
              <a:avLst/>
              <a:gdLst>
                <a:gd name="T0" fmla="*/ 125 w 187"/>
                <a:gd name="T1" fmla="*/ 0 h 195"/>
                <a:gd name="T2" fmla="*/ 139 w 187"/>
                <a:gd name="T3" fmla="*/ 1 h 195"/>
                <a:gd name="T4" fmla="*/ 153 w 187"/>
                <a:gd name="T5" fmla="*/ 5 h 195"/>
                <a:gd name="T6" fmla="*/ 166 w 187"/>
                <a:gd name="T7" fmla="*/ 12 h 195"/>
                <a:gd name="T8" fmla="*/ 177 w 187"/>
                <a:gd name="T9" fmla="*/ 23 h 195"/>
                <a:gd name="T10" fmla="*/ 184 w 187"/>
                <a:gd name="T11" fmla="*/ 37 h 195"/>
                <a:gd name="T12" fmla="*/ 187 w 187"/>
                <a:gd name="T13" fmla="*/ 50 h 195"/>
                <a:gd name="T14" fmla="*/ 186 w 187"/>
                <a:gd name="T15" fmla="*/ 65 h 195"/>
                <a:gd name="T16" fmla="*/ 182 w 187"/>
                <a:gd name="T17" fmla="*/ 79 h 195"/>
                <a:gd name="T18" fmla="*/ 174 w 187"/>
                <a:gd name="T19" fmla="*/ 92 h 195"/>
                <a:gd name="T20" fmla="*/ 137 w 187"/>
                <a:gd name="T21" fmla="*/ 136 h 195"/>
                <a:gd name="T22" fmla="*/ 97 w 187"/>
                <a:gd name="T23" fmla="*/ 179 h 195"/>
                <a:gd name="T24" fmla="*/ 85 w 187"/>
                <a:gd name="T25" fmla="*/ 188 h 195"/>
                <a:gd name="T26" fmla="*/ 71 w 187"/>
                <a:gd name="T27" fmla="*/ 193 h 195"/>
                <a:gd name="T28" fmla="*/ 56 w 187"/>
                <a:gd name="T29" fmla="*/ 195 h 195"/>
                <a:gd name="T30" fmla="*/ 43 w 187"/>
                <a:gd name="T31" fmla="*/ 193 h 195"/>
                <a:gd name="T32" fmla="*/ 29 w 187"/>
                <a:gd name="T33" fmla="*/ 188 h 195"/>
                <a:gd name="T34" fmla="*/ 18 w 187"/>
                <a:gd name="T35" fmla="*/ 179 h 195"/>
                <a:gd name="T36" fmla="*/ 8 w 187"/>
                <a:gd name="T37" fmla="*/ 168 h 195"/>
                <a:gd name="T38" fmla="*/ 2 w 187"/>
                <a:gd name="T39" fmla="*/ 155 h 195"/>
                <a:gd name="T40" fmla="*/ 0 w 187"/>
                <a:gd name="T41" fmla="*/ 140 h 195"/>
                <a:gd name="T42" fmla="*/ 2 w 187"/>
                <a:gd name="T43" fmla="*/ 126 h 195"/>
                <a:gd name="T44" fmla="*/ 7 w 187"/>
                <a:gd name="T45" fmla="*/ 112 h 195"/>
                <a:gd name="T46" fmla="*/ 17 w 187"/>
                <a:gd name="T47" fmla="*/ 100 h 195"/>
                <a:gd name="T48" fmla="*/ 53 w 187"/>
                <a:gd name="T49" fmla="*/ 61 h 195"/>
                <a:gd name="T50" fmla="*/ 87 w 187"/>
                <a:gd name="T51" fmla="*/ 20 h 195"/>
                <a:gd name="T52" fmla="*/ 98 w 187"/>
                <a:gd name="T53" fmla="*/ 10 h 195"/>
                <a:gd name="T54" fmla="*/ 111 w 187"/>
                <a:gd name="T55" fmla="*/ 4 h 195"/>
                <a:gd name="T56" fmla="*/ 125 w 187"/>
                <a:gd name="T57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7" h="195">
                  <a:moveTo>
                    <a:pt x="125" y="0"/>
                  </a:moveTo>
                  <a:lnTo>
                    <a:pt x="139" y="1"/>
                  </a:lnTo>
                  <a:lnTo>
                    <a:pt x="153" y="5"/>
                  </a:lnTo>
                  <a:lnTo>
                    <a:pt x="166" y="12"/>
                  </a:lnTo>
                  <a:lnTo>
                    <a:pt x="177" y="23"/>
                  </a:lnTo>
                  <a:lnTo>
                    <a:pt x="184" y="37"/>
                  </a:lnTo>
                  <a:lnTo>
                    <a:pt x="187" y="50"/>
                  </a:lnTo>
                  <a:lnTo>
                    <a:pt x="186" y="65"/>
                  </a:lnTo>
                  <a:lnTo>
                    <a:pt x="182" y="79"/>
                  </a:lnTo>
                  <a:lnTo>
                    <a:pt x="174" y="92"/>
                  </a:lnTo>
                  <a:lnTo>
                    <a:pt x="137" y="136"/>
                  </a:lnTo>
                  <a:lnTo>
                    <a:pt x="97" y="179"/>
                  </a:lnTo>
                  <a:lnTo>
                    <a:pt x="85" y="188"/>
                  </a:lnTo>
                  <a:lnTo>
                    <a:pt x="71" y="193"/>
                  </a:lnTo>
                  <a:lnTo>
                    <a:pt x="56" y="195"/>
                  </a:lnTo>
                  <a:lnTo>
                    <a:pt x="43" y="193"/>
                  </a:lnTo>
                  <a:lnTo>
                    <a:pt x="29" y="188"/>
                  </a:lnTo>
                  <a:lnTo>
                    <a:pt x="18" y="179"/>
                  </a:lnTo>
                  <a:lnTo>
                    <a:pt x="8" y="168"/>
                  </a:lnTo>
                  <a:lnTo>
                    <a:pt x="2" y="155"/>
                  </a:lnTo>
                  <a:lnTo>
                    <a:pt x="0" y="140"/>
                  </a:lnTo>
                  <a:lnTo>
                    <a:pt x="2" y="126"/>
                  </a:lnTo>
                  <a:lnTo>
                    <a:pt x="7" y="112"/>
                  </a:lnTo>
                  <a:lnTo>
                    <a:pt x="17" y="100"/>
                  </a:lnTo>
                  <a:lnTo>
                    <a:pt x="53" y="61"/>
                  </a:lnTo>
                  <a:lnTo>
                    <a:pt x="87" y="20"/>
                  </a:lnTo>
                  <a:lnTo>
                    <a:pt x="98" y="10"/>
                  </a:lnTo>
                  <a:lnTo>
                    <a:pt x="111" y="4"/>
                  </a:lnTo>
                  <a:lnTo>
                    <a:pt x="1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082"/>
            <p:cNvSpPr>
              <a:spLocks/>
            </p:cNvSpPr>
            <p:nvPr/>
          </p:nvSpPr>
          <p:spPr bwMode="auto">
            <a:xfrm>
              <a:off x="8472488" y="5448301"/>
              <a:ext cx="33338" cy="23813"/>
            </a:xfrm>
            <a:custGeom>
              <a:avLst/>
              <a:gdLst>
                <a:gd name="T0" fmla="*/ 160 w 213"/>
                <a:gd name="T1" fmla="*/ 0 h 157"/>
                <a:gd name="T2" fmla="*/ 174 w 213"/>
                <a:gd name="T3" fmla="*/ 2 h 157"/>
                <a:gd name="T4" fmla="*/ 187 w 213"/>
                <a:gd name="T5" fmla="*/ 8 h 157"/>
                <a:gd name="T6" fmla="*/ 198 w 213"/>
                <a:gd name="T7" fmla="*/ 17 h 157"/>
                <a:gd name="T8" fmla="*/ 206 w 213"/>
                <a:gd name="T9" fmla="*/ 30 h 157"/>
                <a:gd name="T10" fmla="*/ 212 w 213"/>
                <a:gd name="T11" fmla="*/ 44 h 157"/>
                <a:gd name="T12" fmla="*/ 213 w 213"/>
                <a:gd name="T13" fmla="*/ 59 h 157"/>
                <a:gd name="T14" fmla="*/ 211 w 213"/>
                <a:gd name="T15" fmla="*/ 72 h 157"/>
                <a:gd name="T16" fmla="*/ 204 w 213"/>
                <a:gd name="T17" fmla="*/ 86 h 157"/>
                <a:gd name="T18" fmla="*/ 195 w 213"/>
                <a:gd name="T19" fmla="*/ 97 h 157"/>
                <a:gd name="T20" fmla="*/ 182 w 213"/>
                <a:gd name="T21" fmla="*/ 105 h 157"/>
                <a:gd name="T22" fmla="*/ 129 w 213"/>
                <a:gd name="T23" fmla="*/ 131 h 157"/>
                <a:gd name="T24" fmla="*/ 75 w 213"/>
                <a:gd name="T25" fmla="*/ 153 h 157"/>
                <a:gd name="T26" fmla="*/ 65 w 213"/>
                <a:gd name="T27" fmla="*/ 156 h 157"/>
                <a:gd name="T28" fmla="*/ 56 w 213"/>
                <a:gd name="T29" fmla="*/ 157 h 157"/>
                <a:gd name="T30" fmla="*/ 38 w 213"/>
                <a:gd name="T31" fmla="*/ 154 h 157"/>
                <a:gd name="T32" fmla="*/ 24 w 213"/>
                <a:gd name="T33" fmla="*/ 147 h 157"/>
                <a:gd name="T34" fmla="*/ 12 w 213"/>
                <a:gd name="T35" fmla="*/ 136 h 157"/>
                <a:gd name="T36" fmla="*/ 3 w 213"/>
                <a:gd name="T37" fmla="*/ 120 h 157"/>
                <a:gd name="T38" fmla="*/ 0 w 213"/>
                <a:gd name="T39" fmla="*/ 106 h 157"/>
                <a:gd name="T40" fmla="*/ 1 w 213"/>
                <a:gd name="T41" fmla="*/ 92 h 157"/>
                <a:gd name="T42" fmla="*/ 5 w 213"/>
                <a:gd name="T43" fmla="*/ 77 h 157"/>
                <a:gd name="T44" fmla="*/ 12 w 213"/>
                <a:gd name="T45" fmla="*/ 65 h 157"/>
                <a:gd name="T46" fmla="*/ 22 w 213"/>
                <a:gd name="T47" fmla="*/ 55 h 157"/>
                <a:gd name="T48" fmla="*/ 35 w 213"/>
                <a:gd name="T49" fmla="*/ 48 h 157"/>
                <a:gd name="T50" fmla="*/ 84 w 213"/>
                <a:gd name="T51" fmla="*/ 28 h 157"/>
                <a:gd name="T52" fmla="*/ 131 w 213"/>
                <a:gd name="T53" fmla="*/ 6 h 157"/>
                <a:gd name="T54" fmla="*/ 145 w 213"/>
                <a:gd name="T55" fmla="*/ 1 h 157"/>
                <a:gd name="T56" fmla="*/ 160 w 213"/>
                <a:gd name="T5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3" h="157">
                  <a:moveTo>
                    <a:pt x="160" y="0"/>
                  </a:moveTo>
                  <a:lnTo>
                    <a:pt x="174" y="2"/>
                  </a:lnTo>
                  <a:lnTo>
                    <a:pt x="187" y="8"/>
                  </a:lnTo>
                  <a:lnTo>
                    <a:pt x="198" y="17"/>
                  </a:lnTo>
                  <a:lnTo>
                    <a:pt x="206" y="30"/>
                  </a:lnTo>
                  <a:lnTo>
                    <a:pt x="212" y="44"/>
                  </a:lnTo>
                  <a:lnTo>
                    <a:pt x="213" y="59"/>
                  </a:lnTo>
                  <a:lnTo>
                    <a:pt x="211" y="72"/>
                  </a:lnTo>
                  <a:lnTo>
                    <a:pt x="204" y="86"/>
                  </a:lnTo>
                  <a:lnTo>
                    <a:pt x="195" y="97"/>
                  </a:lnTo>
                  <a:lnTo>
                    <a:pt x="182" y="105"/>
                  </a:lnTo>
                  <a:lnTo>
                    <a:pt x="129" y="131"/>
                  </a:lnTo>
                  <a:lnTo>
                    <a:pt x="75" y="153"/>
                  </a:lnTo>
                  <a:lnTo>
                    <a:pt x="65" y="156"/>
                  </a:lnTo>
                  <a:lnTo>
                    <a:pt x="56" y="157"/>
                  </a:lnTo>
                  <a:lnTo>
                    <a:pt x="38" y="154"/>
                  </a:lnTo>
                  <a:lnTo>
                    <a:pt x="24" y="147"/>
                  </a:lnTo>
                  <a:lnTo>
                    <a:pt x="12" y="136"/>
                  </a:lnTo>
                  <a:lnTo>
                    <a:pt x="3" y="120"/>
                  </a:lnTo>
                  <a:lnTo>
                    <a:pt x="0" y="106"/>
                  </a:lnTo>
                  <a:lnTo>
                    <a:pt x="1" y="92"/>
                  </a:lnTo>
                  <a:lnTo>
                    <a:pt x="5" y="77"/>
                  </a:lnTo>
                  <a:lnTo>
                    <a:pt x="12" y="65"/>
                  </a:lnTo>
                  <a:lnTo>
                    <a:pt x="22" y="55"/>
                  </a:lnTo>
                  <a:lnTo>
                    <a:pt x="35" y="48"/>
                  </a:lnTo>
                  <a:lnTo>
                    <a:pt x="84" y="28"/>
                  </a:lnTo>
                  <a:lnTo>
                    <a:pt x="131" y="6"/>
                  </a:lnTo>
                  <a:lnTo>
                    <a:pt x="145" y="1"/>
                  </a:lnTo>
                  <a:lnTo>
                    <a:pt x="1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083"/>
            <p:cNvSpPr>
              <a:spLocks/>
            </p:cNvSpPr>
            <p:nvPr/>
          </p:nvSpPr>
          <p:spPr bwMode="auto">
            <a:xfrm>
              <a:off x="8486776" y="5095876"/>
              <a:ext cx="33338" cy="26988"/>
            </a:xfrm>
            <a:custGeom>
              <a:avLst/>
              <a:gdLst>
                <a:gd name="T0" fmla="*/ 53 w 208"/>
                <a:gd name="T1" fmla="*/ 0 h 168"/>
                <a:gd name="T2" fmla="*/ 68 w 208"/>
                <a:gd name="T3" fmla="*/ 1 h 168"/>
                <a:gd name="T4" fmla="*/ 82 w 208"/>
                <a:gd name="T5" fmla="*/ 6 h 168"/>
                <a:gd name="T6" fmla="*/ 133 w 208"/>
                <a:gd name="T7" fmla="*/ 34 h 168"/>
                <a:gd name="T8" fmla="*/ 183 w 208"/>
                <a:gd name="T9" fmla="*/ 65 h 168"/>
                <a:gd name="T10" fmla="*/ 195 w 208"/>
                <a:gd name="T11" fmla="*/ 75 h 168"/>
                <a:gd name="T12" fmla="*/ 203 w 208"/>
                <a:gd name="T13" fmla="*/ 86 h 168"/>
                <a:gd name="T14" fmla="*/ 207 w 208"/>
                <a:gd name="T15" fmla="*/ 100 h 168"/>
                <a:gd name="T16" fmla="*/ 208 w 208"/>
                <a:gd name="T17" fmla="*/ 115 h 168"/>
                <a:gd name="T18" fmla="*/ 206 w 208"/>
                <a:gd name="T19" fmla="*/ 129 h 168"/>
                <a:gd name="T20" fmla="*/ 200 w 208"/>
                <a:gd name="T21" fmla="*/ 142 h 168"/>
                <a:gd name="T22" fmla="*/ 190 w 208"/>
                <a:gd name="T23" fmla="*/ 154 h 168"/>
                <a:gd name="T24" fmla="*/ 179 w 208"/>
                <a:gd name="T25" fmla="*/ 162 h 168"/>
                <a:gd name="T26" fmla="*/ 165 w 208"/>
                <a:gd name="T27" fmla="*/ 166 h 168"/>
                <a:gd name="T28" fmla="*/ 152 w 208"/>
                <a:gd name="T29" fmla="*/ 168 h 168"/>
                <a:gd name="T30" fmla="*/ 137 w 208"/>
                <a:gd name="T31" fmla="*/ 166 h 168"/>
                <a:gd name="T32" fmla="*/ 122 w 208"/>
                <a:gd name="T33" fmla="*/ 159 h 168"/>
                <a:gd name="T34" fmla="*/ 77 w 208"/>
                <a:gd name="T35" fmla="*/ 131 h 168"/>
                <a:gd name="T36" fmla="*/ 31 w 208"/>
                <a:gd name="T37" fmla="*/ 107 h 168"/>
                <a:gd name="T38" fmla="*/ 19 w 208"/>
                <a:gd name="T39" fmla="*/ 97 h 168"/>
                <a:gd name="T40" fmla="*/ 10 w 208"/>
                <a:gd name="T41" fmla="*/ 87 h 168"/>
                <a:gd name="T42" fmla="*/ 3 w 208"/>
                <a:gd name="T43" fmla="*/ 74 h 168"/>
                <a:gd name="T44" fmla="*/ 0 w 208"/>
                <a:gd name="T45" fmla="*/ 59 h 168"/>
                <a:gd name="T46" fmla="*/ 1 w 208"/>
                <a:gd name="T47" fmla="*/ 45 h 168"/>
                <a:gd name="T48" fmla="*/ 7 w 208"/>
                <a:gd name="T49" fmla="*/ 31 h 168"/>
                <a:gd name="T50" fmla="*/ 15 w 208"/>
                <a:gd name="T51" fmla="*/ 19 h 168"/>
                <a:gd name="T52" fmla="*/ 26 w 208"/>
                <a:gd name="T53" fmla="*/ 9 h 168"/>
                <a:gd name="T54" fmla="*/ 39 w 208"/>
                <a:gd name="T55" fmla="*/ 2 h 168"/>
                <a:gd name="T56" fmla="*/ 53 w 208"/>
                <a:gd name="T5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8" h="168">
                  <a:moveTo>
                    <a:pt x="53" y="0"/>
                  </a:moveTo>
                  <a:lnTo>
                    <a:pt x="68" y="1"/>
                  </a:lnTo>
                  <a:lnTo>
                    <a:pt x="82" y="6"/>
                  </a:lnTo>
                  <a:lnTo>
                    <a:pt x="133" y="34"/>
                  </a:lnTo>
                  <a:lnTo>
                    <a:pt x="183" y="65"/>
                  </a:lnTo>
                  <a:lnTo>
                    <a:pt x="195" y="75"/>
                  </a:lnTo>
                  <a:lnTo>
                    <a:pt x="203" y="86"/>
                  </a:lnTo>
                  <a:lnTo>
                    <a:pt x="207" y="100"/>
                  </a:lnTo>
                  <a:lnTo>
                    <a:pt x="208" y="115"/>
                  </a:lnTo>
                  <a:lnTo>
                    <a:pt x="206" y="129"/>
                  </a:lnTo>
                  <a:lnTo>
                    <a:pt x="200" y="142"/>
                  </a:lnTo>
                  <a:lnTo>
                    <a:pt x="190" y="154"/>
                  </a:lnTo>
                  <a:lnTo>
                    <a:pt x="179" y="162"/>
                  </a:lnTo>
                  <a:lnTo>
                    <a:pt x="165" y="166"/>
                  </a:lnTo>
                  <a:lnTo>
                    <a:pt x="152" y="168"/>
                  </a:lnTo>
                  <a:lnTo>
                    <a:pt x="137" y="166"/>
                  </a:lnTo>
                  <a:lnTo>
                    <a:pt x="122" y="159"/>
                  </a:lnTo>
                  <a:lnTo>
                    <a:pt x="77" y="131"/>
                  </a:lnTo>
                  <a:lnTo>
                    <a:pt x="31" y="107"/>
                  </a:lnTo>
                  <a:lnTo>
                    <a:pt x="19" y="97"/>
                  </a:lnTo>
                  <a:lnTo>
                    <a:pt x="10" y="87"/>
                  </a:lnTo>
                  <a:lnTo>
                    <a:pt x="3" y="74"/>
                  </a:lnTo>
                  <a:lnTo>
                    <a:pt x="0" y="59"/>
                  </a:lnTo>
                  <a:lnTo>
                    <a:pt x="1" y="45"/>
                  </a:lnTo>
                  <a:lnTo>
                    <a:pt x="7" y="31"/>
                  </a:lnTo>
                  <a:lnTo>
                    <a:pt x="15" y="19"/>
                  </a:lnTo>
                  <a:lnTo>
                    <a:pt x="26" y="9"/>
                  </a:lnTo>
                  <a:lnTo>
                    <a:pt x="39" y="2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084"/>
            <p:cNvSpPr>
              <a:spLocks/>
            </p:cNvSpPr>
            <p:nvPr/>
          </p:nvSpPr>
          <p:spPr bwMode="auto">
            <a:xfrm>
              <a:off x="8586788" y="5272088"/>
              <a:ext cx="17463" cy="34925"/>
            </a:xfrm>
            <a:custGeom>
              <a:avLst/>
              <a:gdLst>
                <a:gd name="T0" fmla="*/ 60 w 116"/>
                <a:gd name="T1" fmla="*/ 0 h 223"/>
                <a:gd name="T2" fmla="*/ 77 w 116"/>
                <a:gd name="T3" fmla="*/ 2 h 223"/>
                <a:gd name="T4" fmla="*/ 92 w 116"/>
                <a:gd name="T5" fmla="*/ 11 h 223"/>
                <a:gd name="T6" fmla="*/ 105 w 116"/>
                <a:gd name="T7" fmla="*/ 22 h 223"/>
                <a:gd name="T8" fmla="*/ 113 w 116"/>
                <a:gd name="T9" fmla="*/ 37 h 223"/>
                <a:gd name="T10" fmla="*/ 116 w 116"/>
                <a:gd name="T11" fmla="*/ 55 h 223"/>
                <a:gd name="T12" fmla="*/ 116 w 116"/>
                <a:gd name="T13" fmla="*/ 58 h 223"/>
                <a:gd name="T14" fmla="*/ 115 w 116"/>
                <a:gd name="T15" fmla="*/ 114 h 223"/>
                <a:gd name="T16" fmla="*/ 112 w 116"/>
                <a:gd name="T17" fmla="*/ 170 h 223"/>
                <a:gd name="T18" fmla="*/ 108 w 116"/>
                <a:gd name="T19" fmla="*/ 187 h 223"/>
                <a:gd name="T20" fmla="*/ 99 w 116"/>
                <a:gd name="T21" fmla="*/ 201 h 223"/>
                <a:gd name="T22" fmla="*/ 87 w 116"/>
                <a:gd name="T23" fmla="*/ 212 h 223"/>
                <a:gd name="T24" fmla="*/ 73 w 116"/>
                <a:gd name="T25" fmla="*/ 219 h 223"/>
                <a:gd name="T26" fmla="*/ 56 w 116"/>
                <a:gd name="T27" fmla="*/ 223 h 223"/>
                <a:gd name="T28" fmla="*/ 52 w 116"/>
                <a:gd name="T29" fmla="*/ 223 h 223"/>
                <a:gd name="T30" fmla="*/ 34 w 116"/>
                <a:gd name="T31" fmla="*/ 217 h 223"/>
                <a:gd name="T32" fmla="*/ 19 w 116"/>
                <a:gd name="T33" fmla="*/ 208 h 223"/>
                <a:gd name="T34" fmla="*/ 8 w 116"/>
                <a:gd name="T35" fmla="*/ 196 h 223"/>
                <a:gd name="T36" fmla="*/ 2 w 116"/>
                <a:gd name="T37" fmla="*/ 180 h 223"/>
                <a:gd name="T38" fmla="*/ 0 w 116"/>
                <a:gd name="T39" fmla="*/ 161 h 223"/>
                <a:gd name="T40" fmla="*/ 3 w 116"/>
                <a:gd name="T41" fmla="*/ 110 h 223"/>
                <a:gd name="T42" fmla="*/ 4 w 116"/>
                <a:gd name="T43" fmla="*/ 58 h 223"/>
                <a:gd name="T44" fmla="*/ 7 w 116"/>
                <a:gd name="T45" fmla="*/ 40 h 223"/>
                <a:gd name="T46" fmla="*/ 15 w 116"/>
                <a:gd name="T47" fmla="*/ 24 h 223"/>
                <a:gd name="T48" fmla="*/ 27 w 116"/>
                <a:gd name="T49" fmla="*/ 12 h 223"/>
                <a:gd name="T50" fmla="*/ 42 w 116"/>
                <a:gd name="T51" fmla="*/ 3 h 223"/>
                <a:gd name="T52" fmla="*/ 60 w 116"/>
                <a:gd name="T53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6" h="223">
                  <a:moveTo>
                    <a:pt x="60" y="0"/>
                  </a:moveTo>
                  <a:lnTo>
                    <a:pt x="77" y="2"/>
                  </a:lnTo>
                  <a:lnTo>
                    <a:pt x="92" y="11"/>
                  </a:lnTo>
                  <a:lnTo>
                    <a:pt x="105" y="22"/>
                  </a:lnTo>
                  <a:lnTo>
                    <a:pt x="113" y="37"/>
                  </a:lnTo>
                  <a:lnTo>
                    <a:pt x="116" y="55"/>
                  </a:lnTo>
                  <a:lnTo>
                    <a:pt x="116" y="58"/>
                  </a:lnTo>
                  <a:lnTo>
                    <a:pt x="115" y="114"/>
                  </a:lnTo>
                  <a:lnTo>
                    <a:pt x="112" y="170"/>
                  </a:lnTo>
                  <a:lnTo>
                    <a:pt x="108" y="187"/>
                  </a:lnTo>
                  <a:lnTo>
                    <a:pt x="99" y="201"/>
                  </a:lnTo>
                  <a:lnTo>
                    <a:pt x="87" y="212"/>
                  </a:lnTo>
                  <a:lnTo>
                    <a:pt x="73" y="219"/>
                  </a:lnTo>
                  <a:lnTo>
                    <a:pt x="56" y="223"/>
                  </a:lnTo>
                  <a:lnTo>
                    <a:pt x="52" y="223"/>
                  </a:lnTo>
                  <a:lnTo>
                    <a:pt x="34" y="217"/>
                  </a:lnTo>
                  <a:lnTo>
                    <a:pt x="19" y="208"/>
                  </a:lnTo>
                  <a:lnTo>
                    <a:pt x="8" y="196"/>
                  </a:lnTo>
                  <a:lnTo>
                    <a:pt x="2" y="180"/>
                  </a:lnTo>
                  <a:lnTo>
                    <a:pt x="0" y="161"/>
                  </a:lnTo>
                  <a:lnTo>
                    <a:pt x="3" y="110"/>
                  </a:lnTo>
                  <a:lnTo>
                    <a:pt x="4" y="58"/>
                  </a:lnTo>
                  <a:lnTo>
                    <a:pt x="7" y="40"/>
                  </a:lnTo>
                  <a:lnTo>
                    <a:pt x="15" y="24"/>
                  </a:lnTo>
                  <a:lnTo>
                    <a:pt x="27" y="12"/>
                  </a:lnTo>
                  <a:lnTo>
                    <a:pt x="42" y="3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085"/>
            <p:cNvSpPr>
              <a:spLocks/>
            </p:cNvSpPr>
            <p:nvPr/>
          </p:nvSpPr>
          <p:spPr bwMode="auto">
            <a:xfrm>
              <a:off x="8251826" y="5254626"/>
              <a:ext cx="19050" cy="34925"/>
            </a:xfrm>
            <a:custGeom>
              <a:avLst/>
              <a:gdLst>
                <a:gd name="T0" fmla="*/ 65 w 116"/>
                <a:gd name="T1" fmla="*/ 0 h 223"/>
                <a:gd name="T2" fmla="*/ 82 w 116"/>
                <a:gd name="T3" fmla="*/ 4 h 223"/>
                <a:gd name="T4" fmla="*/ 98 w 116"/>
                <a:gd name="T5" fmla="*/ 13 h 223"/>
                <a:gd name="T6" fmla="*/ 108 w 116"/>
                <a:gd name="T7" fmla="*/ 26 h 223"/>
                <a:gd name="T8" fmla="*/ 115 w 116"/>
                <a:gd name="T9" fmla="*/ 42 h 223"/>
                <a:gd name="T10" fmla="*/ 116 w 116"/>
                <a:gd name="T11" fmla="*/ 60 h 223"/>
                <a:gd name="T12" fmla="*/ 113 w 116"/>
                <a:gd name="T13" fmla="*/ 113 h 223"/>
                <a:gd name="T14" fmla="*/ 112 w 116"/>
                <a:gd name="T15" fmla="*/ 166 h 223"/>
                <a:gd name="T16" fmla="*/ 110 w 116"/>
                <a:gd name="T17" fmla="*/ 184 h 223"/>
                <a:gd name="T18" fmla="*/ 102 w 116"/>
                <a:gd name="T19" fmla="*/ 199 h 223"/>
                <a:gd name="T20" fmla="*/ 89 w 116"/>
                <a:gd name="T21" fmla="*/ 212 h 223"/>
                <a:gd name="T22" fmla="*/ 74 w 116"/>
                <a:gd name="T23" fmla="*/ 220 h 223"/>
                <a:gd name="T24" fmla="*/ 56 w 116"/>
                <a:gd name="T25" fmla="*/ 223 h 223"/>
                <a:gd name="T26" fmla="*/ 38 w 116"/>
                <a:gd name="T27" fmla="*/ 220 h 223"/>
                <a:gd name="T28" fmla="*/ 23 w 116"/>
                <a:gd name="T29" fmla="*/ 212 h 223"/>
                <a:gd name="T30" fmla="*/ 11 w 116"/>
                <a:gd name="T31" fmla="*/ 200 h 223"/>
                <a:gd name="T32" fmla="*/ 3 w 116"/>
                <a:gd name="T33" fmla="*/ 185 h 223"/>
                <a:gd name="T34" fmla="*/ 0 w 116"/>
                <a:gd name="T35" fmla="*/ 167 h 223"/>
                <a:gd name="T36" fmla="*/ 0 w 116"/>
                <a:gd name="T37" fmla="*/ 166 h 223"/>
                <a:gd name="T38" fmla="*/ 1 w 116"/>
                <a:gd name="T39" fmla="*/ 108 h 223"/>
                <a:gd name="T40" fmla="*/ 5 w 116"/>
                <a:gd name="T41" fmla="*/ 51 h 223"/>
                <a:gd name="T42" fmla="*/ 9 w 116"/>
                <a:gd name="T43" fmla="*/ 34 h 223"/>
                <a:gd name="T44" fmla="*/ 18 w 116"/>
                <a:gd name="T45" fmla="*/ 19 h 223"/>
                <a:gd name="T46" fmla="*/ 31 w 116"/>
                <a:gd name="T47" fmla="*/ 8 h 223"/>
                <a:gd name="T48" fmla="*/ 48 w 116"/>
                <a:gd name="T49" fmla="*/ 1 h 223"/>
                <a:gd name="T50" fmla="*/ 65 w 116"/>
                <a:gd name="T51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6" h="223">
                  <a:moveTo>
                    <a:pt x="65" y="0"/>
                  </a:moveTo>
                  <a:lnTo>
                    <a:pt x="82" y="4"/>
                  </a:lnTo>
                  <a:lnTo>
                    <a:pt x="98" y="13"/>
                  </a:lnTo>
                  <a:lnTo>
                    <a:pt x="108" y="26"/>
                  </a:lnTo>
                  <a:lnTo>
                    <a:pt x="115" y="42"/>
                  </a:lnTo>
                  <a:lnTo>
                    <a:pt x="116" y="60"/>
                  </a:lnTo>
                  <a:lnTo>
                    <a:pt x="113" y="113"/>
                  </a:lnTo>
                  <a:lnTo>
                    <a:pt x="112" y="166"/>
                  </a:lnTo>
                  <a:lnTo>
                    <a:pt x="110" y="184"/>
                  </a:lnTo>
                  <a:lnTo>
                    <a:pt x="102" y="199"/>
                  </a:lnTo>
                  <a:lnTo>
                    <a:pt x="89" y="212"/>
                  </a:lnTo>
                  <a:lnTo>
                    <a:pt x="74" y="220"/>
                  </a:lnTo>
                  <a:lnTo>
                    <a:pt x="56" y="223"/>
                  </a:lnTo>
                  <a:lnTo>
                    <a:pt x="38" y="220"/>
                  </a:lnTo>
                  <a:lnTo>
                    <a:pt x="23" y="212"/>
                  </a:lnTo>
                  <a:lnTo>
                    <a:pt x="11" y="200"/>
                  </a:lnTo>
                  <a:lnTo>
                    <a:pt x="3" y="185"/>
                  </a:lnTo>
                  <a:lnTo>
                    <a:pt x="0" y="167"/>
                  </a:lnTo>
                  <a:lnTo>
                    <a:pt x="0" y="166"/>
                  </a:lnTo>
                  <a:lnTo>
                    <a:pt x="1" y="108"/>
                  </a:lnTo>
                  <a:lnTo>
                    <a:pt x="5" y="51"/>
                  </a:lnTo>
                  <a:lnTo>
                    <a:pt x="9" y="34"/>
                  </a:lnTo>
                  <a:lnTo>
                    <a:pt x="18" y="19"/>
                  </a:lnTo>
                  <a:lnTo>
                    <a:pt x="31" y="8"/>
                  </a:lnTo>
                  <a:lnTo>
                    <a:pt x="48" y="1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086"/>
            <p:cNvSpPr>
              <a:spLocks/>
            </p:cNvSpPr>
            <p:nvPr/>
          </p:nvSpPr>
          <p:spPr bwMode="auto">
            <a:xfrm>
              <a:off x="8569326" y="5341938"/>
              <a:ext cx="23813" cy="33338"/>
            </a:xfrm>
            <a:custGeom>
              <a:avLst/>
              <a:gdLst>
                <a:gd name="T0" fmla="*/ 99 w 152"/>
                <a:gd name="T1" fmla="*/ 0 h 216"/>
                <a:gd name="T2" fmla="*/ 114 w 152"/>
                <a:gd name="T3" fmla="*/ 2 h 216"/>
                <a:gd name="T4" fmla="*/ 127 w 152"/>
                <a:gd name="T5" fmla="*/ 9 h 216"/>
                <a:gd name="T6" fmla="*/ 138 w 152"/>
                <a:gd name="T7" fmla="*/ 18 h 216"/>
                <a:gd name="T8" fmla="*/ 146 w 152"/>
                <a:gd name="T9" fmla="*/ 30 h 216"/>
                <a:gd name="T10" fmla="*/ 150 w 152"/>
                <a:gd name="T11" fmla="*/ 44 h 216"/>
                <a:gd name="T12" fmla="*/ 152 w 152"/>
                <a:gd name="T13" fmla="*/ 59 h 216"/>
                <a:gd name="T14" fmla="*/ 148 w 152"/>
                <a:gd name="T15" fmla="*/ 73 h 216"/>
                <a:gd name="T16" fmla="*/ 129 w 152"/>
                <a:gd name="T17" fmla="*/ 128 h 216"/>
                <a:gd name="T18" fmla="*/ 108 w 152"/>
                <a:gd name="T19" fmla="*/ 182 h 216"/>
                <a:gd name="T20" fmla="*/ 99 w 152"/>
                <a:gd name="T21" fmla="*/ 196 h 216"/>
                <a:gd name="T22" fmla="*/ 86 w 152"/>
                <a:gd name="T23" fmla="*/ 207 h 216"/>
                <a:gd name="T24" fmla="*/ 72 w 152"/>
                <a:gd name="T25" fmla="*/ 214 h 216"/>
                <a:gd name="T26" fmla="*/ 56 w 152"/>
                <a:gd name="T27" fmla="*/ 216 h 216"/>
                <a:gd name="T28" fmla="*/ 45 w 152"/>
                <a:gd name="T29" fmla="*/ 215 h 216"/>
                <a:gd name="T30" fmla="*/ 33 w 152"/>
                <a:gd name="T31" fmla="*/ 212 h 216"/>
                <a:gd name="T32" fmla="*/ 20 w 152"/>
                <a:gd name="T33" fmla="*/ 203 h 216"/>
                <a:gd name="T34" fmla="*/ 11 w 152"/>
                <a:gd name="T35" fmla="*/ 193 h 216"/>
                <a:gd name="T36" fmla="*/ 4 w 152"/>
                <a:gd name="T37" fmla="*/ 180 h 216"/>
                <a:gd name="T38" fmla="*/ 0 w 152"/>
                <a:gd name="T39" fmla="*/ 167 h 216"/>
                <a:gd name="T40" fmla="*/ 1 w 152"/>
                <a:gd name="T41" fmla="*/ 151 h 216"/>
                <a:gd name="T42" fmla="*/ 5 w 152"/>
                <a:gd name="T43" fmla="*/ 137 h 216"/>
                <a:gd name="T44" fmla="*/ 24 w 152"/>
                <a:gd name="T45" fmla="*/ 88 h 216"/>
                <a:gd name="T46" fmla="*/ 43 w 152"/>
                <a:gd name="T47" fmla="*/ 38 h 216"/>
                <a:gd name="T48" fmla="*/ 50 w 152"/>
                <a:gd name="T49" fmla="*/ 24 h 216"/>
                <a:gd name="T50" fmla="*/ 59 w 152"/>
                <a:gd name="T51" fmla="*/ 13 h 216"/>
                <a:gd name="T52" fmla="*/ 71 w 152"/>
                <a:gd name="T53" fmla="*/ 5 h 216"/>
                <a:gd name="T54" fmla="*/ 84 w 152"/>
                <a:gd name="T55" fmla="*/ 1 h 216"/>
                <a:gd name="T56" fmla="*/ 99 w 152"/>
                <a:gd name="T5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2" h="216">
                  <a:moveTo>
                    <a:pt x="99" y="0"/>
                  </a:moveTo>
                  <a:lnTo>
                    <a:pt x="114" y="2"/>
                  </a:lnTo>
                  <a:lnTo>
                    <a:pt x="127" y="9"/>
                  </a:lnTo>
                  <a:lnTo>
                    <a:pt x="138" y="18"/>
                  </a:lnTo>
                  <a:lnTo>
                    <a:pt x="146" y="30"/>
                  </a:lnTo>
                  <a:lnTo>
                    <a:pt x="150" y="44"/>
                  </a:lnTo>
                  <a:lnTo>
                    <a:pt x="152" y="59"/>
                  </a:lnTo>
                  <a:lnTo>
                    <a:pt x="148" y="73"/>
                  </a:lnTo>
                  <a:lnTo>
                    <a:pt x="129" y="128"/>
                  </a:lnTo>
                  <a:lnTo>
                    <a:pt x="108" y="182"/>
                  </a:lnTo>
                  <a:lnTo>
                    <a:pt x="99" y="196"/>
                  </a:lnTo>
                  <a:lnTo>
                    <a:pt x="86" y="207"/>
                  </a:lnTo>
                  <a:lnTo>
                    <a:pt x="72" y="214"/>
                  </a:lnTo>
                  <a:lnTo>
                    <a:pt x="56" y="216"/>
                  </a:lnTo>
                  <a:lnTo>
                    <a:pt x="45" y="215"/>
                  </a:lnTo>
                  <a:lnTo>
                    <a:pt x="33" y="212"/>
                  </a:lnTo>
                  <a:lnTo>
                    <a:pt x="20" y="203"/>
                  </a:lnTo>
                  <a:lnTo>
                    <a:pt x="11" y="193"/>
                  </a:lnTo>
                  <a:lnTo>
                    <a:pt x="4" y="180"/>
                  </a:lnTo>
                  <a:lnTo>
                    <a:pt x="0" y="167"/>
                  </a:lnTo>
                  <a:lnTo>
                    <a:pt x="1" y="151"/>
                  </a:lnTo>
                  <a:lnTo>
                    <a:pt x="5" y="137"/>
                  </a:lnTo>
                  <a:lnTo>
                    <a:pt x="24" y="88"/>
                  </a:lnTo>
                  <a:lnTo>
                    <a:pt x="43" y="38"/>
                  </a:lnTo>
                  <a:lnTo>
                    <a:pt x="50" y="24"/>
                  </a:lnTo>
                  <a:lnTo>
                    <a:pt x="59" y="13"/>
                  </a:lnTo>
                  <a:lnTo>
                    <a:pt x="71" y="5"/>
                  </a:lnTo>
                  <a:lnTo>
                    <a:pt x="84" y="1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087"/>
            <p:cNvSpPr>
              <a:spLocks/>
            </p:cNvSpPr>
            <p:nvPr/>
          </p:nvSpPr>
          <p:spPr bwMode="auto">
            <a:xfrm>
              <a:off x="8262938" y="5186363"/>
              <a:ext cx="25400" cy="33338"/>
            </a:xfrm>
            <a:custGeom>
              <a:avLst/>
              <a:gdLst>
                <a:gd name="T0" fmla="*/ 90 w 152"/>
                <a:gd name="T1" fmla="*/ 0 h 217"/>
                <a:gd name="T2" fmla="*/ 104 w 152"/>
                <a:gd name="T3" fmla="*/ 1 h 217"/>
                <a:gd name="T4" fmla="*/ 118 w 152"/>
                <a:gd name="T5" fmla="*/ 5 h 217"/>
                <a:gd name="T6" fmla="*/ 131 w 152"/>
                <a:gd name="T7" fmla="*/ 13 h 217"/>
                <a:gd name="T8" fmla="*/ 142 w 152"/>
                <a:gd name="T9" fmla="*/ 23 h 217"/>
                <a:gd name="T10" fmla="*/ 149 w 152"/>
                <a:gd name="T11" fmla="*/ 35 h 217"/>
                <a:gd name="T12" fmla="*/ 152 w 152"/>
                <a:gd name="T13" fmla="*/ 50 h 217"/>
                <a:gd name="T14" fmla="*/ 152 w 152"/>
                <a:gd name="T15" fmla="*/ 64 h 217"/>
                <a:gd name="T16" fmla="*/ 148 w 152"/>
                <a:gd name="T17" fmla="*/ 78 h 217"/>
                <a:gd name="T18" fmla="*/ 127 w 152"/>
                <a:gd name="T19" fmla="*/ 128 h 217"/>
                <a:gd name="T20" fmla="*/ 109 w 152"/>
                <a:gd name="T21" fmla="*/ 179 h 217"/>
                <a:gd name="T22" fmla="*/ 103 w 152"/>
                <a:gd name="T23" fmla="*/ 191 h 217"/>
                <a:gd name="T24" fmla="*/ 94 w 152"/>
                <a:gd name="T25" fmla="*/ 202 h 217"/>
                <a:gd name="T26" fmla="*/ 83 w 152"/>
                <a:gd name="T27" fmla="*/ 209 h 217"/>
                <a:gd name="T28" fmla="*/ 69 w 152"/>
                <a:gd name="T29" fmla="*/ 215 h 217"/>
                <a:gd name="T30" fmla="*/ 56 w 152"/>
                <a:gd name="T31" fmla="*/ 217 h 217"/>
                <a:gd name="T32" fmla="*/ 47 w 152"/>
                <a:gd name="T33" fmla="*/ 216 h 217"/>
                <a:gd name="T34" fmla="*/ 39 w 152"/>
                <a:gd name="T35" fmla="*/ 214 h 217"/>
                <a:gd name="T36" fmla="*/ 24 w 152"/>
                <a:gd name="T37" fmla="*/ 206 h 217"/>
                <a:gd name="T38" fmla="*/ 14 w 152"/>
                <a:gd name="T39" fmla="*/ 197 h 217"/>
                <a:gd name="T40" fmla="*/ 6 w 152"/>
                <a:gd name="T41" fmla="*/ 185 h 217"/>
                <a:gd name="T42" fmla="*/ 1 w 152"/>
                <a:gd name="T43" fmla="*/ 172 h 217"/>
                <a:gd name="T44" fmla="*/ 0 w 152"/>
                <a:gd name="T45" fmla="*/ 157 h 217"/>
                <a:gd name="T46" fmla="*/ 3 w 152"/>
                <a:gd name="T47" fmla="*/ 142 h 217"/>
                <a:gd name="T48" fmla="*/ 22 w 152"/>
                <a:gd name="T49" fmla="*/ 88 h 217"/>
                <a:gd name="T50" fmla="*/ 45 w 152"/>
                <a:gd name="T51" fmla="*/ 33 h 217"/>
                <a:gd name="T52" fmla="*/ 53 w 152"/>
                <a:gd name="T53" fmla="*/ 20 h 217"/>
                <a:gd name="T54" fmla="*/ 63 w 152"/>
                <a:gd name="T55" fmla="*/ 11 h 217"/>
                <a:gd name="T56" fmla="*/ 75 w 152"/>
                <a:gd name="T57" fmla="*/ 4 h 217"/>
                <a:gd name="T58" fmla="*/ 90 w 152"/>
                <a:gd name="T5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2" h="217">
                  <a:moveTo>
                    <a:pt x="90" y="0"/>
                  </a:moveTo>
                  <a:lnTo>
                    <a:pt x="104" y="1"/>
                  </a:lnTo>
                  <a:lnTo>
                    <a:pt x="118" y="5"/>
                  </a:lnTo>
                  <a:lnTo>
                    <a:pt x="131" y="13"/>
                  </a:lnTo>
                  <a:lnTo>
                    <a:pt x="142" y="23"/>
                  </a:lnTo>
                  <a:lnTo>
                    <a:pt x="149" y="35"/>
                  </a:lnTo>
                  <a:lnTo>
                    <a:pt x="152" y="50"/>
                  </a:lnTo>
                  <a:lnTo>
                    <a:pt x="152" y="64"/>
                  </a:lnTo>
                  <a:lnTo>
                    <a:pt x="148" y="78"/>
                  </a:lnTo>
                  <a:lnTo>
                    <a:pt x="127" y="128"/>
                  </a:lnTo>
                  <a:lnTo>
                    <a:pt x="109" y="179"/>
                  </a:lnTo>
                  <a:lnTo>
                    <a:pt x="103" y="191"/>
                  </a:lnTo>
                  <a:lnTo>
                    <a:pt x="94" y="202"/>
                  </a:lnTo>
                  <a:lnTo>
                    <a:pt x="83" y="209"/>
                  </a:lnTo>
                  <a:lnTo>
                    <a:pt x="69" y="215"/>
                  </a:lnTo>
                  <a:lnTo>
                    <a:pt x="56" y="217"/>
                  </a:lnTo>
                  <a:lnTo>
                    <a:pt x="47" y="216"/>
                  </a:lnTo>
                  <a:lnTo>
                    <a:pt x="39" y="214"/>
                  </a:lnTo>
                  <a:lnTo>
                    <a:pt x="24" y="206"/>
                  </a:lnTo>
                  <a:lnTo>
                    <a:pt x="14" y="197"/>
                  </a:lnTo>
                  <a:lnTo>
                    <a:pt x="6" y="185"/>
                  </a:lnTo>
                  <a:lnTo>
                    <a:pt x="1" y="172"/>
                  </a:lnTo>
                  <a:lnTo>
                    <a:pt x="0" y="157"/>
                  </a:lnTo>
                  <a:lnTo>
                    <a:pt x="3" y="142"/>
                  </a:lnTo>
                  <a:lnTo>
                    <a:pt x="22" y="88"/>
                  </a:lnTo>
                  <a:lnTo>
                    <a:pt x="45" y="33"/>
                  </a:lnTo>
                  <a:lnTo>
                    <a:pt x="53" y="20"/>
                  </a:lnTo>
                  <a:lnTo>
                    <a:pt x="63" y="11"/>
                  </a:lnTo>
                  <a:lnTo>
                    <a:pt x="75" y="4"/>
                  </a:lnTo>
                  <a:lnTo>
                    <a:pt x="9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088"/>
            <p:cNvSpPr>
              <a:spLocks/>
            </p:cNvSpPr>
            <p:nvPr/>
          </p:nvSpPr>
          <p:spPr bwMode="auto">
            <a:xfrm>
              <a:off x="8286751" y="5389563"/>
              <a:ext cx="28575" cy="31750"/>
            </a:xfrm>
            <a:custGeom>
              <a:avLst/>
              <a:gdLst>
                <a:gd name="T0" fmla="*/ 53 w 178"/>
                <a:gd name="T1" fmla="*/ 0 h 203"/>
                <a:gd name="T2" fmla="*/ 67 w 178"/>
                <a:gd name="T3" fmla="*/ 1 h 203"/>
                <a:gd name="T4" fmla="*/ 80 w 178"/>
                <a:gd name="T5" fmla="*/ 6 h 203"/>
                <a:gd name="T6" fmla="*/ 92 w 178"/>
                <a:gd name="T7" fmla="*/ 13 h 203"/>
                <a:gd name="T8" fmla="*/ 103 w 178"/>
                <a:gd name="T9" fmla="*/ 24 h 203"/>
                <a:gd name="T10" fmla="*/ 133 w 178"/>
                <a:gd name="T11" fmla="*/ 68 h 203"/>
                <a:gd name="T12" fmla="*/ 166 w 178"/>
                <a:gd name="T13" fmla="*/ 110 h 203"/>
                <a:gd name="T14" fmla="*/ 174 w 178"/>
                <a:gd name="T15" fmla="*/ 123 h 203"/>
                <a:gd name="T16" fmla="*/ 178 w 178"/>
                <a:gd name="T17" fmla="*/ 137 h 203"/>
                <a:gd name="T18" fmla="*/ 178 w 178"/>
                <a:gd name="T19" fmla="*/ 151 h 203"/>
                <a:gd name="T20" fmla="*/ 175 w 178"/>
                <a:gd name="T21" fmla="*/ 166 h 203"/>
                <a:gd name="T22" fmla="*/ 168 w 178"/>
                <a:gd name="T23" fmla="*/ 178 h 203"/>
                <a:gd name="T24" fmla="*/ 158 w 178"/>
                <a:gd name="T25" fmla="*/ 189 h 203"/>
                <a:gd name="T26" fmla="*/ 146 w 178"/>
                <a:gd name="T27" fmla="*/ 196 h 203"/>
                <a:gd name="T28" fmla="*/ 135 w 178"/>
                <a:gd name="T29" fmla="*/ 201 h 203"/>
                <a:gd name="T30" fmla="*/ 122 w 178"/>
                <a:gd name="T31" fmla="*/ 203 h 203"/>
                <a:gd name="T32" fmla="*/ 107 w 178"/>
                <a:gd name="T33" fmla="*/ 200 h 203"/>
                <a:gd name="T34" fmla="*/ 91 w 178"/>
                <a:gd name="T35" fmla="*/ 193 h 203"/>
                <a:gd name="T36" fmla="*/ 79 w 178"/>
                <a:gd name="T37" fmla="*/ 182 h 203"/>
                <a:gd name="T38" fmla="*/ 43 w 178"/>
                <a:gd name="T39" fmla="*/ 136 h 203"/>
                <a:gd name="T40" fmla="*/ 10 w 178"/>
                <a:gd name="T41" fmla="*/ 88 h 203"/>
                <a:gd name="T42" fmla="*/ 3 w 178"/>
                <a:gd name="T43" fmla="*/ 75 h 203"/>
                <a:gd name="T44" fmla="*/ 0 w 178"/>
                <a:gd name="T45" fmla="*/ 60 h 203"/>
                <a:gd name="T46" fmla="*/ 1 w 178"/>
                <a:gd name="T47" fmla="*/ 46 h 203"/>
                <a:gd name="T48" fmla="*/ 6 w 178"/>
                <a:gd name="T49" fmla="*/ 32 h 203"/>
                <a:gd name="T50" fmla="*/ 13 w 178"/>
                <a:gd name="T51" fmla="*/ 19 h 203"/>
                <a:gd name="T52" fmla="*/ 24 w 178"/>
                <a:gd name="T53" fmla="*/ 10 h 203"/>
                <a:gd name="T54" fmla="*/ 38 w 178"/>
                <a:gd name="T55" fmla="*/ 3 h 203"/>
                <a:gd name="T56" fmla="*/ 53 w 178"/>
                <a:gd name="T57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8" h="203">
                  <a:moveTo>
                    <a:pt x="53" y="0"/>
                  </a:moveTo>
                  <a:lnTo>
                    <a:pt x="67" y="1"/>
                  </a:lnTo>
                  <a:lnTo>
                    <a:pt x="80" y="6"/>
                  </a:lnTo>
                  <a:lnTo>
                    <a:pt x="92" y="13"/>
                  </a:lnTo>
                  <a:lnTo>
                    <a:pt x="103" y="24"/>
                  </a:lnTo>
                  <a:lnTo>
                    <a:pt x="133" y="68"/>
                  </a:lnTo>
                  <a:lnTo>
                    <a:pt x="166" y="110"/>
                  </a:lnTo>
                  <a:lnTo>
                    <a:pt x="174" y="123"/>
                  </a:lnTo>
                  <a:lnTo>
                    <a:pt x="178" y="137"/>
                  </a:lnTo>
                  <a:lnTo>
                    <a:pt x="178" y="151"/>
                  </a:lnTo>
                  <a:lnTo>
                    <a:pt x="175" y="166"/>
                  </a:lnTo>
                  <a:lnTo>
                    <a:pt x="168" y="178"/>
                  </a:lnTo>
                  <a:lnTo>
                    <a:pt x="158" y="189"/>
                  </a:lnTo>
                  <a:lnTo>
                    <a:pt x="146" y="196"/>
                  </a:lnTo>
                  <a:lnTo>
                    <a:pt x="135" y="201"/>
                  </a:lnTo>
                  <a:lnTo>
                    <a:pt x="122" y="203"/>
                  </a:lnTo>
                  <a:lnTo>
                    <a:pt x="107" y="200"/>
                  </a:lnTo>
                  <a:lnTo>
                    <a:pt x="91" y="193"/>
                  </a:lnTo>
                  <a:lnTo>
                    <a:pt x="79" y="182"/>
                  </a:lnTo>
                  <a:lnTo>
                    <a:pt x="43" y="136"/>
                  </a:lnTo>
                  <a:lnTo>
                    <a:pt x="10" y="88"/>
                  </a:lnTo>
                  <a:lnTo>
                    <a:pt x="3" y="75"/>
                  </a:lnTo>
                  <a:lnTo>
                    <a:pt x="0" y="60"/>
                  </a:lnTo>
                  <a:lnTo>
                    <a:pt x="1" y="46"/>
                  </a:lnTo>
                  <a:lnTo>
                    <a:pt x="6" y="32"/>
                  </a:lnTo>
                  <a:lnTo>
                    <a:pt x="13" y="19"/>
                  </a:lnTo>
                  <a:lnTo>
                    <a:pt x="24" y="10"/>
                  </a:lnTo>
                  <a:lnTo>
                    <a:pt x="38" y="3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089"/>
            <p:cNvSpPr>
              <a:spLocks/>
            </p:cNvSpPr>
            <p:nvPr/>
          </p:nvSpPr>
          <p:spPr bwMode="auto">
            <a:xfrm>
              <a:off x="8258176" y="5324476"/>
              <a:ext cx="23813" cy="34925"/>
            </a:xfrm>
            <a:custGeom>
              <a:avLst/>
              <a:gdLst>
                <a:gd name="T0" fmla="*/ 58 w 144"/>
                <a:gd name="T1" fmla="*/ 0 h 220"/>
                <a:gd name="T2" fmla="*/ 72 w 144"/>
                <a:gd name="T3" fmla="*/ 2 h 220"/>
                <a:gd name="T4" fmla="*/ 85 w 144"/>
                <a:gd name="T5" fmla="*/ 8 h 220"/>
                <a:gd name="T6" fmla="*/ 96 w 144"/>
                <a:gd name="T7" fmla="*/ 18 h 220"/>
                <a:gd name="T8" fmla="*/ 105 w 144"/>
                <a:gd name="T9" fmla="*/ 29 h 220"/>
                <a:gd name="T10" fmla="*/ 110 w 144"/>
                <a:gd name="T11" fmla="*/ 43 h 220"/>
                <a:gd name="T12" fmla="*/ 125 w 144"/>
                <a:gd name="T13" fmla="*/ 94 h 220"/>
                <a:gd name="T14" fmla="*/ 141 w 144"/>
                <a:gd name="T15" fmla="*/ 146 h 220"/>
                <a:gd name="T16" fmla="*/ 144 w 144"/>
                <a:gd name="T17" fmla="*/ 161 h 220"/>
                <a:gd name="T18" fmla="*/ 143 w 144"/>
                <a:gd name="T19" fmla="*/ 175 h 220"/>
                <a:gd name="T20" fmla="*/ 138 w 144"/>
                <a:gd name="T21" fmla="*/ 189 h 220"/>
                <a:gd name="T22" fmla="*/ 130 w 144"/>
                <a:gd name="T23" fmla="*/ 201 h 220"/>
                <a:gd name="T24" fmla="*/ 120 w 144"/>
                <a:gd name="T25" fmla="*/ 210 h 220"/>
                <a:gd name="T26" fmla="*/ 105 w 144"/>
                <a:gd name="T27" fmla="*/ 217 h 220"/>
                <a:gd name="T28" fmla="*/ 88 w 144"/>
                <a:gd name="T29" fmla="*/ 220 h 220"/>
                <a:gd name="T30" fmla="*/ 74 w 144"/>
                <a:gd name="T31" fmla="*/ 218 h 220"/>
                <a:gd name="T32" fmla="*/ 62 w 144"/>
                <a:gd name="T33" fmla="*/ 213 h 220"/>
                <a:gd name="T34" fmla="*/ 50 w 144"/>
                <a:gd name="T35" fmla="*/ 206 h 220"/>
                <a:gd name="T36" fmla="*/ 41 w 144"/>
                <a:gd name="T37" fmla="*/ 195 h 220"/>
                <a:gd name="T38" fmla="*/ 35 w 144"/>
                <a:gd name="T39" fmla="*/ 183 h 220"/>
                <a:gd name="T40" fmla="*/ 17 w 144"/>
                <a:gd name="T41" fmla="*/ 126 h 220"/>
                <a:gd name="T42" fmla="*/ 2 w 144"/>
                <a:gd name="T43" fmla="*/ 71 h 220"/>
                <a:gd name="T44" fmla="*/ 0 w 144"/>
                <a:gd name="T45" fmla="*/ 56 h 220"/>
                <a:gd name="T46" fmla="*/ 3 w 144"/>
                <a:gd name="T47" fmla="*/ 41 h 220"/>
                <a:gd name="T48" fmla="*/ 9 w 144"/>
                <a:gd name="T49" fmla="*/ 28 h 220"/>
                <a:gd name="T50" fmla="*/ 18 w 144"/>
                <a:gd name="T51" fmla="*/ 17 h 220"/>
                <a:gd name="T52" fmla="*/ 29 w 144"/>
                <a:gd name="T53" fmla="*/ 7 h 220"/>
                <a:gd name="T54" fmla="*/ 43 w 144"/>
                <a:gd name="T55" fmla="*/ 2 h 220"/>
                <a:gd name="T56" fmla="*/ 58 w 144"/>
                <a:gd name="T57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4" h="220">
                  <a:moveTo>
                    <a:pt x="58" y="0"/>
                  </a:moveTo>
                  <a:lnTo>
                    <a:pt x="72" y="2"/>
                  </a:lnTo>
                  <a:lnTo>
                    <a:pt x="85" y="8"/>
                  </a:lnTo>
                  <a:lnTo>
                    <a:pt x="96" y="18"/>
                  </a:lnTo>
                  <a:lnTo>
                    <a:pt x="105" y="29"/>
                  </a:lnTo>
                  <a:lnTo>
                    <a:pt x="110" y="43"/>
                  </a:lnTo>
                  <a:lnTo>
                    <a:pt x="125" y="94"/>
                  </a:lnTo>
                  <a:lnTo>
                    <a:pt x="141" y="146"/>
                  </a:lnTo>
                  <a:lnTo>
                    <a:pt x="144" y="161"/>
                  </a:lnTo>
                  <a:lnTo>
                    <a:pt x="143" y="175"/>
                  </a:lnTo>
                  <a:lnTo>
                    <a:pt x="138" y="189"/>
                  </a:lnTo>
                  <a:lnTo>
                    <a:pt x="130" y="201"/>
                  </a:lnTo>
                  <a:lnTo>
                    <a:pt x="120" y="210"/>
                  </a:lnTo>
                  <a:lnTo>
                    <a:pt x="105" y="217"/>
                  </a:lnTo>
                  <a:lnTo>
                    <a:pt x="88" y="220"/>
                  </a:lnTo>
                  <a:lnTo>
                    <a:pt x="74" y="218"/>
                  </a:lnTo>
                  <a:lnTo>
                    <a:pt x="62" y="213"/>
                  </a:lnTo>
                  <a:lnTo>
                    <a:pt x="50" y="206"/>
                  </a:lnTo>
                  <a:lnTo>
                    <a:pt x="41" y="195"/>
                  </a:lnTo>
                  <a:lnTo>
                    <a:pt x="35" y="183"/>
                  </a:lnTo>
                  <a:lnTo>
                    <a:pt x="17" y="126"/>
                  </a:lnTo>
                  <a:lnTo>
                    <a:pt x="2" y="71"/>
                  </a:lnTo>
                  <a:lnTo>
                    <a:pt x="0" y="56"/>
                  </a:lnTo>
                  <a:lnTo>
                    <a:pt x="3" y="41"/>
                  </a:lnTo>
                  <a:lnTo>
                    <a:pt x="9" y="28"/>
                  </a:lnTo>
                  <a:lnTo>
                    <a:pt x="18" y="17"/>
                  </a:lnTo>
                  <a:lnTo>
                    <a:pt x="29" y="7"/>
                  </a:lnTo>
                  <a:lnTo>
                    <a:pt x="43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090"/>
            <p:cNvSpPr>
              <a:spLocks/>
            </p:cNvSpPr>
            <p:nvPr/>
          </p:nvSpPr>
          <p:spPr bwMode="auto">
            <a:xfrm>
              <a:off x="8297863" y="5127626"/>
              <a:ext cx="28575" cy="31750"/>
            </a:xfrm>
            <a:custGeom>
              <a:avLst/>
              <a:gdLst>
                <a:gd name="T0" fmla="*/ 130 w 186"/>
                <a:gd name="T1" fmla="*/ 0 h 195"/>
                <a:gd name="T2" fmla="*/ 144 w 186"/>
                <a:gd name="T3" fmla="*/ 1 h 195"/>
                <a:gd name="T4" fmla="*/ 158 w 186"/>
                <a:gd name="T5" fmla="*/ 7 h 195"/>
                <a:gd name="T6" fmla="*/ 170 w 186"/>
                <a:gd name="T7" fmla="*/ 16 h 195"/>
                <a:gd name="T8" fmla="*/ 179 w 186"/>
                <a:gd name="T9" fmla="*/ 27 h 195"/>
                <a:gd name="T10" fmla="*/ 184 w 186"/>
                <a:gd name="T11" fmla="*/ 42 h 195"/>
                <a:gd name="T12" fmla="*/ 186 w 186"/>
                <a:gd name="T13" fmla="*/ 56 h 195"/>
                <a:gd name="T14" fmla="*/ 184 w 186"/>
                <a:gd name="T15" fmla="*/ 70 h 195"/>
                <a:gd name="T16" fmla="*/ 179 w 186"/>
                <a:gd name="T17" fmla="*/ 84 h 195"/>
                <a:gd name="T18" fmla="*/ 170 w 186"/>
                <a:gd name="T19" fmla="*/ 96 h 195"/>
                <a:gd name="T20" fmla="*/ 133 w 186"/>
                <a:gd name="T21" fmla="*/ 134 h 195"/>
                <a:gd name="T22" fmla="*/ 100 w 186"/>
                <a:gd name="T23" fmla="*/ 175 h 195"/>
                <a:gd name="T24" fmla="*/ 86 w 186"/>
                <a:gd name="T25" fmla="*/ 186 h 195"/>
                <a:gd name="T26" fmla="*/ 72 w 186"/>
                <a:gd name="T27" fmla="*/ 192 h 195"/>
                <a:gd name="T28" fmla="*/ 56 w 186"/>
                <a:gd name="T29" fmla="*/ 195 h 195"/>
                <a:gd name="T30" fmla="*/ 44 w 186"/>
                <a:gd name="T31" fmla="*/ 193 h 195"/>
                <a:gd name="T32" fmla="*/ 31 w 186"/>
                <a:gd name="T33" fmla="*/ 189 h 195"/>
                <a:gd name="T34" fmla="*/ 20 w 186"/>
                <a:gd name="T35" fmla="*/ 182 h 195"/>
                <a:gd name="T36" fmla="*/ 10 w 186"/>
                <a:gd name="T37" fmla="*/ 172 h 195"/>
                <a:gd name="T38" fmla="*/ 3 w 186"/>
                <a:gd name="T39" fmla="*/ 159 h 195"/>
                <a:gd name="T40" fmla="*/ 0 w 186"/>
                <a:gd name="T41" fmla="*/ 144 h 195"/>
                <a:gd name="T42" fmla="*/ 1 w 186"/>
                <a:gd name="T43" fmla="*/ 130 h 195"/>
                <a:gd name="T44" fmla="*/ 5 w 186"/>
                <a:gd name="T45" fmla="*/ 116 h 195"/>
                <a:gd name="T46" fmla="*/ 12 w 186"/>
                <a:gd name="T47" fmla="*/ 103 h 195"/>
                <a:gd name="T48" fmla="*/ 51 w 186"/>
                <a:gd name="T49" fmla="*/ 58 h 195"/>
                <a:gd name="T50" fmla="*/ 91 w 186"/>
                <a:gd name="T51" fmla="*/ 16 h 195"/>
                <a:gd name="T52" fmla="*/ 102 w 186"/>
                <a:gd name="T53" fmla="*/ 7 h 195"/>
                <a:gd name="T54" fmla="*/ 116 w 186"/>
                <a:gd name="T55" fmla="*/ 2 h 195"/>
                <a:gd name="T56" fmla="*/ 130 w 186"/>
                <a:gd name="T57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6" h="195">
                  <a:moveTo>
                    <a:pt x="130" y="0"/>
                  </a:moveTo>
                  <a:lnTo>
                    <a:pt x="144" y="1"/>
                  </a:lnTo>
                  <a:lnTo>
                    <a:pt x="158" y="7"/>
                  </a:lnTo>
                  <a:lnTo>
                    <a:pt x="170" y="16"/>
                  </a:lnTo>
                  <a:lnTo>
                    <a:pt x="179" y="27"/>
                  </a:lnTo>
                  <a:lnTo>
                    <a:pt x="184" y="42"/>
                  </a:lnTo>
                  <a:lnTo>
                    <a:pt x="186" y="56"/>
                  </a:lnTo>
                  <a:lnTo>
                    <a:pt x="184" y="70"/>
                  </a:lnTo>
                  <a:lnTo>
                    <a:pt x="179" y="84"/>
                  </a:lnTo>
                  <a:lnTo>
                    <a:pt x="170" y="96"/>
                  </a:lnTo>
                  <a:lnTo>
                    <a:pt x="133" y="134"/>
                  </a:lnTo>
                  <a:lnTo>
                    <a:pt x="100" y="175"/>
                  </a:lnTo>
                  <a:lnTo>
                    <a:pt x="86" y="186"/>
                  </a:lnTo>
                  <a:lnTo>
                    <a:pt x="72" y="192"/>
                  </a:lnTo>
                  <a:lnTo>
                    <a:pt x="56" y="195"/>
                  </a:lnTo>
                  <a:lnTo>
                    <a:pt x="44" y="193"/>
                  </a:lnTo>
                  <a:lnTo>
                    <a:pt x="31" y="189"/>
                  </a:lnTo>
                  <a:lnTo>
                    <a:pt x="20" y="182"/>
                  </a:lnTo>
                  <a:lnTo>
                    <a:pt x="10" y="172"/>
                  </a:lnTo>
                  <a:lnTo>
                    <a:pt x="3" y="159"/>
                  </a:lnTo>
                  <a:lnTo>
                    <a:pt x="0" y="144"/>
                  </a:lnTo>
                  <a:lnTo>
                    <a:pt x="1" y="130"/>
                  </a:lnTo>
                  <a:lnTo>
                    <a:pt x="5" y="116"/>
                  </a:lnTo>
                  <a:lnTo>
                    <a:pt x="12" y="103"/>
                  </a:lnTo>
                  <a:lnTo>
                    <a:pt x="51" y="58"/>
                  </a:lnTo>
                  <a:lnTo>
                    <a:pt x="91" y="16"/>
                  </a:lnTo>
                  <a:lnTo>
                    <a:pt x="102" y="7"/>
                  </a:lnTo>
                  <a:lnTo>
                    <a:pt x="116" y="2"/>
                  </a:lnTo>
                  <a:lnTo>
                    <a:pt x="1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091"/>
            <p:cNvSpPr>
              <a:spLocks/>
            </p:cNvSpPr>
            <p:nvPr/>
          </p:nvSpPr>
          <p:spPr bwMode="auto">
            <a:xfrm>
              <a:off x="8335963" y="5438776"/>
              <a:ext cx="33338" cy="26988"/>
            </a:xfrm>
            <a:custGeom>
              <a:avLst/>
              <a:gdLst>
                <a:gd name="T0" fmla="*/ 59 w 208"/>
                <a:gd name="T1" fmla="*/ 0 h 169"/>
                <a:gd name="T2" fmla="*/ 74 w 208"/>
                <a:gd name="T3" fmla="*/ 3 h 169"/>
                <a:gd name="T4" fmla="*/ 87 w 208"/>
                <a:gd name="T5" fmla="*/ 9 h 169"/>
                <a:gd name="T6" fmla="*/ 132 w 208"/>
                <a:gd name="T7" fmla="*/ 37 h 169"/>
                <a:gd name="T8" fmla="*/ 178 w 208"/>
                <a:gd name="T9" fmla="*/ 63 h 169"/>
                <a:gd name="T10" fmla="*/ 190 w 208"/>
                <a:gd name="T11" fmla="*/ 71 h 169"/>
                <a:gd name="T12" fmla="*/ 200 w 208"/>
                <a:gd name="T13" fmla="*/ 82 h 169"/>
                <a:gd name="T14" fmla="*/ 206 w 208"/>
                <a:gd name="T15" fmla="*/ 96 h 169"/>
                <a:gd name="T16" fmla="*/ 208 w 208"/>
                <a:gd name="T17" fmla="*/ 110 h 169"/>
                <a:gd name="T18" fmla="*/ 207 w 208"/>
                <a:gd name="T19" fmla="*/ 124 h 169"/>
                <a:gd name="T20" fmla="*/ 202 w 208"/>
                <a:gd name="T21" fmla="*/ 139 h 169"/>
                <a:gd name="T22" fmla="*/ 193 w 208"/>
                <a:gd name="T23" fmla="*/ 151 h 169"/>
                <a:gd name="T24" fmla="*/ 182 w 208"/>
                <a:gd name="T25" fmla="*/ 161 h 169"/>
                <a:gd name="T26" fmla="*/ 167 w 208"/>
                <a:gd name="T27" fmla="*/ 167 h 169"/>
                <a:gd name="T28" fmla="*/ 152 w 208"/>
                <a:gd name="T29" fmla="*/ 169 h 169"/>
                <a:gd name="T30" fmla="*/ 140 w 208"/>
                <a:gd name="T31" fmla="*/ 167 h 169"/>
                <a:gd name="T32" fmla="*/ 127 w 208"/>
                <a:gd name="T33" fmla="*/ 163 h 169"/>
                <a:gd name="T34" fmla="*/ 76 w 208"/>
                <a:gd name="T35" fmla="*/ 134 h 169"/>
                <a:gd name="T36" fmla="*/ 26 w 208"/>
                <a:gd name="T37" fmla="*/ 104 h 169"/>
                <a:gd name="T38" fmla="*/ 15 w 208"/>
                <a:gd name="T39" fmla="*/ 93 h 169"/>
                <a:gd name="T40" fmla="*/ 6 w 208"/>
                <a:gd name="T41" fmla="*/ 82 h 169"/>
                <a:gd name="T42" fmla="*/ 1 w 208"/>
                <a:gd name="T43" fmla="*/ 68 h 169"/>
                <a:gd name="T44" fmla="*/ 0 w 208"/>
                <a:gd name="T45" fmla="*/ 54 h 169"/>
                <a:gd name="T46" fmla="*/ 3 w 208"/>
                <a:gd name="T47" fmla="*/ 39 h 169"/>
                <a:gd name="T48" fmla="*/ 9 w 208"/>
                <a:gd name="T49" fmla="*/ 26 h 169"/>
                <a:gd name="T50" fmla="*/ 20 w 208"/>
                <a:gd name="T51" fmla="*/ 15 h 169"/>
                <a:gd name="T52" fmla="*/ 32 w 208"/>
                <a:gd name="T53" fmla="*/ 6 h 169"/>
                <a:gd name="T54" fmla="*/ 45 w 208"/>
                <a:gd name="T55" fmla="*/ 1 h 169"/>
                <a:gd name="T56" fmla="*/ 59 w 208"/>
                <a:gd name="T57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8" h="169">
                  <a:moveTo>
                    <a:pt x="59" y="0"/>
                  </a:moveTo>
                  <a:lnTo>
                    <a:pt x="74" y="3"/>
                  </a:lnTo>
                  <a:lnTo>
                    <a:pt x="87" y="9"/>
                  </a:lnTo>
                  <a:lnTo>
                    <a:pt x="132" y="37"/>
                  </a:lnTo>
                  <a:lnTo>
                    <a:pt x="178" y="63"/>
                  </a:lnTo>
                  <a:lnTo>
                    <a:pt x="190" y="71"/>
                  </a:lnTo>
                  <a:lnTo>
                    <a:pt x="200" y="82"/>
                  </a:lnTo>
                  <a:lnTo>
                    <a:pt x="206" y="96"/>
                  </a:lnTo>
                  <a:lnTo>
                    <a:pt x="208" y="110"/>
                  </a:lnTo>
                  <a:lnTo>
                    <a:pt x="207" y="124"/>
                  </a:lnTo>
                  <a:lnTo>
                    <a:pt x="202" y="139"/>
                  </a:lnTo>
                  <a:lnTo>
                    <a:pt x="193" y="151"/>
                  </a:lnTo>
                  <a:lnTo>
                    <a:pt x="182" y="161"/>
                  </a:lnTo>
                  <a:lnTo>
                    <a:pt x="167" y="167"/>
                  </a:lnTo>
                  <a:lnTo>
                    <a:pt x="152" y="169"/>
                  </a:lnTo>
                  <a:lnTo>
                    <a:pt x="140" y="167"/>
                  </a:lnTo>
                  <a:lnTo>
                    <a:pt x="127" y="163"/>
                  </a:lnTo>
                  <a:lnTo>
                    <a:pt x="76" y="134"/>
                  </a:lnTo>
                  <a:lnTo>
                    <a:pt x="26" y="104"/>
                  </a:lnTo>
                  <a:lnTo>
                    <a:pt x="15" y="93"/>
                  </a:lnTo>
                  <a:lnTo>
                    <a:pt x="6" y="82"/>
                  </a:lnTo>
                  <a:lnTo>
                    <a:pt x="1" y="68"/>
                  </a:lnTo>
                  <a:lnTo>
                    <a:pt x="0" y="54"/>
                  </a:lnTo>
                  <a:lnTo>
                    <a:pt x="3" y="39"/>
                  </a:lnTo>
                  <a:lnTo>
                    <a:pt x="9" y="26"/>
                  </a:lnTo>
                  <a:lnTo>
                    <a:pt x="20" y="15"/>
                  </a:lnTo>
                  <a:lnTo>
                    <a:pt x="32" y="6"/>
                  </a:lnTo>
                  <a:lnTo>
                    <a:pt x="45" y="1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092"/>
            <p:cNvSpPr>
              <a:spLocks noEditPoints="1"/>
            </p:cNvSpPr>
            <p:nvPr/>
          </p:nvSpPr>
          <p:spPr bwMode="auto">
            <a:xfrm>
              <a:off x="8351838" y="5145088"/>
              <a:ext cx="158750" cy="258763"/>
            </a:xfrm>
            <a:custGeom>
              <a:avLst/>
              <a:gdLst>
                <a:gd name="T0" fmla="*/ 862 w 1002"/>
                <a:gd name="T1" fmla="*/ 1336 h 1630"/>
                <a:gd name="T2" fmla="*/ 630 w 1002"/>
                <a:gd name="T3" fmla="*/ 1383 h 1630"/>
                <a:gd name="T4" fmla="*/ 773 w 1002"/>
                <a:gd name="T5" fmla="*/ 1335 h 1630"/>
                <a:gd name="T6" fmla="*/ 869 w 1002"/>
                <a:gd name="T7" fmla="*/ 1232 h 1630"/>
                <a:gd name="T8" fmla="*/ 889 w 1002"/>
                <a:gd name="T9" fmla="*/ 1096 h 1630"/>
                <a:gd name="T10" fmla="*/ 832 w 1002"/>
                <a:gd name="T11" fmla="*/ 997 h 1630"/>
                <a:gd name="T12" fmla="*/ 692 w 1002"/>
                <a:gd name="T13" fmla="*/ 919 h 1630"/>
                <a:gd name="T14" fmla="*/ 385 w 1002"/>
                <a:gd name="T15" fmla="*/ 242 h 1630"/>
                <a:gd name="T16" fmla="*/ 241 w 1002"/>
                <a:gd name="T17" fmla="*/ 277 h 1630"/>
                <a:gd name="T18" fmla="*/ 146 w 1002"/>
                <a:gd name="T19" fmla="*/ 359 h 1630"/>
                <a:gd name="T20" fmla="*/ 111 w 1002"/>
                <a:gd name="T21" fmla="*/ 477 h 1630"/>
                <a:gd name="T22" fmla="*/ 149 w 1002"/>
                <a:gd name="T23" fmla="*/ 583 h 1630"/>
                <a:gd name="T24" fmla="*/ 248 w 1002"/>
                <a:gd name="T25" fmla="*/ 658 h 1630"/>
                <a:gd name="T26" fmla="*/ 399 w 1002"/>
                <a:gd name="T27" fmla="*/ 711 h 1630"/>
                <a:gd name="T28" fmla="*/ 503 w 1002"/>
                <a:gd name="T29" fmla="*/ 4 h 1630"/>
                <a:gd name="T30" fmla="*/ 540 w 1002"/>
                <a:gd name="T31" fmla="*/ 56 h 1630"/>
                <a:gd name="T32" fmla="*/ 707 w 1002"/>
                <a:gd name="T33" fmla="*/ 188 h 1630"/>
                <a:gd name="T34" fmla="*/ 811 w 1002"/>
                <a:gd name="T35" fmla="*/ 257 h 1630"/>
                <a:gd name="T36" fmla="*/ 822 w 1002"/>
                <a:gd name="T37" fmla="*/ 202 h 1630"/>
                <a:gd name="T38" fmla="*/ 859 w 1002"/>
                <a:gd name="T39" fmla="*/ 149 h 1630"/>
                <a:gd name="T40" fmla="*/ 918 w 1002"/>
                <a:gd name="T41" fmla="*/ 162 h 1630"/>
                <a:gd name="T42" fmla="*/ 932 w 1002"/>
                <a:gd name="T43" fmla="*/ 550 h 1630"/>
                <a:gd name="T44" fmla="*/ 895 w 1002"/>
                <a:gd name="T45" fmla="*/ 603 h 1630"/>
                <a:gd name="T46" fmla="*/ 836 w 1002"/>
                <a:gd name="T47" fmla="*/ 590 h 1630"/>
                <a:gd name="T48" fmla="*/ 822 w 1002"/>
                <a:gd name="T49" fmla="*/ 433 h 1630"/>
                <a:gd name="T50" fmla="*/ 714 w 1002"/>
                <a:gd name="T51" fmla="*/ 328 h 1630"/>
                <a:gd name="T52" fmla="*/ 576 w 1002"/>
                <a:gd name="T53" fmla="*/ 258 h 1630"/>
                <a:gd name="T54" fmla="*/ 574 w 1002"/>
                <a:gd name="T55" fmla="*/ 760 h 1630"/>
                <a:gd name="T56" fmla="*/ 756 w 1002"/>
                <a:gd name="T57" fmla="*/ 818 h 1630"/>
                <a:gd name="T58" fmla="*/ 925 w 1002"/>
                <a:gd name="T59" fmla="*/ 922 h 1630"/>
                <a:gd name="T60" fmla="*/ 994 w 1002"/>
                <a:gd name="T61" fmla="*/ 1044 h 1630"/>
                <a:gd name="T62" fmla="*/ 992 w 1002"/>
                <a:gd name="T63" fmla="*/ 1211 h 1630"/>
                <a:gd name="T64" fmla="*/ 909 w 1002"/>
                <a:gd name="T65" fmla="*/ 1367 h 1630"/>
                <a:gd name="T66" fmla="*/ 757 w 1002"/>
                <a:gd name="T67" fmla="*/ 1466 h 1630"/>
                <a:gd name="T68" fmla="*/ 540 w 1002"/>
                <a:gd name="T69" fmla="*/ 1502 h 1630"/>
                <a:gd name="T70" fmla="*/ 525 w 1002"/>
                <a:gd name="T71" fmla="*/ 1615 h 1630"/>
                <a:gd name="T72" fmla="*/ 465 w 1002"/>
                <a:gd name="T73" fmla="*/ 1627 h 1630"/>
                <a:gd name="T74" fmla="*/ 429 w 1002"/>
                <a:gd name="T75" fmla="*/ 1574 h 1630"/>
                <a:gd name="T76" fmla="*/ 315 w 1002"/>
                <a:gd name="T77" fmla="*/ 1473 h 1630"/>
                <a:gd name="T78" fmla="*/ 181 w 1002"/>
                <a:gd name="T79" fmla="*/ 1409 h 1630"/>
                <a:gd name="T80" fmla="*/ 137 w 1002"/>
                <a:gd name="T81" fmla="*/ 1491 h 1630"/>
                <a:gd name="T82" fmla="*/ 72 w 1002"/>
                <a:gd name="T83" fmla="*/ 1509 h 1630"/>
                <a:gd name="T84" fmla="*/ 36 w 1002"/>
                <a:gd name="T85" fmla="*/ 1457 h 1630"/>
                <a:gd name="T86" fmla="*/ 57 w 1002"/>
                <a:gd name="T87" fmla="*/ 1063 h 1630"/>
                <a:gd name="T88" fmla="*/ 125 w 1002"/>
                <a:gd name="T89" fmla="*/ 1063 h 1630"/>
                <a:gd name="T90" fmla="*/ 147 w 1002"/>
                <a:gd name="T91" fmla="*/ 1236 h 1630"/>
                <a:gd name="T92" fmla="*/ 232 w 1002"/>
                <a:gd name="T93" fmla="*/ 1308 h 1630"/>
                <a:gd name="T94" fmla="*/ 349 w 1002"/>
                <a:gd name="T95" fmla="*/ 1362 h 1630"/>
                <a:gd name="T96" fmla="*/ 368 w 1002"/>
                <a:gd name="T97" fmla="*/ 826 h 1630"/>
                <a:gd name="T98" fmla="*/ 187 w 1002"/>
                <a:gd name="T99" fmla="*/ 759 h 1630"/>
                <a:gd name="T100" fmla="*/ 50 w 1002"/>
                <a:gd name="T101" fmla="*/ 649 h 1630"/>
                <a:gd name="T102" fmla="*/ 2 w 1002"/>
                <a:gd name="T103" fmla="*/ 528 h 1630"/>
                <a:gd name="T104" fmla="*/ 20 w 1002"/>
                <a:gd name="T105" fmla="*/ 363 h 1630"/>
                <a:gd name="T106" fmla="*/ 109 w 1002"/>
                <a:gd name="T107" fmla="*/ 228 h 1630"/>
                <a:gd name="T108" fmla="*/ 241 w 1002"/>
                <a:gd name="T109" fmla="*/ 155 h 1630"/>
                <a:gd name="T110" fmla="*/ 429 w 1002"/>
                <a:gd name="T111" fmla="*/ 128 h 1630"/>
                <a:gd name="T112" fmla="*/ 450 w 1002"/>
                <a:gd name="T113" fmla="*/ 11 h 1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2" h="1630">
                  <a:moveTo>
                    <a:pt x="862" y="1336"/>
                  </a:moveTo>
                  <a:lnTo>
                    <a:pt x="838" y="1358"/>
                  </a:lnTo>
                  <a:lnTo>
                    <a:pt x="841" y="1356"/>
                  </a:lnTo>
                  <a:lnTo>
                    <a:pt x="862" y="1336"/>
                  </a:lnTo>
                  <a:close/>
                  <a:moveTo>
                    <a:pt x="540" y="874"/>
                  </a:moveTo>
                  <a:lnTo>
                    <a:pt x="540" y="1390"/>
                  </a:lnTo>
                  <a:lnTo>
                    <a:pt x="587" y="1388"/>
                  </a:lnTo>
                  <a:lnTo>
                    <a:pt x="630" y="1383"/>
                  </a:lnTo>
                  <a:lnTo>
                    <a:pt x="671" y="1376"/>
                  </a:lnTo>
                  <a:lnTo>
                    <a:pt x="709" y="1365"/>
                  </a:lnTo>
                  <a:lnTo>
                    <a:pt x="742" y="1351"/>
                  </a:lnTo>
                  <a:lnTo>
                    <a:pt x="773" y="1335"/>
                  </a:lnTo>
                  <a:lnTo>
                    <a:pt x="800" y="1316"/>
                  </a:lnTo>
                  <a:lnTo>
                    <a:pt x="829" y="1290"/>
                  </a:lnTo>
                  <a:lnTo>
                    <a:pt x="851" y="1262"/>
                  </a:lnTo>
                  <a:lnTo>
                    <a:pt x="869" y="1232"/>
                  </a:lnTo>
                  <a:lnTo>
                    <a:pt x="881" y="1199"/>
                  </a:lnTo>
                  <a:lnTo>
                    <a:pt x="889" y="1164"/>
                  </a:lnTo>
                  <a:lnTo>
                    <a:pt x="891" y="1126"/>
                  </a:lnTo>
                  <a:lnTo>
                    <a:pt x="889" y="1096"/>
                  </a:lnTo>
                  <a:lnTo>
                    <a:pt x="882" y="1069"/>
                  </a:lnTo>
                  <a:lnTo>
                    <a:pt x="870" y="1043"/>
                  </a:lnTo>
                  <a:lnTo>
                    <a:pt x="853" y="1020"/>
                  </a:lnTo>
                  <a:lnTo>
                    <a:pt x="832" y="997"/>
                  </a:lnTo>
                  <a:lnTo>
                    <a:pt x="809" y="978"/>
                  </a:lnTo>
                  <a:lnTo>
                    <a:pt x="782" y="960"/>
                  </a:lnTo>
                  <a:lnTo>
                    <a:pt x="754" y="945"/>
                  </a:lnTo>
                  <a:lnTo>
                    <a:pt x="692" y="919"/>
                  </a:lnTo>
                  <a:lnTo>
                    <a:pt x="628" y="899"/>
                  </a:lnTo>
                  <a:lnTo>
                    <a:pt x="540" y="874"/>
                  </a:lnTo>
                  <a:close/>
                  <a:moveTo>
                    <a:pt x="429" y="240"/>
                  </a:moveTo>
                  <a:lnTo>
                    <a:pt x="385" y="242"/>
                  </a:lnTo>
                  <a:lnTo>
                    <a:pt x="344" y="247"/>
                  </a:lnTo>
                  <a:lnTo>
                    <a:pt x="307" y="254"/>
                  </a:lnTo>
                  <a:lnTo>
                    <a:pt x="272" y="265"/>
                  </a:lnTo>
                  <a:lnTo>
                    <a:pt x="241" y="277"/>
                  </a:lnTo>
                  <a:lnTo>
                    <a:pt x="214" y="292"/>
                  </a:lnTo>
                  <a:lnTo>
                    <a:pt x="190" y="310"/>
                  </a:lnTo>
                  <a:lnTo>
                    <a:pt x="166" y="333"/>
                  </a:lnTo>
                  <a:lnTo>
                    <a:pt x="146" y="359"/>
                  </a:lnTo>
                  <a:lnTo>
                    <a:pt x="130" y="386"/>
                  </a:lnTo>
                  <a:lnTo>
                    <a:pt x="119" y="414"/>
                  </a:lnTo>
                  <a:lnTo>
                    <a:pt x="113" y="445"/>
                  </a:lnTo>
                  <a:lnTo>
                    <a:pt x="111" y="477"/>
                  </a:lnTo>
                  <a:lnTo>
                    <a:pt x="113" y="506"/>
                  </a:lnTo>
                  <a:lnTo>
                    <a:pt x="120" y="534"/>
                  </a:lnTo>
                  <a:lnTo>
                    <a:pt x="131" y="560"/>
                  </a:lnTo>
                  <a:lnTo>
                    <a:pt x="149" y="583"/>
                  </a:lnTo>
                  <a:lnTo>
                    <a:pt x="170" y="606"/>
                  </a:lnTo>
                  <a:lnTo>
                    <a:pt x="194" y="626"/>
                  </a:lnTo>
                  <a:lnTo>
                    <a:pt x="220" y="644"/>
                  </a:lnTo>
                  <a:lnTo>
                    <a:pt x="248" y="658"/>
                  </a:lnTo>
                  <a:lnTo>
                    <a:pt x="288" y="675"/>
                  </a:lnTo>
                  <a:lnTo>
                    <a:pt x="328" y="690"/>
                  </a:lnTo>
                  <a:lnTo>
                    <a:pt x="366" y="702"/>
                  </a:lnTo>
                  <a:lnTo>
                    <a:pt x="399" y="711"/>
                  </a:lnTo>
                  <a:lnTo>
                    <a:pt x="429" y="720"/>
                  </a:lnTo>
                  <a:lnTo>
                    <a:pt x="429" y="240"/>
                  </a:lnTo>
                  <a:close/>
                  <a:moveTo>
                    <a:pt x="485" y="0"/>
                  </a:moveTo>
                  <a:lnTo>
                    <a:pt x="503" y="4"/>
                  </a:lnTo>
                  <a:lnTo>
                    <a:pt x="518" y="11"/>
                  </a:lnTo>
                  <a:lnTo>
                    <a:pt x="530" y="22"/>
                  </a:lnTo>
                  <a:lnTo>
                    <a:pt x="538" y="37"/>
                  </a:lnTo>
                  <a:lnTo>
                    <a:pt x="540" y="56"/>
                  </a:lnTo>
                  <a:lnTo>
                    <a:pt x="540" y="137"/>
                  </a:lnTo>
                  <a:lnTo>
                    <a:pt x="599" y="150"/>
                  </a:lnTo>
                  <a:lnTo>
                    <a:pt x="655" y="167"/>
                  </a:lnTo>
                  <a:lnTo>
                    <a:pt x="707" y="188"/>
                  </a:lnTo>
                  <a:lnTo>
                    <a:pt x="755" y="213"/>
                  </a:lnTo>
                  <a:lnTo>
                    <a:pt x="799" y="242"/>
                  </a:lnTo>
                  <a:lnTo>
                    <a:pt x="808" y="249"/>
                  </a:lnTo>
                  <a:lnTo>
                    <a:pt x="811" y="257"/>
                  </a:lnTo>
                  <a:lnTo>
                    <a:pt x="814" y="264"/>
                  </a:lnTo>
                  <a:lnTo>
                    <a:pt x="816" y="271"/>
                  </a:lnTo>
                  <a:lnTo>
                    <a:pt x="822" y="277"/>
                  </a:lnTo>
                  <a:lnTo>
                    <a:pt x="822" y="202"/>
                  </a:lnTo>
                  <a:lnTo>
                    <a:pt x="824" y="184"/>
                  </a:lnTo>
                  <a:lnTo>
                    <a:pt x="831" y="168"/>
                  </a:lnTo>
                  <a:lnTo>
                    <a:pt x="843" y="157"/>
                  </a:lnTo>
                  <a:lnTo>
                    <a:pt x="859" y="149"/>
                  </a:lnTo>
                  <a:lnTo>
                    <a:pt x="877" y="147"/>
                  </a:lnTo>
                  <a:lnTo>
                    <a:pt x="892" y="149"/>
                  </a:lnTo>
                  <a:lnTo>
                    <a:pt x="906" y="154"/>
                  </a:lnTo>
                  <a:lnTo>
                    <a:pt x="918" y="162"/>
                  </a:lnTo>
                  <a:lnTo>
                    <a:pt x="926" y="173"/>
                  </a:lnTo>
                  <a:lnTo>
                    <a:pt x="931" y="187"/>
                  </a:lnTo>
                  <a:lnTo>
                    <a:pt x="932" y="202"/>
                  </a:lnTo>
                  <a:lnTo>
                    <a:pt x="932" y="550"/>
                  </a:lnTo>
                  <a:lnTo>
                    <a:pt x="930" y="569"/>
                  </a:lnTo>
                  <a:lnTo>
                    <a:pt x="923" y="584"/>
                  </a:lnTo>
                  <a:lnTo>
                    <a:pt x="910" y="596"/>
                  </a:lnTo>
                  <a:lnTo>
                    <a:pt x="895" y="603"/>
                  </a:lnTo>
                  <a:lnTo>
                    <a:pt x="877" y="606"/>
                  </a:lnTo>
                  <a:lnTo>
                    <a:pt x="861" y="604"/>
                  </a:lnTo>
                  <a:lnTo>
                    <a:pt x="847" y="599"/>
                  </a:lnTo>
                  <a:lnTo>
                    <a:pt x="836" y="590"/>
                  </a:lnTo>
                  <a:lnTo>
                    <a:pt x="828" y="579"/>
                  </a:lnTo>
                  <a:lnTo>
                    <a:pt x="823" y="566"/>
                  </a:lnTo>
                  <a:lnTo>
                    <a:pt x="822" y="550"/>
                  </a:lnTo>
                  <a:lnTo>
                    <a:pt x="822" y="433"/>
                  </a:lnTo>
                  <a:lnTo>
                    <a:pt x="795" y="404"/>
                  </a:lnTo>
                  <a:lnTo>
                    <a:pt x="769" y="377"/>
                  </a:lnTo>
                  <a:lnTo>
                    <a:pt x="742" y="352"/>
                  </a:lnTo>
                  <a:lnTo>
                    <a:pt x="714" y="328"/>
                  </a:lnTo>
                  <a:lnTo>
                    <a:pt x="683" y="308"/>
                  </a:lnTo>
                  <a:lnTo>
                    <a:pt x="650" y="288"/>
                  </a:lnTo>
                  <a:lnTo>
                    <a:pt x="612" y="271"/>
                  </a:lnTo>
                  <a:lnTo>
                    <a:pt x="576" y="258"/>
                  </a:lnTo>
                  <a:lnTo>
                    <a:pt x="540" y="248"/>
                  </a:lnTo>
                  <a:lnTo>
                    <a:pt x="540" y="751"/>
                  </a:lnTo>
                  <a:lnTo>
                    <a:pt x="555" y="755"/>
                  </a:lnTo>
                  <a:lnTo>
                    <a:pt x="574" y="760"/>
                  </a:lnTo>
                  <a:lnTo>
                    <a:pt x="598" y="767"/>
                  </a:lnTo>
                  <a:lnTo>
                    <a:pt x="625" y="775"/>
                  </a:lnTo>
                  <a:lnTo>
                    <a:pt x="693" y="794"/>
                  </a:lnTo>
                  <a:lnTo>
                    <a:pt x="756" y="818"/>
                  </a:lnTo>
                  <a:lnTo>
                    <a:pt x="815" y="843"/>
                  </a:lnTo>
                  <a:lnTo>
                    <a:pt x="856" y="867"/>
                  </a:lnTo>
                  <a:lnTo>
                    <a:pt x="893" y="894"/>
                  </a:lnTo>
                  <a:lnTo>
                    <a:pt x="925" y="922"/>
                  </a:lnTo>
                  <a:lnTo>
                    <a:pt x="951" y="954"/>
                  </a:lnTo>
                  <a:lnTo>
                    <a:pt x="970" y="982"/>
                  </a:lnTo>
                  <a:lnTo>
                    <a:pt x="984" y="1012"/>
                  </a:lnTo>
                  <a:lnTo>
                    <a:pt x="994" y="1044"/>
                  </a:lnTo>
                  <a:lnTo>
                    <a:pt x="1000" y="1079"/>
                  </a:lnTo>
                  <a:lnTo>
                    <a:pt x="1002" y="1115"/>
                  </a:lnTo>
                  <a:lnTo>
                    <a:pt x="999" y="1164"/>
                  </a:lnTo>
                  <a:lnTo>
                    <a:pt x="992" y="1211"/>
                  </a:lnTo>
                  <a:lnTo>
                    <a:pt x="979" y="1254"/>
                  </a:lnTo>
                  <a:lnTo>
                    <a:pt x="960" y="1295"/>
                  </a:lnTo>
                  <a:lnTo>
                    <a:pt x="938" y="1332"/>
                  </a:lnTo>
                  <a:lnTo>
                    <a:pt x="909" y="1367"/>
                  </a:lnTo>
                  <a:lnTo>
                    <a:pt x="877" y="1399"/>
                  </a:lnTo>
                  <a:lnTo>
                    <a:pt x="841" y="1425"/>
                  </a:lnTo>
                  <a:lnTo>
                    <a:pt x="800" y="1448"/>
                  </a:lnTo>
                  <a:lnTo>
                    <a:pt x="757" y="1466"/>
                  </a:lnTo>
                  <a:lnTo>
                    <a:pt x="709" y="1481"/>
                  </a:lnTo>
                  <a:lnTo>
                    <a:pt x="656" y="1493"/>
                  </a:lnTo>
                  <a:lnTo>
                    <a:pt x="600" y="1499"/>
                  </a:lnTo>
                  <a:lnTo>
                    <a:pt x="540" y="1502"/>
                  </a:lnTo>
                  <a:lnTo>
                    <a:pt x="540" y="1574"/>
                  </a:lnTo>
                  <a:lnTo>
                    <a:pt x="538" y="1590"/>
                  </a:lnTo>
                  <a:lnTo>
                    <a:pt x="533" y="1603"/>
                  </a:lnTo>
                  <a:lnTo>
                    <a:pt x="525" y="1615"/>
                  </a:lnTo>
                  <a:lnTo>
                    <a:pt x="513" y="1623"/>
                  </a:lnTo>
                  <a:lnTo>
                    <a:pt x="500" y="1628"/>
                  </a:lnTo>
                  <a:lnTo>
                    <a:pt x="485" y="1630"/>
                  </a:lnTo>
                  <a:lnTo>
                    <a:pt x="465" y="1627"/>
                  </a:lnTo>
                  <a:lnTo>
                    <a:pt x="450" y="1620"/>
                  </a:lnTo>
                  <a:lnTo>
                    <a:pt x="439" y="1609"/>
                  </a:lnTo>
                  <a:lnTo>
                    <a:pt x="432" y="1593"/>
                  </a:lnTo>
                  <a:lnTo>
                    <a:pt x="429" y="1574"/>
                  </a:lnTo>
                  <a:lnTo>
                    <a:pt x="429" y="1495"/>
                  </a:lnTo>
                  <a:lnTo>
                    <a:pt x="388" y="1489"/>
                  </a:lnTo>
                  <a:lnTo>
                    <a:pt x="350" y="1481"/>
                  </a:lnTo>
                  <a:lnTo>
                    <a:pt x="315" y="1473"/>
                  </a:lnTo>
                  <a:lnTo>
                    <a:pt x="281" y="1462"/>
                  </a:lnTo>
                  <a:lnTo>
                    <a:pt x="249" y="1448"/>
                  </a:lnTo>
                  <a:lnTo>
                    <a:pt x="215" y="1430"/>
                  </a:lnTo>
                  <a:lnTo>
                    <a:pt x="181" y="1409"/>
                  </a:lnTo>
                  <a:lnTo>
                    <a:pt x="147" y="1382"/>
                  </a:lnTo>
                  <a:lnTo>
                    <a:pt x="147" y="1457"/>
                  </a:lnTo>
                  <a:lnTo>
                    <a:pt x="144" y="1475"/>
                  </a:lnTo>
                  <a:lnTo>
                    <a:pt x="137" y="1491"/>
                  </a:lnTo>
                  <a:lnTo>
                    <a:pt x="125" y="1502"/>
                  </a:lnTo>
                  <a:lnTo>
                    <a:pt x="110" y="1509"/>
                  </a:lnTo>
                  <a:lnTo>
                    <a:pt x="92" y="1512"/>
                  </a:lnTo>
                  <a:lnTo>
                    <a:pt x="72" y="1509"/>
                  </a:lnTo>
                  <a:lnTo>
                    <a:pt x="57" y="1502"/>
                  </a:lnTo>
                  <a:lnTo>
                    <a:pt x="46" y="1491"/>
                  </a:lnTo>
                  <a:lnTo>
                    <a:pt x="39" y="1475"/>
                  </a:lnTo>
                  <a:lnTo>
                    <a:pt x="36" y="1457"/>
                  </a:lnTo>
                  <a:lnTo>
                    <a:pt x="36" y="1109"/>
                  </a:lnTo>
                  <a:lnTo>
                    <a:pt x="39" y="1090"/>
                  </a:lnTo>
                  <a:lnTo>
                    <a:pt x="46" y="1075"/>
                  </a:lnTo>
                  <a:lnTo>
                    <a:pt x="57" y="1063"/>
                  </a:lnTo>
                  <a:lnTo>
                    <a:pt x="72" y="1055"/>
                  </a:lnTo>
                  <a:lnTo>
                    <a:pt x="92" y="1053"/>
                  </a:lnTo>
                  <a:lnTo>
                    <a:pt x="110" y="1055"/>
                  </a:lnTo>
                  <a:lnTo>
                    <a:pt x="125" y="1063"/>
                  </a:lnTo>
                  <a:lnTo>
                    <a:pt x="137" y="1075"/>
                  </a:lnTo>
                  <a:lnTo>
                    <a:pt x="144" y="1090"/>
                  </a:lnTo>
                  <a:lnTo>
                    <a:pt x="147" y="1109"/>
                  </a:lnTo>
                  <a:lnTo>
                    <a:pt x="147" y="1236"/>
                  </a:lnTo>
                  <a:lnTo>
                    <a:pt x="168" y="1257"/>
                  </a:lnTo>
                  <a:lnTo>
                    <a:pt x="189" y="1277"/>
                  </a:lnTo>
                  <a:lnTo>
                    <a:pt x="211" y="1293"/>
                  </a:lnTo>
                  <a:lnTo>
                    <a:pt x="232" y="1308"/>
                  </a:lnTo>
                  <a:lnTo>
                    <a:pt x="257" y="1322"/>
                  </a:lnTo>
                  <a:lnTo>
                    <a:pt x="284" y="1335"/>
                  </a:lnTo>
                  <a:lnTo>
                    <a:pt x="315" y="1347"/>
                  </a:lnTo>
                  <a:lnTo>
                    <a:pt x="349" y="1362"/>
                  </a:lnTo>
                  <a:lnTo>
                    <a:pt x="387" y="1374"/>
                  </a:lnTo>
                  <a:lnTo>
                    <a:pt x="429" y="1383"/>
                  </a:lnTo>
                  <a:lnTo>
                    <a:pt x="429" y="844"/>
                  </a:lnTo>
                  <a:lnTo>
                    <a:pt x="368" y="826"/>
                  </a:lnTo>
                  <a:lnTo>
                    <a:pt x="314" y="809"/>
                  </a:lnTo>
                  <a:lnTo>
                    <a:pt x="265" y="792"/>
                  </a:lnTo>
                  <a:lnTo>
                    <a:pt x="223" y="775"/>
                  </a:lnTo>
                  <a:lnTo>
                    <a:pt x="187" y="759"/>
                  </a:lnTo>
                  <a:lnTo>
                    <a:pt x="146" y="736"/>
                  </a:lnTo>
                  <a:lnTo>
                    <a:pt x="109" y="709"/>
                  </a:lnTo>
                  <a:lnTo>
                    <a:pt x="77" y="681"/>
                  </a:lnTo>
                  <a:lnTo>
                    <a:pt x="50" y="649"/>
                  </a:lnTo>
                  <a:lnTo>
                    <a:pt x="33" y="621"/>
                  </a:lnTo>
                  <a:lnTo>
                    <a:pt x="18" y="591"/>
                  </a:lnTo>
                  <a:lnTo>
                    <a:pt x="8" y="561"/>
                  </a:lnTo>
                  <a:lnTo>
                    <a:pt x="2" y="528"/>
                  </a:lnTo>
                  <a:lnTo>
                    <a:pt x="0" y="493"/>
                  </a:lnTo>
                  <a:lnTo>
                    <a:pt x="2" y="447"/>
                  </a:lnTo>
                  <a:lnTo>
                    <a:pt x="9" y="404"/>
                  </a:lnTo>
                  <a:lnTo>
                    <a:pt x="20" y="363"/>
                  </a:lnTo>
                  <a:lnTo>
                    <a:pt x="36" y="325"/>
                  </a:lnTo>
                  <a:lnTo>
                    <a:pt x="56" y="290"/>
                  </a:lnTo>
                  <a:lnTo>
                    <a:pt x="81" y="258"/>
                  </a:lnTo>
                  <a:lnTo>
                    <a:pt x="109" y="228"/>
                  </a:lnTo>
                  <a:lnTo>
                    <a:pt x="137" y="205"/>
                  </a:lnTo>
                  <a:lnTo>
                    <a:pt x="168" y="186"/>
                  </a:lnTo>
                  <a:lnTo>
                    <a:pt x="203" y="169"/>
                  </a:lnTo>
                  <a:lnTo>
                    <a:pt x="241" y="155"/>
                  </a:lnTo>
                  <a:lnTo>
                    <a:pt x="283" y="145"/>
                  </a:lnTo>
                  <a:lnTo>
                    <a:pt x="328" y="137"/>
                  </a:lnTo>
                  <a:lnTo>
                    <a:pt x="377" y="132"/>
                  </a:lnTo>
                  <a:lnTo>
                    <a:pt x="429" y="128"/>
                  </a:lnTo>
                  <a:lnTo>
                    <a:pt x="429" y="56"/>
                  </a:lnTo>
                  <a:lnTo>
                    <a:pt x="432" y="37"/>
                  </a:lnTo>
                  <a:lnTo>
                    <a:pt x="439" y="22"/>
                  </a:lnTo>
                  <a:lnTo>
                    <a:pt x="450" y="11"/>
                  </a:lnTo>
                  <a:lnTo>
                    <a:pt x="465" y="4"/>
                  </a:lnTo>
                  <a:lnTo>
                    <a:pt x="4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6" name="Прямоугольник 35"/>
          <p:cNvSpPr/>
          <p:nvPr/>
        </p:nvSpPr>
        <p:spPr>
          <a:xfrm>
            <a:off x="197583" y="6379709"/>
            <a:ext cx="113039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/>
              <a:t>* - Стоимость рассчитана на основании суммарных трудозатрат по задачам АРМ МСБ</a:t>
            </a:r>
            <a:r>
              <a:rPr lang="en-US" sz="1200" i="1" dirty="0"/>
              <a:t> </a:t>
            </a:r>
            <a:r>
              <a:rPr lang="ru-RU" sz="1200" i="1" dirty="0"/>
              <a:t> в </a:t>
            </a:r>
            <a:r>
              <a:rPr lang="en-US" sz="1200" i="1" dirty="0"/>
              <a:t>Jira</a:t>
            </a:r>
            <a:r>
              <a:rPr lang="ru-RU" sz="1200" i="1" dirty="0"/>
              <a:t>, в расчете использован фактический ФОТ задействованных сотрудников, а также учтены доработки на стороне смежных систем</a:t>
            </a:r>
            <a:r>
              <a:rPr lang="en-US" sz="1200" i="1" dirty="0"/>
              <a:t> </a:t>
            </a:r>
            <a:r>
              <a:rPr lang="ru-RU" sz="12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4331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4667312" y="5312244"/>
            <a:ext cx="2810840" cy="1371599"/>
          </a:xfrm>
          <a:prstGeom prst="ellipse">
            <a:avLst/>
          </a:prstGeom>
          <a:solidFill>
            <a:srgbClr val="F6F6F6"/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 flipH="1">
            <a:off x="206150" y="888457"/>
            <a:ext cx="3765227" cy="5844853"/>
          </a:xfrm>
          <a:custGeom>
            <a:avLst/>
            <a:gdLst>
              <a:gd name="connsiteX0" fmla="*/ 364242 w 2723282"/>
              <a:gd name="connsiteY0" fmla="*/ 0 h 5143500"/>
              <a:gd name="connsiteX1" fmla="*/ 2723282 w 2723282"/>
              <a:gd name="connsiteY1" fmla="*/ 0 h 5143500"/>
              <a:gd name="connsiteX2" fmla="*/ 2723282 w 2723282"/>
              <a:gd name="connsiteY2" fmla="*/ 5143500 h 5143500"/>
              <a:gd name="connsiteX3" fmla="*/ 364242 w 2723282"/>
              <a:gd name="connsiteY3" fmla="*/ 5143500 h 5143500"/>
              <a:gd name="connsiteX4" fmla="*/ 0 w 2723282"/>
              <a:gd name="connsiteY4" fmla="*/ 4779258 h 5143500"/>
              <a:gd name="connsiteX5" fmla="*/ 0 w 2723282"/>
              <a:gd name="connsiteY5" fmla="*/ 364242 h 5143500"/>
              <a:gd name="connsiteX6" fmla="*/ 364242 w 2723282"/>
              <a:gd name="connsiteY6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3282" h="5143500">
                <a:moveTo>
                  <a:pt x="364242" y="0"/>
                </a:moveTo>
                <a:lnTo>
                  <a:pt x="2723282" y="0"/>
                </a:lnTo>
                <a:lnTo>
                  <a:pt x="2723282" y="5143500"/>
                </a:lnTo>
                <a:lnTo>
                  <a:pt x="364242" y="5143500"/>
                </a:lnTo>
                <a:cubicBezTo>
                  <a:pt x="163077" y="5143500"/>
                  <a:pt x="0" y="4980423"/>
                  <a:pt x="0" y="4779258"/>
                </a:cubicBezTo>
                <a:lnTo>
                  <a:pt x="0" y="364242"/>
                </a:lnTo>
                <a:cubicBezTo>
                  <a:pt x="0" y="163077"/>
                  <a:pt x="163077" y="0"/>
                  <a:pt x="364242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92114" y="113318"/>
            <a:ext cx="11201925" cy="9188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+mn-cs"/>
              </a:rPr>
              <a:t>Как формировалась команда и подходы к разработке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154" y="1015516"/>
            <a:ext cx="346807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К команде ИТ приезжает бизнес- заказчик и говорит:</a:t>
            </a:r>
          </a:p>
          <a:p>
            <a:endParaRPr lang="ru-RU" sz="16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</a:rPr>
              <a:t>Времени нет - </a:t>
            </a:r>
            <a:r>
              <a:rPr lang="ru-RU" sz="1600" b="1" dirty="0">
                <a:solidFill>
                  <a:schemeClr val="bg1"/>
                </a:solidFill>
              </a:rPr>
              <a:t>MVP-системы нужна к июню 2020;</a:t>
            </a:r>
          </a:p>
          <a:p>
            <a:endParaRPr lang="ru-RU" sz="16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</a:rPr>
              <a:t>Нужно интегрироваться со смежными системами;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</a:rPr>
              <a:t>Нужен СКВОЗНОЙ процесс;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</a:rPr>
              <a:t>Нет времени на подготовку проектной документации;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</a:rPr>
              <a:t>В банке уже есть </a:t>
            </a:r>
            <a:r>
              <a:rPr lang="en-US" sz="1600" dirty="0">
                <a:solidFill>
                  <a:schemeClr val="bg1"/>
                </a:solidFill>
              </a:rPr>
              <a:t>CRM </a:t>
            </a:r>
            <a:r>
              <a:rPr lang="ru-RU" sz="1600" dirty="0">
                <a:solidFill>
                  <a:schemeClr val="bg1"/>
                </a:solidFill>
              </a:rPr>
              <a:t>для ЮЛ, нам будут не рады;</a:t>
            </a:r>
          </a:p>
          <a:p>
            <a:endParaRPr lang="ru-RU" sz="16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</a:rPr>
              <a:t>100% на старте будет сопротивление пользователей;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</a:rPr>
              <a:t>После </a:t>
            </a:r>
            <a:r>
              <a:rPr lang="en-US" sz="1600" b="1" dirty="0">
                <a:solidFill>
                  <a:schemeClr val="bg1"/>
                </a:solidFill>
              </a:rPr>
              <a:t>MVP </a:t>
            </a:r>
            <a:r>
              <a:rPr lang="ru-RU" sz="1600" b="1" dirty="0">
                <a:solidFill>
                  <a:schemeClr val="bg1"/>
                </a:solidFill>
              </a:rPr>
              <a:t>нас могут закрыть.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89270" y="680550"/>
            <a:ext cx="11880000" cy="45719"/>
          </a:xfrm>
          <a:prstGeom prst="rect">
            <a:avLst/>
          </a:prstGeom>
          <a:solidFill>
            <a:srgbClr val="B92E4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4" descr="https://lucky-lang.ru/uploads/filer_public/a3/2f/a32fb7f7-f7ca-4bb7-aac5-847018a70f3a/faq_site_interne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058" y="2364030"/>
            <a:ext cx="2584486" cy="263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Шеврон 15"/>
          <p:cNvSpPr/>
          <p:nvPr/>
        </p:nvSpPr>
        <p:spPr>
          <a:xfrm>
            <a:off x="4258420" y="3224260"/>
            <a:ext cx="390698" cy="889462"/>
          </a:xfrm>
          <a:prstGeom prst="chevron">
            <a:avLst>
              <a:gd name="adj" fmla="val 63636"/>
            </a:avLst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Шеврон 17"/>
          <p:cNvSpPr/>
          <p:nvPr/>
        </p:nvSpPr>
        <p:spPr>
          <a:xfrm>
            <a:off x="7651954" y="3224260"/>
            <a:ext cx="390698" cy="889462"/>
          </a:xfrm>
          <a:prstGeom prst="chevron">
            <a:avLst>
              <a:gd name="adj" fmla="val 63636"/>
            </a:avLst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8370916" y="888456"/>
            <a:ext cx="3686775" cy="5844853"/>
          </a:xfrm>
          <a:custGeom>
            <a:avLst/>
            <a:gdLst>
              <a:gd name="connsiteX0" fmla="*/ 364242 w 2723282"/>
              <a:gd name="connsiteY0" fmla="*/ 0 h 5143500"/>
              <a:gd name="connsiteX1" fmla="*/ 2723282 w 2723282"/>
              <a:gd name="connsiteY1" fmla="*/ 0 h 5143500"/>
              <a:gd name="connsiteX2" fmla="*/ 2723282 w 2723282"/>
              <a:gd name="connsiteY2" fmla="*/ 5143500 h 5143500"/>
              <a:gd name="connsiteX3" fmla="*/ 364242 w 2723282"/>
              <a:gd name="connsiteY3" fmla="*/ 5143500 h 5143500"/>
              <a:gd name="connsiteX4" fmla="*/ 0 w 2723282"/>
              <a:gd name="connsiteY4" fmla="*/ 4779258 h 5143500"/>
              <a:gd name="connsiteX5" fmla="*/ 0 w 2723282"/>
              <a:gd name="connsiteY5" fmla="*/ 364242 h 5143500"/>
              <a:gd name="connsiteX6" fmla="*/ 364242 w 2723282"/>
              <a:gd name="connsiteY6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3282" h="5143500">
                <a:moveTo>
                  <a:pt x="364242" y="0"/>
                </a:moveTo>
                <a:lnTo>
                  <a:pt x="2723282" y="0"/>
                </a:lnTo>
                <a:lnTo>
                  <a:pt x="2723282" y="5143500"/>
                </a:lnTo>
                <a:lnTo>
                  <a:pt x="364242" y="5143500"/>
                </a:lnTo>
                <a:cubicBezTo>
                  <a:pt x="163077" y="5143500"/>
                  <a:pt x="0" y="4980423"/>
                  <a:pt x="0" y="4779258"/>
                </a:cubicBezTo>
                <a:lnTo>
                  <a:pt x="0" y="364242"/>
                </a:lnTo>
                <a:cubicBezTo>
                  <a:pt x="0" y="163077"/>
                  <a:pt x="163077" y="0"/>
                  <a:pt x="364242" y="0"/>
                </a:cubicBezTo>
                <a:close/>
              </a:path>
            </a:pathLst>
          </a:cu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8586791" y="976238"/>
            <a:ext cx="334197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Как ни странно, в команде ИТ находятся ребята с «горящими» глазами, которые отвечают:</a:t>
            </a:r>
          </a:p>
          <a:p>
            <a:endParaRPr lang="ru-RU" sz="1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Мы все успеем!    </a:t>
            </a:r>
          </a:p>
          <a:p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А я тут посидел вечерком… есть мысли!   </a:t>
            </a:r>
          </a:p>
          <a:p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Я договорюсь!  Сделаем в лучшем виде.</a:t>
            </a:r>
          </a:p>
          <a:p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Так у нас появились:</a:t>
            </a:r>
          </a:p>
          <a:p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1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1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864000"/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Java-разработчик </a:t>
            </a:r>
          </a:p>
          <a:p>
            <a:pPr marL="864000"/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</a:t>
            </a:r>
            <a:r>
              <a:rPr lang="ru-RU" sz="1400" b="1" dirty="0">
                <a:solidFill>
                  <a:srgbClr val="FF0000"/>
                </a:solidFill>
              </a:rPr>
              <a:t>на 0.5 fte</a:t>
            </a:r>
          </a:p>
          <a:p>
            <a:pPr marL="864000"/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864000"/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864000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marL="864000"/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Процессный </a:t>
            </a:r>
          </a:p>
          <a:p>
            <a:pPr marL="864000"/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аналитик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он же соавтор объектной модели разрабатываемой системы</a:t>
            </a:r>
          </a:p>
          <a:p>
            <a:pPr marL="86400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86400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86400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864000"/>
            <a:r>
              <a:rPr lang="ru-RU" sz="1600" b="1" dirty="0"/>
              <a:t>Системный аналитик </a:t>
            </a:r>
          </a:p>
          <a:p>
            <a:pPr marL="864000"/>
            <a:r>
              <a:rPr lang="ru-RU" sz="1400" b="1" dirty="0">
                <a:solidFill>
                  <a:srgbClr val="FF0000"/>
                </a:solidFill>
              </a:rPr>
              <a:t>на 0.3 fte</a:t>
            </a:r>
          </a:p>
        </p:txBody>
      </p:sp>
      <p:grpSp>
        <p:nvGrpSpPr>
          <p:cNvPr id="22" name="Group 148"/>
          <p:cNvGrpSpPr/>
          <p:nvPr/>
        </p:nvGrpSpPr>
        <p:grpSpPr>
          <a:xfrm>
            <a:off x="8737658" y="4588683"/>
            <a:ext cx="492125" cy="550863"/>
            <a:chOff x="3471863" y="1916113"/>
            <a:chExt cx="492125" cy="550863"/>
          </a:xfrm>
          <a:solidFill>
            <a:srgbClr val="000000"/>
          </a:solidFill>
        </p:grpSpPr>
        <p:sp>
          <p:nvSpPr>
            <p:cNvPr id="23" name="Freeform 70"/>
            <p:cNvSpPr>
              <a:spLocks noEditPoints="1"/>
            </p:cNvSpPr>
            <p:nvPr/>
          </p:nvSpPr>
          <p:spPr bwMode="auto">
            <a:xfrm>
              <a:off x="3633788" y="1916113"/>
              <a:ext cx="330200" cy="330200"/>
            </a:xfrm>
            <a:custGeom>
              <a:avLst/>
              <a:gdLst>
                <a:gd name="T0" fmla="*/ 958 w 2077"/>
                <a:gd name="T1" fmla="*/ 277 h 2076"/>
                <a:gd name="T2" fmla="*/ 796 w 2077"/>
                <a:gd name="T3" fmla="*/ 377 h 2076"/>
                <a:gd name="T4" fmla="*/ 576 w 2077"/>
                <a:gd name="T5" fmla="*/ 455 h 2076"/>
                <a:gd name="T6" fmla="*/ 456 w 2077"/>
                <a:gd name="T7" fmla="*/ 350 h 2076"/>
                <a:gd name="T8" fmla="*/ 457 w 2077"/>
                <a:gd name="T9" fmla="*/ 573 h 2076"/>
                <a:gd name="T10" fmla="*/ 379 w 2077"/>
                <a:gd name="T11" fmla="*/ 793 h 2076"/>
                <a:gd name="T12" fmla="*/ 281 w 2077"/>
                <a:gd name="T13" fmla="*/ 955 h 2076"/>
                <a:gd name="T14" fmla="*/ 142 w 2077"/>
                <a:gd name="T15" fmla="*/ 1105 h 2076"/>
                <a:gd name="T16" fmla="*/ 300 w 2077"/>
                <a:gd name="T17" fmla="*/ 1120 h 2076"/>
                <a:gd name="T18" fmla="*/ 400 w 2077"/>
                <a:gd name="T19" fmla="*/ 1331 h 2076"/>
                <a:gd name="T20" fmla="*/ 446 w 2077"/>
                <a:gd name="T21" fmla="*/ 1515 h 2076"/>
                <a:gd name="T22" fmla="*/ 459 w 2077"/>
                <a:gd name="T23" fmla="*/ 1723 h 2076"/>
                <a:gd name="T24" fmla="*/ 591 w 2077"/>
                <a:gd name="T25" fmla="*/ 1612 h 2076"/>
                <a:gd name="T26" fmla="*/ 846 w 2077"/>
                <a:gd name="T27" fmla="*/ 1714 h 2076"/>
                <a:gd name="T28" fmla="*/ 957 w 2077"/>
                <a:gd name="T29" fmla="*/ 1922 h 2076"/>
                <a:gd name="T30" fmla="*/ 1111 w 2077"/>
                <a:gd name="T31" fmla="*/ 1934 h 2076"/>
                <a:gd name="T32" fmla="*/ 1130 w 2077"/>
                <a:gd name="T33" fmla="*/ 1759 h 2076"/>
                <a:gd name="T34" fmla="*/ 1382 w 2077"/>
                <a:gd name="T35" fmla="*/ 1650 h 2076"/>
                <a:gd name="T36" fmla="*/ 1608 w 2077"/>
                <a:gd name="T37" fmla="*/ 1720 h 2076"/>
                <a:gd name="T38" fmla="*/ 1723 w 2077"/>
                <a:gd name="T39" fmla="*/ 1623 h 2076"/>
                <a:gd name="T40" fmla="*/ 1613 w 2077"/>
                <a:gd name="T41" fmla="*/ 1464 h 2076"/>
                <a:gd name="T42" fmla="*/ 1730 w 2077"/>
                <a:gd name="T43" fmla="*/ 1175 h 2076"/>
                <a:gd name="T44" fmla="*/ 1929 w 2077"/>
                <a:gd name="T45" fmla="*/ 1118 h 2076"/>
                <a:gd name="T46" fmla="*/ 1934 w 2077"/>
                <a:gd name="T47" fmla="*/ 962 h 2076"/>
                <a:gd name="T48" fmla="*/ 1747 w 2077"/>
                <a:gd name="T49" fmla="*/ 934 h 2076"/>
                <a:gd name="T50" fmla="*/ 1624 w 2077"/>
                <a:gd name="T51" fmla="*/ 648 h 2076"/>
                <a:gd name="T52" fmla="*/ 1728 w 2077"/>
                <a:gd name="T53" fmla="*/ 463 h 2076"/>
                <a:gd name="T54" fmla="*/ 1616 w 2077"/>
                <a:gd name="T55" fmla="*/ 350 h 2076"/>
                <a:gd name="T56" fmla="*/ 1449 w 2077"/>
                <a:gd name="T57" fmla="*/ 461 h 2076"/>
                <a:gd name="T58" fmla="*/ 1159 w 2077"/>
                <a:gd name="T59" fmla="*/ 341 h 2076"/>
                <a:gd name="T60" fmla="*/ 1119 w 2077"/>
                <a:gd name="T61" fmla="*/ 145 h 2076"/>
                <a:gd name="T62" fmla="*/ 1139 w 2077"/>
                <a:gd name="T63" fmla="*/ 3 h 2076"/>
                <a:gd name="T64" fmla="*/ 1260 w 2077"/>
                <a:gd name="T65" fmla="*/ 152 h 2076"/>
                <a:gd name="T66" fmla="*/ 1547 w 2077"/>
                <a:gd name="T67" fmla="*/ 227 h 2076"/>
                <a:gd name="T68" fmla="*/ 1705 w 2077"/>
                <a:gd name="T69" fmla="*/ 239 h 2076"/>
                <a:gd name="T70" fmla="*/ 1866 w 2077"/>
                <a:gd name="T71" fmla="*/ 474 h 2076"/>
                <a:gd name="T72" fmla="*/ 1819 w 2077"/>
                <a:gd name="T73" fmla="*/ 714 h 2076"/>
                <a:gd name="T74" fmla="*/ 2032 w 2077"/>
                <a:gd name="T75" fmla="*/ 861 h 2076"/>
                <a:gd name="T76" fmla="*/ 2065 w 2077"/>
                <a:gd name="T77" fmla="*/ 1165 h 2076"/>
                <a:gd name="T78" fmla="*/ 1925 w 2077"/>
                <a:gd name="T79" fmla="*/ 1259 h 2076"/>
                <a:gd name="T80" fmla="*/ 1852 w 2077"/>
                <a:gd name="T81" fmla="*/ 1551 h 2076"/>
                <a:gd name="T82" fmla="*/ 1821 w 2077"/>
                <a:gd name="T83" fmla="*/ 1722 h 2076"/>
                <a:gd name="T84" fmla="*/ 1592 w 2077"/>
                <a:gd name="T85" fmla="*/ 1863 h 2076"/>
                <a:gd name="T86" fmla="*/ 1361 w 2077"/>
                <a:gd name="T87" fmla="*/ 1818 h 2076"/>
                <a:gd name="T88" fmla="*/ 1216 w 2077"/>
                <a:gd name="T89" fmla="*/ 2031 h 2076"/>
                <a:gd name="T90" fmla="*/ 910 w 2077"/>
                <a:gd name="T91" fmla="*/ 2064 h 2076"/>
                <a:gd name="T92" fmla="*/ 817 w 2077"/>
                <a:gd name="T93" fmla="*/ 1852 h 2076"/>
                <a:gd name="T94" fmla="*/ 508 w 2077"/>
                <a:gd name="T95" fmla="*/ 1857 h 2076"/>
                <a:gd name="T96" fmla="*/ 354 w 2077"/>
                <a:gd name="T97" fmla="*/ 1820 h 2076"/>
                <a:gd name="T98" fmla="*/ 216 w 2077"/>
                <a:gd name="T99" fmla="*/ 1577 h 2076"/>
                <a:gd name="T100" fmla="*/ 240 w 2077"/>
                <a:gd name="T101" fmla="*/ 1311 h 2076"/>
                <a:gd name="T102" fmla="*/ 26 w 2077"/>
                <a:gd name="T103" fmla="*/ 1192 h 2076"/>
                <a:gd name="T104" fmla="*/ 26 w 2077"/>
                <a:gd name="T105" fmla="*/ 884 h 2076"/>
                <a:gd name="T106" fmla="*/ 246 w 2077"/>
                <a:gd name="T107" fmla="*/ 748 h 2076"/>
                <a:gd name="T108" fmla="*/ 211 w 2077"/>
                <a:gd name="T109" fmla="*/ 474 h 2076"/>
                <a:gd name="T110" fmla="*/ 372 w 2077"/>
                <a:gd name="T111" fmla="*/ 239 h 2076"/>
                <a:gd name="T112" fmla="*/ 530 w 2077"/>
                <a:gd name="T113" fmla="*/ 227 h 2076"/>
                <a:gd name="T114" fmla="*/ 817 w 2077"/>
                <a:gd name="T115" fmla="*/ 224 h 2076"/>
                <a:gd name="T116" fmla="*/ 910 w 2077"/>
                <a:gd name="T117" fmla="*/ 12 h 2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77" h="2076">
                  <a:moveTo>
                    <a:pt x="971" y="140"/>
                  </a:moveTo>
                  <a:lnTo>
                    <a:pt x="967" y="140"/>
                  </a:lnTo>
                  <a:lnTo>
                    <a:pt x="964" y="142"/>
                  </a:lnTo>
                  <a:lnTo>
                    <a:pt x="961" y="145"/>
                  </a:lnTo>
                  <a:lnTo>
                    <a:pt x="959" y="149"/>
                  </a:lnTo>
                  <a:lnTo>
                    <a:pt x="958" y="152"/>
                  </a:lnTo>
                  <a:lnTo>
                    <a:pt x="958" y="277"/>
                  </a:lnTo>
                  <a:lnTo>
                    <a:pt x="956" y="296"/>
                  </a:lnTo>
                  <a:lnTo>
                    <a:pt x="948" y="314"/>
                  </a:lnTo>
                  <a:lnTo>
                    <a:pt x="936" y="329"/>
                  </a:lnTo>
                  <a:lnTo>
                    <a:pt x="920" y="340"/>
                  </a:lnTo>
                  <a:lnTo>
                    <a:pt x="902" y="346"/>
                  </a:lnTo>
                  <a:lnTo>
                    <a:pt x="849" y="360"/>
                  </a:lnTo>
                  <a:lnTo>
                    <a:pt x="796" y="377"/>
                  </a:lnTo>
                  <a:lnTo>
                    <a:pt x="745" y="397"/>
                  </a:lnTo>
                  <a:lnTo>
                    <a:pt x="697" y="422"/>
                  </a:lnTo>
                  <a:lnTo>
                    <a:pt x="649" y="451"/>
                  </a:lnTo>
                  <a:lnTo>
                    <a:pt x="631" y="460"/>
                  </a:lnTo>
                  <a:lnTo>
                    <a:pt x="612" y="463"/>
                  </a:lnTo>
                  <a:lnTo>
                    <a:pt x="594" y="461"/>
                  </a:lnTo>
                  <a:lnTo>
                    <a:pt x="576" y="455"/>
                  </a:lnTo>
                  <a:lnTo>
                    <a:pt x="561" y="443"/>
                  </a:lnTo>
                  <a:lnTo>
                    <a:pt x="471" y="352"/>
                  </a:lnTo>
                  <a:lnTo>
                    <a:pt x="468" y="350"/>
                  </a:lnTo>
                  <a:lnTo>
                    <a:pt x="465" y="349"/>
                  </a:lnTo>
                  <a:lnTo>
                    <a:pt x="462" y="349"/>
                  </a:lnTo>
                  <a:lnTo>
                    <a:pt x="459" y="349"/>
                  </a:lnTo>
                  <a:lnTo>
                    <a:pt x="456" y="350"/>
                  </a:lnTo>
                  <a:lnTo>
                    <a:pt x="453" y="352"/>
                  </a:lnTo>
                  <a:lnTo>
                    <a:pt x="356" y="450"/>
                  </a:lnTo>
                  <a:lnTo>
                    <a:pt x="353" y="456"/>
                  </a:lnTo>
                  <a:lnTo>
                    <a:pt x="353" y="462"/>
                  </a:lnTo>
                  <a:lnTo>
                    <a:pt x="356" y="467"/>
                  </a:lnTo>
                  <a:lnTo>
                    <a:pt x="446" y="557"/>
                  </a:lnTo>
                  <a:lnTo>
                    <a:pt x="457" y="573"/>
                  </a:lnTo>
                  <a:lnTo>
                    <a:pt x="465" y="591"/>
                  </a:lnTo>
                  <a:lnTo>
                    <a:pt x="466" y="610"/>
                  </a:lnTo>
                  <a:lnTo>
                    <a:pt x="462" y="629"/>
                  </a:lnTo>
                  <a:lnTo>
                    <a:pt x="454" y="645"/>
                  </a:lnTo>
                  <a:lnTo>
                    <a:pt x="425" y="693"/>
                  </a:lnTo>
                  <a:lnTo>
                    <a:pt x="400" y="742"/>
                  </a:lnTo>
                  <a:lnTo>
                    <a:pt x="379" y="793"/>
                  </a:lnTo>
                  <a:lnTo>
                    <a:pt x="362" y="845"/>
                  </a:lnTo>
                  <a:lnTo>
                    <a:pt x="350" y="899"/>
                  </a:lnTo>
                  <a:lnTo>
                    <a:pt x="343" y="918"/>
                  </a:lnTo>
                  <a:lnTo>
                    <a:pt x="332" y="933"/>
                  </a:lnTo>
                  <a:lnTo>
                    <a:pt x="317" y="945"/>
                  </a:lnTo>
                  <a:lnTo>
                    <a:pt x="300" y="952"/>
                  </a:lnTo>
                  <a:lnTo>
                    <a:pt x="281" y="955"/>
                  </a:lnTo>
                  <a:lnTo>
                    <a:pt x="153" y="955"/>
                  </a:lnTo>
                  <a:lnTo>
                    <a:pt x="150" y="955"/>
                  </a:lnTo>
                  <a:lnTo>
                    <a:pt x="147" y="958"/>
                  </a:lnTo>
                  <a:lnTo>
                    <a:pt x="144" y="961"/>
                  </a:lnTo>
                  <a:lnTo>
                    <a:pt x="143" y="964"/>
                  </a:lnTo>
                  <a:lnTo>
                    <a:pt x="142" y="967"/>
                  </a:lnTo>
                  <a:lnTo>
                    <a:pt x="142" y="1105"/>
                  </a:lnTo>
                  <a:lnTo>
                    <a:pt x="143" y="1109"/>
                  </a:lnTo>
                  <a:lnTo>
                    <a:pt x="144" y="1113"/>
                  </a:lnTo>
                  <a:lnTo>
                    <a:pt x="147" y="1115"/>
                  </a:lnTo>
                  <a:lnTo>
                    <a:pt x="150" y="1117"/>
                  </a:lnTo>
                  <a:lnTo>
                    <a:pt x="153" y="1118"/>
                  </a:lnTo>
                  <a:lnTo>
                    <a:pt x="281" y="1118"/>
                  </a:lnTo>
                  <a:lnTo>
                    <a:pt x="300" y="1120"/>
                  </a:lnTo>
                  <a:lnTo>
                    <a:pt x="317" y="1128"/>
                  </a:lnTo>
                  <a:lnTo>
                    <a:pt x="332" y="1140"/>
                  </a:lnTo>
                  <a:lnTo>
                    <a:pt x="343" y="1156"/>
                  </a:lnTo>
                  <a:lnTo>
                    <a:pt x="350" y="1174"/>
                  </a:lnTo>
                  <a:lnTo>
                    <a:pt x="362" y="1228"/>
                  </a:lnTo>
                  <a:lnTo>
                    <a:pt x="379" y="1280"/>
                  </a:lnTo>
                  <a:lnTo>
                    <a:pt x="400" y="1331"/>
                  </a:lnTo>
                  <a:lnTo>
                    <a:pt x="425" y="1379"/>
                  </a:lnTo>
                  <a:lnTo>
                    <a:pt x="454" y="1427"/>
                  </a:lnTo>
                  <a:lnTo>
                    <a:pt x="462" y="1445"/>
                  </a:lnTo>
                  <a:lnTo>
                    <a:pt x="467" y="1464"/>
                  </a:lnTo>
                  <a:lnTo>
                    <a:pt x="465" y="1483"/>
                  </a:lnTo>
                  <a:lnTo>
                    <a:pt x="457" y="1500"/>
                  </a:lnTo>
                  <a:lnTo>
                    <a:pt x="446" y="1515"/>
                  </a:lnTo>
                  <a:lnTo>
                    <a:pt x="356" y="1606"/>
                  </a:lnTo>
                  <a:lnTo>
                    <a:pt x="353" y="1611"/>
                  </a:lnTo>
                  <a:lnTo>
                    <a:pt x="353" y="1617"/>
                  </a:lnTo>
                  <a:lnTo>
                    <a:pt x="356" y="1623"/>
                  </a:lnTo>
                  <a:lnTo>
                    <a:pt x="453" y="1720"/>
                  </a:lnTo>
                  <a:lnTo>
                    <a:pt x="456" y="1722"/>
                  </a:lnTo>
                  <a:lnTo>
                    <a:pt x="459" y="1723"/>
                  </a:lnTo>
                  <a:lnTo>
                    <a:pt x="462" y="1724"/>
                  </a:lnTo>
                  <a:lnTo>
                    <a:pt x="465" y="1723"/>
                  </a:lnTo>
                  <a:lnTo>
                    <a:pt x="468" y="1722"/>
                  </a:lnTo>
                  <a:lnTo>
                    <a:pt x="471" y="1720"/>
                  </a:lnTo>
                  <a:lnTo>
                    <a:pt x="559" y="1630"/>
                  </a:lnTo>
                  <a:lnTo>
                    <a:pt x="574" y="1619"/>
                  </a:lnTo>
                  <a:lnTo>
                    <a:pt x="591" y="1612"/>
                  </a:lnTo>
                  <a:lnTo>
                    <a:pt x="609" y="1610"/>
                  </a:lnTo>
                  <a:lnTo>
                    <a:pt x="629" y="1614"/>
                  </a:lnTo>
                  <a:lnTo>
                    <a:pt x="648" y="1622"/>
                  </a:lnTo>
                  <a:lnTo>
                    <a:pt x="695" y="1651"/>
                  </a:lnTo>
                  <a:lnTo>
                    <a:pt x="744" y="1676"/>
                  </a:lnTo>
                  <a:lnTo>
                    <a:pt x="795" y="1697"/>
                  </a:lnTo>
                  <a:lnTo>
                    <a:pt x="846" y="1714"/>
                  </a:lnTo>
                  <a:lnTo>
                    <a:pt x="900" y="1726"/>
                  </a:lnTo>
                  <a:lnTo>
                    <a:pt x="919" y="1733"/>
                  </a:lnTo>
                  <a:lnTo>
                    <a:pt x="935" y="1744"/>
                  </a:lnTo>
                  <a:lnTo>
                    <a:pt x="947" y="1759"/>
                  </a:lnTo>
                  <a:lnTo>
                    <a:pt x="955" y="1776"/>
                  </a:lnTo>
                  <a:lnTo>
                    <a:pt x="957" y="1796"/>
                  </a:lnTo>
                  <a:lnTo>
                    <a:pt x="957" y="1922"/>
                  </a:lnTo>
                  <a:lnTo>
                    <a:pt x="958" y="1926"/>
                  </a:lnTo>
                  <a:lnTo>
                    <a:pt x="959" y="1929"/>
                  </a:lnTo>
                  <a:lnTo>
                    <a:pt x="963" y="1932"/>
                  </a:lnTo>
                  <a:lnTo>
                    <a:pt x="966" y="1934"/>
                  </a:lnTo>
                  <a:lnTo>
                    <a:pt x="970" y="1934"/>
                  </a:lnTo>
                  <a:lnTo>
                    <a:pt x="1108" y="1934"/>
                  </a:lnTo>
                  <a:lnTo>
                    <a:pt x="1111" y="1934"/>
                  </a:lnTo>
                  <a:lnTo>
                    <a:pt x="1114" y="1932"/>
                  </a:lnTo>
                  <a:lnTo>
                    <a:pt x="1118" y="1929"/>
                  </a:lnTo>
                  <a:lnTo>
                    <a:pt x="1119" y="1926"/>
                  </a:lnTo>
                  <a:lnTo>
                    <a:pt x="1120" y="1922"/>
                  </a:lnTo>
                  <a:lnTo>
                    <a:pt x="1120" y="1796"/>
                  </a:lnTo>
                  <a:lnTo>
                    <a:pt x="1123" y="1776"/>
                  </a:lnTo>
                  <a:lnTo>
                    <a:pt x="1130" y="1759"/>
                  </a:lnTo>
                  <a:lnTo>
                    <a:pt x="1142" y="1744"/>
                  </a:lnTo>
                  <a:lnTo>
                    <a:pt x="1158" y="1733"/>
                  </a:lnTo>
                  <a:lnTo>
                    <a:pt x="1177" y="1726"/>
                  </a:lnTo>
                  <a:lnTo>
                    <a:pt x="1231" y="1714"/>
                  </a:lnTo>
                  <a:lnTo>
                    <a:pt x="1282" y="1697"/>
                  </a:lnTo>
                  <a:lnTo>
                    <a:pt x="1333" y="1676"/>
                  </a:lnTo>
                  <a:lnTo>
                    <a:pt x="1382" y="1650"/>
                  </a:lnTo>
                  <a:lnTo>
                    <a:pt x="1430" y="1622"/>
                  </a:lnTo>
                  <a:lnTo>
                    <a:pt x="1447" y="1614"/>
                  </a:lnTo>
                  <a:lnTo>
                    <a:pt x="1466" y="1610"/>
                  </a:lnTo>
                  <a:lnTo>
                    <a:pt x="1485" y="1611"/>
                  </a:lnTo>
                  <a:lnTo>
                    <a:pt x="1503" y="1619"/>
                  </a:lnTo>
                  <a:lnTo>
                    <a:pt x="1518" y="1630"/>
                  </a:lnTo>
                  <a:lnTo>
                    <a:pt x="1608" y="1720"/>
                  </a:lnTo>
                  <a:lnTo>
                    <a:pt x="1611" y="1722"/>
                  </a:lnTo>
                  <a:lnTo>
                    <a:pt x="1614" y="1723"/>
                  </a:lnTo>
                  <a:lnTo>
                    <a:pt x="1617" y="1724"/>
                  </a:lnTo>
                  <a:lnTo>
                    <a:pt x="1619" y="1723"/>
                  </a:lnTo>
                  <a:lnTo>
                    <a:pt x="1622" y="1722"/>
                  </a:lnTo>
                  <a:lnTo>
                    <a:pt x="1625" y="1720"/>
                  </a:lnTo>
                  <a:lnTo>
                    <a:pt x="1723" y="1623"/>
                  </a:lnTo>
                  <a:lnTo>
                    <a:pt x="1726" y="1618"/>
                  </a:lnTo>
                  <a:lnTo>
                    <a:pt x="1726" y="1611"/>
                  </a:lnTo>
                  <a:lnTo>
                    <a:pt x="1723" y="1606"/>
                  </a:lnTo>
                  <a:lnTo>
                    <a:pt x="1633" y="1516"/>
                  </a:lnTo>
                  <a:lnTo>
                    <a:pt x="1621" y="1501"/>
                  </a:lnTo>
                  <a:lnTo>
                    <a:pt x="1615" y="1483"/>
                  </a:lnTo>
                  <a:lnTo>
                    <a:pt x="1613" y="1464"/>
                  </a:lnTo>
                  <a:lnTo>
                    <a:pt x="1616" y="1446"/>
                  </a:lnTo>
                  <a:lnTo>
                    <a:pt x="1624" y="1428"/>
                  </a:lnTo>
                  <a:lnTo>
                    <a:pt x="1654" y="1380"/>
                  </a:lnTo>
                  <a:lnTo>
                    <a:pt x="1679" y="1332"/>
                  </a:lnTo>
                  <a:lnTo>
                    <a:pt x="1700" y="1281"/>
                  </a:lnTo>
                  <a:lnTo>
                    <a:pt x="1717" y="1229"/>
                  </a:lnTo>
                  <a:lnTo>
                    <a:pt x="1730" y="1175"/>
                  </a:lnTo>
                  <a:lnTo>
                    <a:pt x="1736" y="1156"/>
                  </a:lnTo>
                  <a:lnTo>
                    <a:pt x="1747" y="1141"/>
                  </a:lnTo>
                  <a:lnTo>
                    <a:pt x="1761" y="1128"/>
                  </a:lnTo>
                  <a:lnTo>
                    <a:pt x="1779" y="1121"/>
                  </a:lnTo>
                  <a:lnTo>
                    <a:pt x="1798" y="1119"/>
                  </a:lnTo>
                  <a:lnTo>
                    <a:pt x="1925" y="1119"/>
                  </a:lnTo>
                  <a:lnTo>
                    <a:pt x="1929" y="1118"/>
                  </a:lnTo>
                  <a:lnTo>
                    <a:pt x="1932" y="1117"/>
                  </a:lnTo>
                  <a:lnTo>
                    <a:pt x="1934" y="1114"/>
                  </a:lnTo>
                  <a:lnTo>
                    <a:pt x="1936" y="1110"/>
                  </a:lnTo>
                  <a:lnTo>
                    <a:pt x="1936" y="1107"/>
                  </a:lnTo>
                  <a:lnTo>
                    <a:pt x="1936" y="969"/>
                  </a:lnTo>
                  <a:lnTo>
                    <a:pt x="1936" y="965"/>
                  </a:lnTo>
                  <a:lnTo>
                    <a:pt x="1934" y="962"/>
                  </a:lnTo>
                  <a:lnTo>
                    <a:pt x="1932" y="959"/>
                  </a:lnTo>
                  <a:lnTo>
                    <a:pt x="1929" y="958"/>
                  </a:lnTo>
                  <a:lnTo>
                    <a:pt x="1925" y="957"/>
                  </a:lnTo>
                  <a:lnTo>
                    <a:pt x="1798" y="957"/>
                  </a:lnTo>
                  <a:lnTo>
                    <a:pt x="1779" y="954"/>
                  </a:lnTo>
                  <a:lnTo>
                    <a:pt x="1761" y="946"/>
                  </a:lnTo>
                  <a:lnTo>
                    <a:pt x="1747" y="934"/>
                  </a:lnTo>
                  <a:lnTo>
                    <a:pt x="1736" y="919"/>
                  </a:lnTo>
                  <a:lnTo>
                    <a:pt x="1730" y="900"/>
                  </a:lnTo>
                  <a:lnTo>
                    <a:pt x="1716" y="847"/>
                  </a:lnTo>
                  <a:lnTo>
                    <a:pt x="1699" y="794"/>
                  </a:lnTo>
                  <a:lnTo>
                    <a:pt x="1678" y="744"/>
                  </a:lnTo>
                  <a:lnTo>
                    <a:pt x="1654" y="694"/>
                  </a:lnTo>
                  <a:lnTo>
                    <a:pt x="1624" y="648"/>
                  </a:lnTo>
                  <a:lnTo>
                    <a:pt x="1616" y="630"/>
                  </a:lnTo>
                  <a:lnTo>
                    <a:pt x="1613" y="611"/>
                  </a:lnTo>
                  <a:lnTo>
                    <a:pt x="1615" y="592"/>
                  </a:lnTo>
                  <a:lnTo>
                    <a:pt x="1621" y="574"/>
                  </a:lnTo>
                  <a:lnTo>
                    <a:pt x="1633" y="559"/>
                  </a:lnTo>
                  <a:lnTo>
                    <a:pt x="1724" y="468"/>
                  </a:lnTo>
                  <a:lnTo>
                    <a:pt x="1728" y="463"/>
                  </a:lnTo>
                  <a:lnTo>
                    <a:pt x="1728" y="457"/>
                  </a:lnTo>
                  <a:lnTo>
                    <a:pt x="1724" y="451"/>
                  </a:lnTo>
                  <a:lnTo>
                    <a:pt x="1626" y="354"/>
                  </a:lnTo>
                  <a:lnTo>
                    <a:pt x="1623" y="351"/>
                  </a:lnTo>
                  <a:lnTo>
                    <a:pt x="1621" y="350"/>
                  </a:lnTo>
                  <a:lnTo>
                    <a:pt x="1618" y="350"/>
                  </a:lnTo>
                  <a:lnTo>
                    <a:pt x="1616" y="350"/>
                  </a:lnTo>
                  <a:lnTo>
                    <a:pt x="1613" y="351"/>
                  </a:lnTo>
                  <a:lnTo>
                    <a:pt x="1609" y="354"/>
                  </a:lnTo>
                  <a:lnTo>
                    <a:pt x="1520" y="444"/>
                  </a:lnTo>
                  <a:lnTo>
                    <a:pt x="1504" y="456"/>
                  </a:lnTo>
                  <a:lnTo>
                    <a:pt x="1486" y="462"/>
                  </a:lnTo>
                  <a:lnTo>
                    <a:pt x="1467" y="464"/>
                  </a:lnTo>
                  <a:lnTo>
                    <a:pt x="1449" y="461"/>
                  </a:lnTo>
                  <a:lnTo>
                    <a:pt x="1431" y="452"/>
                  </a:lnTo>
                  <a:lnTo>
                    <a:pt x="1384" y="423"/>
                  </a:lnTo>
                  <a:lnTo>
                    <a:pt x="1335" y="399"/>
                  </a:lnTo>
                  <a:lnTo>
                    <a:pt x="1284" y="378"/>
                  </a:lnTo>
                  <a:lnTo>
                    <a:pt x="1232" y="361"/>
                  </a:lnTo>
                  <a:lnTo>
                    <a:pt x="1178" y="348"/>
                  </a:lnTo>
                  <a:lnTo>
                    <a:pt x="1159" y="341"/>
                  </a:lnTo>
                  <a:lnTo>
                    <a:pt x="1143" y="330"/>
                  </a:lnTo>
                  <a:lnTo>
                    <a:pt x="1131" y="315"/>
                  </a:lnTo>
                  <a:lnTo>
                    <a:pt x="1124" y="298"/>
                  </a:lnTo>
                  <a:lnTo>
                    <a:pt x="1121" y="278"/>
                  </a:lnTo>
                  <a:lnTo>
                    <a:pt x="1121" y="152"/>
                  </a:lnTo>
                  <a:lnTo>
                    <a:pt x="1121" y="149"/>
                  </a:lnTo>
                  <a:lnTo>
                    <a:pt x="1119" y="145"/>
                  </a:lnTo>
                  <a:lnTo>
                    <a:pt x="1117" y="142"/>
                  </a:lnTo>
                  <a:lnTo>
                    <a:pt x="1112" y="140"/>
                  </a:lnTo>
                  <a:lnTo>
                    <a:pt x="1109" y="140"/>
                  </a:lnTo>
                  <a:lnTo>
                    <a:pt x="971" y="140"/>
                  </a:lnTo>
                  <a:close/>
                  <a:moveTo>
                    <a:pt x="970" y="0"/>
                  </a:moveTo>
                  <a:lnTo>
                    <a:pt x="1108" y="0"/>
                  </a:lnTo>
                  <a:lnTo>
                    <a:pt x="1139" y="3"/>
                  </a:lnTo>
                  <a:lnTo>
                    <a:pt x="1167" y="12"/>
                  </a:lnTo>
                  <a:lnTo>
                    <a:pt x="1193" y="25"/>
                  </a:lnTo>
                  <a:lnTo>
                    <a:pt x="1216" y="44"/>
                  </a:lnTo>
                  <a:lnTo>
                    <a:pt x="1234" y="66"/>
                  </a:lnTo>
                  <a:lnTo>
                    <a:pt x="1248" y="93"/>
                  </a:lnTo>
                  <a:lnTo>
                    <a:pt x="1257" y="121"/>
                  </a:lnTo>
                  <a:lnTo>
                    <a:pt x="1260" y="152"/>
                  </a:lnTo>
                  <a:lnTo>
                    <a:pt x="1260" y="223"/>
                  </a:lnTo>
                  <a:lnTo>
                    <a:pt x="1329" y="245"/>
                  </a:lnTo>
                  <a:lnTo>
                    <a:pt x="1394" y="272"/>
                  </a:lnTo>
                  <a:lnTo>
                    <a:pt x="1457" y="305"/>
                  </a:lnTo>
                  <a:lnTo>
                    <a:pt x="1508" y="255"/>
                  </a:lnTo>
                  <a:lnTo>
                    <a:pt x="1527" y="239"/>
                  </a:lnTo>
                  <a:lnTo>
                    <a:pt x="1547" y="227"/>
                  </a:lnTo>
                  <a:lnTo>
                    <a:pt x="1569" y="217"/>
                  </a:lnTo>
                  <a:lnTo>
                    <a:pt x="1592" y="212"/>
                  </a:lnTo>
                  <a:lnTo>
                    <a:pt x="1616" y="210"/>
                  </a:lnTo>
                  <a:lnTo>
                    <a:pt x="1640" y="212"/>
                  </a:lnTo>
                  <a:lnTo>
                    <a:pt x="1663" y="217"/>
                  </a:lnTo>
                  <a:lnTo>
                    <a:pt x="1684" y="227"/>
                  </a:lnTo>
                  <a:lnTo>
                    <a:pt x="1705" y="239"/>
                  </a:lnTo>
                  <a:lnTo>
                    <a:pt x="1723" y="255"/>
                  </a:lnTo>
                  <a:lnTo>
                    <a:pt x="1821" y="352"/>
                  </a:lnTo>
                  <a:lnTo>
                    <a:pt x="1839" y="373"/>
                  </a:lnTo>
                  <a:lnTo>
                    <a:pt x="1852" y="397"/>
                  </a:lnTo>
                  <a:lnTo>
                    <a:pt x="1862" y="422"/>
                  </a:lnTo>
                  <a:lnTo>
                    <a:pt x="1866" y="447"/>
                  </a:lnTo>
                  <a:lnTo>
                    <a:pt x="1866" y="474"/>
                  </a:lnTo>
                  <a:lnTo>
                    <a:pt x="1862" y="499"/>
                  </a:lnTo>
                  <a:lnTo>
                    <a:pt x="1852" y="523"/>
                  </a:lnTo>
                  <a:lnTo>
                    <a:pt x="1839" y="546"/>
                  </a:lnTo>
                  <a:lnTo>
                    <a:pt x="1821" y="567"/>
                  </a:lnTo>
                  <a:lnTo>
                    <a:pt x="1771" y="618"/>
                  </a:lnTo>
                  <a:lnTo>
                    <a:pt x="1796" y="665"/>
                  </a:lnTo>
                  <a:lnTo>
                    <a:pt x="1819" y="714"/>
                  </a:lnTo>
                  <a:lnTo>
                    <a:pt x="1837" y="765"/>
                  </a:lnTo>
                  <a:lnTo>
                    <a:pt x="1853" y="816"/>
                  </a:lnTo>
                  <a:lnTo>
                    <a:pt x="1925" y="816"/>
                  </a:lnTo>
                  <a:lnTo>
                    <a:pt x="1955" y="818"/>
                  </a:lnTo>
                  <a:lnTo>
                    <a:pt x="1984" y="828"/>
                  </a:lnTo>
                  <a:lnTo>
                    <a:pt x="2010" y="842"/>
                  </a:lnTo>
                  <a:lnTo>
                    <a:pt x="2032" y="861"/>
                  </a:lnTo>
                  <a:lnTo>
                    <a:pt x="2051" y="883"/>
                  </a:lnTo>
                  <a:lnTo>
                    <a:pt x="2065" y="909"/>
                  </a:lnTo>
                  <a:lnTo>
                    <a:pt x="2075" y="938"/>
                  </a:lnTo>
                  <a:lnTo>
                    <a:pt x="2077" y="968"/>
                  </a:lnTo>
                  <a:lnTo>
                    <a:pt x="2077" y="1106"/>
                  </a:lnTo>
                  <a:lnTo>
                    <a:pt x="2075" y="1137"/>
                  </a:lnTo>
                  <a:lnTo>
                    <a:pt x="2065" y="1165"/>
                  </a:lnTo>
                  <a:lnTo>
                    <a:pt x="2051" y="1192"/>
                  </a:lnTo>
                  <a:lnTo>
                    <a:pt x="2032" y="1214"/>
                  </a:lnTo>
                  <a:lnTo>
                    <a:pt x="2010" y="1233"/>
                  </a:lnTo>
                  <a:lnTo>
                    <a:pt x="1984" y="1247"/>
                  </a:lnTo>
                  <a:lnTo>
                    <a:pt x="1955" y="1255"/>
                  </a:lnTo>
                  <a:lnTo>
                    <a:pt x="1925" y="1258"/>
                  </a:lnTo>
                  <a:lnTo>
                    <a:pt x="1925" y="1259"/>
                  </a:lnTo>
                  <a:lnTo>
                    <a:pt x="1853" y="1259"/>
                  </a:lnTo>
                  <a:lnTo>
                    <a:pt x="1831" y="1328"/>
                  </a:lnTo>
                  <a:lnTo>
                    <a:pt x="1803" y="1393"/>
                  </a:lnTo>
                  <a:lnTo>
                    <a:pt x="1771" y="1456"/>
                  </a:lnTo>
                  <a:lnTo>
                    <a:pt x="1821" y="1507"/>
                  </a:lnTo>
                  <a:lnTo>
                    <a:pt x="1839" y="1528"/>
                  </a:lnTo>
                  <a:lnTo>
                    <a:pt x="1852" y="1551"/>
                  </a:lnTo>
                  <a:lnTo>
                    <a:pt x="1862" y="1577"/>
                  </a:lnTo>
                  <a:lnTo>
                    <a:pt x="1866" y="1602"/>
                  </a:lnTo>
                  <a:lnTo>
                    <a:pt x="1866" y="1628"/>
                  </a:lnTo>
                  <a:lnTo>
                    <a:pt x="1862" y="1654"/>
                  </a:lnTo>
                  <a:lnTo>
                    <a:pt x="1852" y="1678"/>
                  </a:lnTo>
                  <a:lnTo>
                    <a:pt x="1839" y="1701"/>
                  </a:lnTo>
                  <a:lnTo>
                    <a:pt x="1821" y="1722"/>
                  </a:lnTo>
                  <a:lnTo>
                    <a:pt x="1723" y="1820"/>
                  </a:lnTo>
                  <a:lnTo>
                    <a:pt x="1705" y="1836"/>
                  </a:lnTo>
                  <a:lnTo>
                    <a:pt x="1684" y="1849"/>
                  </a:lnTo>
                  <a:lnTo>
                    <a:pt x="1663" y="1857"/>
                  </a:lnTo>
                  <a:lnTo>
                    <a:pt x="1640" y="1863"/>
                  </a:lnTo>
                  <a:lnTo>
                    <a:pt x="1616" y="1864"/>
                  </a:lnTo>
                  <a:lnTo>
                    <a:pt x="1592" y="1863"/>
                  </a:lnTo>
                  <a:lnTo>
                    <a:pt x="1569" y="1857"/>
                  </a:lnTo>
                  <a:lnTo>
                    <a:pt x="1547" y="1849"/>
                  </a:lnTo>
                  <a:lnTo>
                    <a:pt x="1527" y="1836"/>
                  </a:lnTo>
                  <a:lnTo>
                    <a:pt x="1508" y="1820"/>
                  </a:lnTo>
                  <a:lnTo>
                    <a:pt x="1457" y="1770"/>
                  </a:lnTo>
                  <a:lnTo>
                    <a:pt x="1410" y="1796"/>
                  </a:lnTo>
                  <a:lnTo>
                    <a:pt x="1361" y="1818"/>
                  </a:lnTo>
                  <a:lnTo>
                    <a:pt x="1312" y="1837"/>
                  </a:lnTo>
                  <a:lnTo>
                    <a:pt x="1260" y="1852"/>
                  </a:lnTo>
                  <a:lnTo>
                    <a:pt x="1260" y="1924"/>
                  </a:lnTo>
                  <a:lnTo>
                    <a:pt x="1257" y="1954"/>
                  </a:lnTo>
                  <a:lnTo>
                    <a:pt x="1248" y="1983"/>
                  </a:lnTo>
                  <a:lnTo>
                    <a:pt x="1234" y="2009"/>
                  </a:lnTo>
                  <a:lnTo>
                    <a:pt x="1216" y="2031"/>
                  </a:lnTo>
                  <a:lnTo>
                    <a:pt x="1193" y="2050"/>
                  </a:lnTo>
                  <a:lnTo>
                    <a:pt x="1167" y="2064"/>
                  </a:lnTo>
                  <a:lnTo>
                    <a:pt x="1139" y="2073"/>
                  </a:lnTo>
                  <a:lnTo>
                    <a:pt x="1108" y="2076"/>
                  </a:lnTo>
                  <a:lnTo>
                    <a:pt x="970" y="2076"/>
                  </a:lnTo>
                  <a:lnTo>
                    <a:pt x="938" y="2073"/>
                  </a:lnTo>
                  <a:lnTo>
                    <a:pt x="910" y="2064"/>
                  </a:lnTo>
                  <a:lnTo>
                    <a:pt x="884" y="2050"/>
                  </a:lnTo>
                  <a:lnTo>
                    <a:pt x="861" y="2031"/>
                  </a:lnTo>
                  <a:lnTo>
                    <a:pt x="843" y="2009"/>
                  </a:lnTo>
                  <a:lnTo>
                    <a:pt x="829" y="1983"/>
                  </a:lnTo>
                  <a:lnTo>
                    <a:pt x="820" y="1954"/>
                  </a:lnTo>
                  <a:lnTo>
                    <a:pt x="817" y="1924"/>
                  </a:lnTo>
                  <a:lnTo>
                    <a:pt x="817" y="1852"/>
                  </a:lnTo>
                  <a:lnTo>
                    <a:pt x="748" y="1831"/>
                  </a:lnTo>
                  <a:lnTo>
                    <a:pt x="683" y="1802"/>
                  </a:lnTo>
                  <a:lnTo>
                    <a:pt x="620" y="1770"/>
                  </a:lnTo>
                  <a:lnTo>
                    <a:pt x="569" y="1820"/>
                  </a:lnTo>
                  <a:lnTo>
                    <a:pt x="550" y="1836"/>
                  </a:lnTo>
                  <a:lnTo>
                    <a:pt x="530" y="1849"/>
                  </a:lnTo>
                  <a:lnTo>
                    <a:pt x="508" y="1857"/>
                  </a:lnTo>
                  <a:lnTo>
                    <a:pt x="486" y="1863"/>
                  </a:lnTo>
                  <a:lnTo>
                    <a:pt x="461" y="1864"/>
                  </a:lnTo>
                  <a:lnTo>
                    <a:pt x="437" y="1863"/>
                  </a:lnTo>
                  <a:lnTo>
                    <a:pt x="414" y="1857"/>
                  </a:lnTo>
                  <a:lnTo>
                    <a:pt x="393" y="1849"/>
                  </a:lnTo>
                  <a:lnTo>
                    <a:pt x="372" y="1836"/>
                  </a:lnTo>
                  <a:lnTo>
                    <a:pt x="354" y="1820"/>
                  </a:lnTo>
                  <a:lnTo>
                    <a:pt x="256" y="1722"/>
                  </a:lnTo>
                  <a:lnTo>
                    <a:pt x="238" y="1701"/>
                  </a:lnTo>
                  <a:lnTo>
                    <a:pt x="225" y="1678"/>
                  </a:lnTo>
                  <a:lnTo>
                    <a:pt x="216" y="1654"/>
                  </a:lnTo>
                  <a:lnTo>
                    <a:pt x="211" y="1628"/>
                  </a:lnTo>
                  <a:lnTo>
                    <a:pt x="211" y="1602"/>
                  </a:lnTo>
                  <a:lnTo>
                    <a:pt x="216" y="1577"/>
                  </a:lnTo>
                  <a:lnTo>
                    <a:pt x="225" y="1551"/>
                  </a:lnTo>
                  <a:lnTo>
                    <a:pt x="238" y="1528"/>
                  </a:lnTo>
                  <a:lnTo>
                    <a:pt x="256" y="1507"/>
                  </a:lnTo>
                  <a:lnTo>
                    <a:pt x="306" y="1456"/>
                  </a:lnTo>
                  <a:lnTo>
                    <a:pt x="281" y="1410"/>
                  </a:lnTo>
                  <a:lnTo>
                    <a:pt x="259" y="1360"/>
                  </a:lnTo>
                  <a:lnTo>
                    <a:pt x="240" y="1311"/>
                  </a:lnTo>
                  <a:lnTo>
                    <a:pt x="224" y="1259"/>
                  </a:lnTo>
                  <a:lnTo>
                    <a:pt x="152" y="1259"/>
                  </a:lnTo>
                  <a:lnTo>
                    <a:pt x="122" y="1256"/>
                  </a:lnTo>
                  <a:lnTo>
                    <a:pt x="93" y="1248"/>
                  </a:lnTo>
                  <a:lnTo>
                    <a:pt x="67" y="1233"/>
                  </a:lnTo>
                  <a:lnTo>
                    <a:pt x="45" y="1215"/>
                  </a:lnTo>
                  <a:lnTo>
                    <a:pt x="26" y="1192"/>
                  </a:lnTo>
                  <a:lnTo>
                    <a:pt x="12" y="1166"/>
                  </a:lnTo>
                  <a:lnTo>
                    <a:pt x="3" y="1138"/>
                  </a:lnTo>
                  <a:lnTo>
                    <a:pt x="0" y="1107"/>
                  </a:lnTo>
                  <a:lnTo>
                    <a:pt x="0" y="969"/>
                  </a:lnTo>
                  <a:lnTo>
                    <a:pt x="3" y="938"/>
                  </a:lnTo>
                  <a:lnTo>
                    <a:pt x="12" y="909"/>
                  </a:lnTo>
                  <a:lnTo>
                    <a:pt x="26" y="884"/>
                  </a:lnTo>
                  <a:lnTo>
                    <a:pt x="45" y="861"/>
                  </a:lnTo>
                  <a:lnTo>
                    <a:pt x="67" y="843"/>
                  </a:lnTo>
                  <a:lnTo>
                    <a:pt x="93" y="829"/>
                  </a:lnTo>
                  <a:lnTo>
                    <a:pt x="122" y="819"/>
                  </a:lnTo>
                  <a:lnTo>
                    <a:pt x="152" y="816"/>
                  </a:lnTo>
                  <a:lnTo>
                    <a:pt x="224" y="816"/>
                  </a:lnTo>
                  <a:lnTo>
                    <a:pt x="246" y="748"/>
                  </a:lnTo>
                  <a:lnTo>
                    <a:pt x="274" y="682"/>
                  </a:lnTo>
                  <a:lnTo>
                    <a:pt x="306" y="619"/>
                  </a:lnTo>
                  <a:lnTo>
                    <a:pt x="256" y="568"/>
                  </a:lnTo>
                  <a:lnTo>
                    <a:pt x="238" y="547"/>
                  </a:lnTo>
                  <a:lnTo>
                    <a:pt x="225" y="524"/>
                  </a:lnTo>
                  <a:lnTo>
                    <a:pt x="216" y="500"/>
                  </a:lnTo>
                  <a:lnTo>
                    <a:pt x="211" y="474"/>
                  </a:lnTo>
                  <a:lnTo>
                    <a:pt x="211" y="448"/>
                  </a:lnTo>
                  <a:lnTo>
                    <a:pt x="216" y="422"/>
                  </a:lnTo>
                  <a:lnTo>
                    <a:pt x="225" y="398"/>
                  </a:lnTo>
                  <a:lnTo>
                    <a:pt x="238" y="374"/>
                  </a:lnTo>
                  <a:lnTo>
                    <a:pt x="256" y="353"/>
                  </a:lnTo>
                  <a:lnTo>
                    <a:pt x="354" y="255"/>
                  </a:lnTo>
                  <a:lnTo>
                    <a:pt x="372" y="239"/>
                  </a:lnTo>
                  <a:lnTo>
                    <a:pt x="393" y="227"/>
                  </a:lnTo>
                  <a:lnTo>
                    <a:pt x="414" y="218"/>
                  </a:lnTo>
                  <a:lnTo>
                    <a:pt x="437" y="213"/>
                  </a:lnTo>
                  <a:lnTo>
                    <a:pt x="461" y="211"/>
                  </a:lnTo>
                  <a:lnTo>
                    <a:pt x="486" y="213"/>
                  </a:lnTo>
                  <a:lnTo>
                    <a:pt x="508" y="218"/>
                  </a:lnTo>
                  <a:lnTo>
                    <a:pt x="530" y="227"/>
                  </a:lnTo>
                  <a:lnTo>
                    <a:pt x="550" y="239"/>
                  </a:lnTo>
                  <a:lnTo>
                    <a:pt x="569" y="255"/>
                  </a:lnTo>
                  <a:lnTo>
                    <a:pt x="620" y="306"/>
                  </a:lnTo>
                  <a:lnTo>
                    <a:pt x="667" y="281"/>
                  </a:lnTo>
                  <a:lnTo>
                    <a:pt x="716" y="258"/>
                  </a:lnTo>
                  <a:lnTo>
                    <a:pt x="765" y="239"/>
                  </a:lnTo>
                  <a:lnTo>
                    <a:pt x="817" y="224"/>
                  </a:lnTo>
                  <a:lnTo>
                    <a:pt x="817" y="152"/>
                  </a:lnTo>
                  <a:lnTo>
                    <a:pt x="820" y="121"/>
                  </a:lnTo>
                  <a:lnTo>
                    <a:pt x="829" y="93"/>
                  </a:lnTo>
                  <a:lnTo>
                    <a:pt x="843" y="66"/>
                  </a:lnTo>
                  <a:lnTo>
                    <a:pt x="861" y="44"/>
                  </a:lnTo>
                  <a:lnTo>
                    <a:pt x="884" y="25"/>
                  </a:lnTo>
                  <a:lnTo>
                    <a:pt x="910" y="12"/>
                  </a:lnTo>
                  <a:lnTo>
                    <a:pt x="938" y="3"/>
                  </a:lnTo>
                  <a:lnTo>
                    <a:pt x="9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1"/>
            <p:cNvSpPr>
              <a:spLocks noEditPoints="1"/>
            </p:cNvSpPr>
            <p:nvPr/>
          </p:nvSpPr>
          <p:spPr bwMode="auto">
            <a:xfrm>
              <a:off x="3729038" y="2011363"/>
              <a:ext cx="139700" cy="139700"/>
            </a:xfrm>
            <a:custGeom>
              <a:avLst/>
              <a:gdLst>
                <a:gd name="T0" fmla="*/ 398 w 886"/>
                <a:gd name="T1" fmla="*/ 143 h 884"/>
                <a:gd name="T2" fmla="*/ 316 w 886"/>
                <a:gd name="T3" fmla="*/ 169 h 884"/>
                <a:gd name="T4" fmla="*/ 245 w 886"/>
                <a:gd name="T5" fmla="*/ 214 h 884"/>
                <a:gd name="T6" fmla="*/ 189 w 886"/>
                <a:gd name="T7" fmla="*/ 277 h 884"/>
                <a:gd name="T8" fmla="*/ 153 w 886"/>
                <a:gd name="T9" fmla="*/ 355 h 884"/>
                <a:gd name="T10" fmla="*/ 141 w 886"/>
                <a:gd name="T11" fmla="*/ 442 h 884"/>
                <a:gd name="T12" fmla="*/ 153 w 886"/>
                <a:gd name="T13" fmla="*/ 529 h 884"/>
                <a:gd name="T14" fmla="*/ 189 w 886"/>
                <a:gd name="T15" fmla="*/ 606 h 884"/>
                <a:gd name="T16" fmla="*/ 245 w 886"/>
                <a:gd name="T17" fmla="*/ 669 h 884"/>
                <a:gd name="T18" fmla="*/ 316 w 886"/>
                <a:gd name="T19" fmla="*/ 716 h 884"/>
                <a:gd name="T20" fmla="*/ 398 w 886"/>
                <a:gd name="T21" fmla="*/ 740 h 884"/>
                <a:gd name="T22" fmla="*/ 488 w 886"/>
                <a:gd name="T23" fmla="*/ 740 h 884"/>
                <a:gd name="T24" fmla="*/ 570 w 886"/>
                <a:gd name="T25" fmla="*/ 716 h 884"/>
                <a:gd name="T26" fmla="*/ 641 w 886"/>
                <a:gd name="T27" fmla="*/ 669 h 884"/>
                <a:gd name="T28" fmla="*/ 696 w 886"/>
                <a:gd name="T29" fmla="*/ 606 h 884"/>
                <a:gd name="T30" fmla="*/ 732 w 886"/>
                <a:gd name="T31" fmla="*/ 529 h 884"/>
                <a:gd name="T32" fmla="*/ 745 w 886"/>
                <a:gd name="T33" fmla="*/ 442 h 884"/>
                <a:gd name="T34" fmla="*/ 732 w 886"/>
                <a:gd name="T35" fmla="*/ 355 h 884"/>
                <a:gd name="T36" fmla="*/ 696 w 886"/>
                <a:gd name="T37" fmla="*/ 277 h 884"/>
                <a:gd name="T38" fmla="*/ 641 w 886"/>
                <a:gd name="T39" fmla="*/ 214 h 884"/>
                <a:gd name="T40" fmla="*/ 570 w 886"/>
                <a:gd name="T41" fmla="*/ 169 h 884"/>
                <a:gd name="T42" fmla="*/ 488 w 886"/>
                <a:gd name="T43" fmla="*/ 143 h 884"/>
                <a:gd name="T44" fmla="*/ 443 w 886"/>
                <a:gd name="T45" fmla="*/ 0 h 884"/>
                <a:gd name="T46" fmla="*/ 544 w 886"/>
                <a:gd name="T47" fmla="*/ 11 h 884"/>
                <a:gd name="T48" fmla="*/ 638 w 886"/>
                <a:gd name="T49" fmla="*/ 45 h 884"/>
                <a:gd name="T50" fmla="*/ 719 w 886"/>
                <a:gd name="T51" fmla="*/ 97 h 884"/>
                <a:gd name="T52" fmla="*/ 788 w 886"/>
                <a:gd name="T53" fmla="*/ 165 h 884"/>
                <a:gd name="T54" fmla="*/ 840 w 886"/>
                <a:gd name="T55" fmla="*/ 248 h 884"/>
                <a:gd name="T56" fmla="*/ 873 w 886"/>
                <a:gd name="T57" fmla="*/ 340 h 884"/>
                <a:gd name="T58" fmla="*/ 886 w 886"/>
                <a:gd name="T59" fmla="*/ 442 h 884"/>
                <a:gd name="T60" fmla="*/ 873 w 886"/>
                <a:gd name="T61" fmla="*/ 543 h 884"/>
                <a:gd name="T62" fmla="*/ 840 w 886"/>
                <a:gd name="T63" fmla="*/ 636 h 884"/>
                <a:gd name="T64" fmla="*/ 788 w 886"/>
                <a:gd name="T65" fmla="*/ 718 h 884"/>
                <a:gd name="T66" fmla="*/ 719 w 886"/>
                <a:gd name="T67" fmla="*/ 787 h 884"/>
                <a:gd name="T68" fmla="*/ 638 w 886"/>
                <a:gd name="T69" fmla="*/ 839 h 884"/>
                <a:gd name="T70" fmla="*/ 544 w 886"/>
                <a:gd name="T71" fmla="*/ 872 h 884"/>
                <a:gd name="T72" fmla="*/ 443 w 886"/>
                <a:gd name="T73" fmla="*/ 884 h 884"/>
                <a:gd name="T74" fmla="*/ 341 w 886"/>
                <a:gd name="T75" fmla="*/ 872 h 884"/>
                <a:gd name="T76" fmla="*/ 248 w 886"/>
                <a:gd name="T77" fmla="*/ 839 h 884"/>
                <a:gd name="T78" fmla="*/ 166 w 886"/>
                <a:gd name="T79" fmla="*/ 787 h 884"/>
                <a:gd name="T80" fmla="*/ 97 w 886"/>
                <a:gd name="T81" fmla="*/ 718 h 884"/>
                <a:gd name="T82" fmla="*/ 46 w 886"/>
                <a:gd name="T83" fmla="*/ 636 h 884"/>
                <a:gd name="T84" fmla="*/ 12 w 886"/>
                <a:gd name="T85" fmla="*/ 543 h 884"/>
                <a:gd name="T86" fmla="*/ 0 w 886"/>
                <a:gd name="T87" fmla="*/ 442 h 884"/>
                <a:gd name="T88" fmla="*/ 12 w 886"/>
                <a:gd name="T89" fmla="*/ 340 h 884"/>
                <a:gd name="T90" fmla="*/ 46 w 886"/>
                <a:gd name="T91" fmla="*/ 248 h 884"/>
                <a:gd name="T92" fmla="*/ 97 w 886"/>
                <a:gd name="T93" fmla="*/ 165 h 884"/>
                <a:gd name="T94" fmla="*/ 166 w 886"/>
                <a:gd name="T95" fmla="*/ 97 h 884"/>
                <a:gd name="T96" fmla="*/ 248 w 886"/>
                <a:gd name="T97" fmla="*/ 45 h 884"/>
                <a:gd name="T98" fmla="*/ 341 w 886"/>
                <a:gd name="T99" fmla="*/ 11 h 884"/>
                <a:gd name="T100" fmla="*/ 443 w 886"/>
                <a:gd name="T101" fmla="*/ 0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6" h="884">
                  <a:moveTo>
                    <a:pt x="443" y="140"/>
                  </a:moveTo>
                  <a:lnTo>
                    <a:pt x="398" y="143"/>
                  </a:lnTo>
                  <a:lnTo>
                    <a:pt x="356" y="153"/>
                  </a:lnTo>
                  <a:lnTo>
                    <a:pt x="316" y="169"/>
                  </a:lnTo>
                  <a:lnTo>
                    <a:pt x="279" y="189"/>
                  </a:lnTo>
                  <a:lnTo>
                    <a:pt x="245" y="214"/>
                  </a:lnTo>
                  <a:lnTo>
                    <a:pt x="215" y="243"/>
                  </a:lnTo>
                  <a:lnTo>
                    <a:pt x="189" y="277"/>
                  </a:lnTo>
                  <a:lnTo>
                    <a:pt x="169" y="315"/>
                  </a:lnTo>
                  <a:lnTo>
                    <a:pt x="153" y="355"/>
                  </a:lnTo>
                  <a:lnTo>
                    <a:pt x="144" y="397"/>
                  </a:lnTo>
                  <a:lnTo>
                    <a:pt x="141" y="442"/>
                  </a:lnTo>
                  <a:lnTo>
                    <a:pt x="144" y="486"/>
                  </a:lnTo>
                  <a:lnTo>
                    <a:pt x="153" y="529"/>
                  </a:lnTo>
                  <a:lnTo>
                    <a:pt x="169" y="569"/>
                  </a:lnTo>
                  <a:lnTo>
                    <a:pt x="189" y="606"/>
                  </a:lnTo>
                  <a:lnTo>
                    <a:pt x="215" y="640"/>
                  </a:lnTo>
                  <a:lnTo>
                    <a:pt x="245" y="669"/>
                  </a:lnTo>
                  <a:lnTo>
                    <a:pt x="279" y="695"/>
                  </a:lnTo>
                  <a:lnTo>
                    <a:pt x="316" y="716"/>
                  </a:lnTo>
                  <a:lnTo>
                    <a:pt x="356" y="731"/>
                  </a:lnTo>
                  <a:lnTo>
                    <a:pt x="398" y="740"/>
                  </a:lnTo>
                  <a:lnTo>
                    <a:pt x="443" y="743"/>
                  </a:lnTo>
                  <a:lnTo>
                    <a:pt x="488" y="740"/>
                  </a:lnTo>
                  <a:lnTo>
                    <a:pt x="530" y="731"/>
                  </a:lnTo>
                  <a:lnTo>
                    <a:pt x="570" y="716"/>
                  </a:lnTo>
                  <a:lnTo>
                    <a:pt x="607" y="695"/>
                  </a:lnTo>
                  <a:lnTo>
                    <a:pt x="641" y="669"/>
                  </a:lnTo>
                  <a:lnTo>
                    <a:pt x="670" y="640"/>
                  </a:lnTo>
                  <a:lnTo>
                    <a:pt x="696" y="606"/>
                  </a:lnTo>
                  <a:lnTo>
                    <a:pt x="717" y="569"/>
                  </a:lnTo>
                  <a:lnTo>
                    <a:pt x="732" y="529"/>
                  </a:lnTo>
                  <a:lnTo>
                    <a:pt x="741" y="486"/>
                  </a:lnTo>
                  <a:lnTo>
                    <a:pt x="745" y="442"/>
                  </a:lnTo>
                  <a:lnTo>
                    <a:pt x="741" y="397"/>
                  </a:lnTo>
                  <a:lnTo>
                    <a:pt x="732" y="355"/>
                  </a:lnTo>
                  <a:lnTo>
                    <a:pt x="717" y="315"/>
                  </a:lnTo>
                  <a:lnTo>
                    <a:pt x="696" y="277"/>
                  </a:lnTo>
                  <a:lnTo>
                    <a:pt x="670" y="243"/>
                  </a:lnTo>
                  <a:lnTo>
                    <a:pt x="641" y="214"/>
                  </a:lnTo>
                  <a:lnTo>
                    <a:pt x="607" y="189"/>
                  </a:lnTo>
                  <a:lnTo>
                    <a:pt x="570" y="169"/>
                  </a:lnTo>
                  <a:lnTo>
                    <a:pt x="530" y="153"/>
                  </a:lnTo>
                  <a:lnTo>
                    <a:pt x="488" y="143"/>
                  </a:lnTo>
                  <a:lnTo>
                    <a:pt x="443" y="140"/>
                  </a:lnTo>
                  <a:close/>
                  <a:moveTo>
                    <a:pt x="443" y="0"/>
                  </a:moveTo>
                  <a:lnTo>
                    <a:pt x="494" y="3"/>
                  </a:lnTo>
                  <a:lnTo>
                    <a:pt x="544" y="11"/>
                  </a:lnTo>
                  <a:lnTo>
                    <a:pt x="592" y="25"/>
                  </a:lnTo>
                  <a:lnTo>
                    <a:pt x="638" y="45"/>
                  </a:lnTo>
                  <a:lnTo>
                    <a:pt x="680" y="68"/>
                  </a:lnTo>
                  <a:lnTo>
                    <a:pt x="719" y="97"/>
                  </a:lnTo>
                  <a:lnTo>
                    <a:pt x="756" y="130"/>
                  </a:lnTo>
                  <a:lnTo>
                    <a:pt x="788" y="165"/>
                  </a:lnTo>
                  <a:lnTo>
                    <a:pt x="816" y="205"/>
                  </a:lnTo>
                  <a:lnTo>
                    <a:pt x="840" y="248"/>
                  </a:lnTo>
                  <a:lnTo>
                    <a:pt x="859" y="293"/>
                  </a:lnTo>
                  <a:lnTo>
                    <a:pt x="873" y="340"/>
                  </a:lnTo>
                  <a:lnTo>
                    <a:pt x="883" y="390"/>
                  </a:lnTo>
                  <a:lnTo>
                    <a:pt x="886" y="442"/>
                  </a:lnTo>
                  <a:lnTo>
                    <a:pt x="883" y="493"/>
                  </a:lnTo>
                  <a:lnTo>
                    <a:pt x="873" y="543"/>
                  </a:lnTo>
                  <a:lnTo>
                    <a:pt x="859" y="590"/>
                  </a:lnTo>
                  <a:lnTo>
                    <a:pt x="840" y="636"/>
                  </a:lnTo>
                  <a:lnTo>
                    <a:pt x="816" y="679"/>
                  </a:lnTo>
                  <a:lnTo>
                    <a:pt x="788" y="718"/>
                  </a:lnTo>
                  <a:lnTo>
                    <a:pt x="756" y="754"/>
                  </a:lnTo>
                  <a:lnTo>
                    <a:pt x="719" y="787"/>
                  </a:lnTo>
                  <a:lnTo>
                    <a:pt x="680" y="815"/>
                  </a:lnTo>
                  <a:lnTo>
                    <a:pt x="638" y="839"/>
                  </a:lnTo>
                  <a:lnTo>
                    <a:pt x="592" y="858"/>
                  </a:lnTo>
                  <a:lnTo>
                    <a:pt x="544" y="872"/>
                  </a:lnTo>
                  <a:lnTo>
                    <a:pt x="494" y="880"/>
                  </a:lnTo>
                  <a:lnTo>
                    <a:pt x="443" y="884"/>
                  </a:lnTo>
                  <a:lnTo>
                    <a:pt x="392" y="880"/>
                  </a:lnTo>
                  <a:lnTo>
                    <a:pt x="341" y="872"/>
                  </a:lnTo>
                  <a:lnTo>
                    <a:pt x="294" y="858"/>
                  </a:lnTo>
                  <a:lnTo>
                    <a:pt x="248" y="839"/>
                  </a:lnTo>
                  <a:lnTo>
                    <a:pt x="206" y="815"/>
                  </a:lnTo>
                  <a:lnTo>
                    <a:pt x="166" y="787"/>
                  </a:lnTo>
                  <a:lnTo>
                    <a:pt x="130" y="754"/>
                  </a:lnTo>
                  <a:lnTo>
                    <a:pt x="97" y="718"/>
                  </a:lnTo>
                  <a:lnTo>
                    <a:pt x="70" y="679"/>
                  </a:lnTo>
                  <a:lnTo>
                    <a:pt x="46" y="636"/>
                  </a:lnTo>
                  <a:lnTo>
                    <a:pt x="27" y="590"/>
                  </a:lnTo>
                  <a:lnTo>
                    <a:pt x="12" y="543"/>
                  </a:lnTo>
                  <a:lnTo>
                    <a:pt x="4" y="493"/>
                  </a:lnTo>
                  <a:lnTo>
                    <a:pt x="0" y="442"/>
                  </a:lnTo>
                  <a:lnTo>
                    <a:pt x="4" y="390"/>
                  </a:lnTo>
                  <a:lnTo>
                    <a:pt x="12" y="340"/>
                  </a:lnTo>
                  <a:lnTo>
                    <a:pt x="27" y="293"/>
                  </a:lnTo>
                  <a:lnTo>
                    <a:pt x="46" y="248"/>
                  </a:lnTo>
                  <a:lnTo>
                    <a:pt x="70" y="205"/>
                  </a:lnTo>
                  <a:lnTo>
                    <a:pt x="97" y="165"/>
                  </a:lnTo>
                  <a:lnTo>
                    <a:pt x="130" y="130"/>
                  </a:lnTo>
                  <a:lnTo>
                    <a:pt x="166" y="97"/>
                  </a:lnTo>
                  <a:lnTo>
                    <a:pt x="206" y="68"/>
                  </a:lnTo>
                  <a:lnTo>
                    <a:pt x="248" y="45"/>
                  </a:lnTo>
                  <a:lnTo>
                    <a:pt x="294" y="25"/>
                  </a:lnTo>
                  <a:lnTo>
                    <a:pt x="341" y="11"/>
                  </a:lnTo>
                  <a:lnTo>
                    <a:pt x="392" y="3"/>
                  </a:lnTo>
                  <a:lnTo>
                    <a:pt x="4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2"/>
            <p:cNvSpPr>
              <a:spLocks/>
            </p:cNvSpPr>
            <p:nvPr/>
          </p:nvSpPr>
          <p:spPr bwMode="auto">
            <a:xfrm>
              <a:off x="3471863" y="2006601"/>
              <a:ext cx="403225" cy="460375"/>
            </a:xfrm>
            <a:custGeom>
              <a:avLst/>
              <a:gdLst>
                <a:gd name="T0" fmla="*/ 1098 w 2541"/>
                <a:gd name="T1" fmla="*/ 8 h 2906"/>
                <a:gd name="T2" fmla="*/ 1133 w 2541"/>
                <a:gd name="T3" fmla="*/ 48 h 2906"/>
                <a:gd name="T4" fmla="*/ 1130 w 2541"/>
                <a:gd name="T5" fmla="*/ 102 h 2906"/>
                <a:gd name="T6" fmla="*/ 1090 w 2541"/>
                <a:gd name="T7" fmla="*/ 136 h 2906"/>
                <a:gd name="T8" fmla="*/ 917 w 2541"/>
                <a:gd name="T9" fmla="*/ 214 h 2906"/>
                <a:gd name="T10" fmla="*/ 736 w 2541"/>
                <a:gd name="T11" fmla="*/ 341 h 2906"/>
                <a:gd name="T12" fmla="*/ 590 w 2541"/>
                <a:gd name="T13" fmla="*/ 501 h 2906"/>
                <a:gd name="T14" fmla="*/ 479 w 2541"/>
                <a:gd name="T15" fmla="*/ 688 h 2906"/>
                <a:gd name="T16" fmla="*/ 409 w 2541"/>
                <a:gd name="T17" fmla="*/ 895 h 2906"/>
                <a:gd name="T18" fmla="*/ 386 w 2541"/>
                <a:gd name="T19" fmla="*/ 1114 h 2906"/>
                <a:gd name="T20" fmla="*/ 378 w 2541"/>
                <a:gd name="T21" fmla="*/ 1330 h 2906"/>
                <a:gd name="T22" fmla="*/ 141 w 2541"/>
                <a:gd name="T23" fmla="*/ 1791 h 2906"/>
                <a:gd name="T24" fmla="*/ 145 w 2541"/>
                <a:gd name="T25" fmla="*/ 1829 h 2906"/>
                <a:gd name="T26" fmla="*/ 188 w 2541"/>
                <a:gd name="T27" fmla="*/ 1851 h 2906"/>
                <a:gd name="T28" fmla="*/ 336 w 2541"/>
                <a:gd name="T29" fmla="*/ 1855 h 2906"/>
                <a:gd name="T30" fmla="*/ 377 w 2541"/>
                <a:gd name="T31" fmla="*/ 1887 h 2906"/>
                <a:gd name="T32" fmla="*/ 386 w 2541"/>
                <a:gd name="T33" fmla="*/ 2330 h 2906"/>
                <a:gd name="T34" fmla="*/ 414 w 2541"/>
                <a:gd name="T35" fmla="*/ 2418 h 2906"/>
                <a:gd name="T36" fmla="*/ 482 w 2541"/>
                <a:gd name="T37" fmla="*/ 2477 h 2906"/>
                <a:gd name="T38" fmla="*/ 856 w 2541"/>
                <a:gd name="T39" fmla="*/ 2445 h 2906"/>
                <a:gd name="T40" fmla="*/ 899 w 2541"/>
                <a:gd name="T41" fmla="*/ 2452 h 2906"/>
                <a:gd name="T42" fmla="*/ 933 w 2541"/>
                <a:gd name="T43" fmla="*/ 2494 h 2906"/>
                <a:gd name="T44" fmla="*/ 2099 w 2541"/>
                <a:gd name="T45" fmla="*/ 2764 h 2906"/>
                <a:gd name="T46" fmla="*/ 2109 w 2541"/>
                <a:gd name="T47" fmla="*/ 1888 h 2906"/>
                <a:gd name="T48" fmla="*/ 2224 w 2541"/>
                <a:gd name="T49" fmla="*/ 1763 h 2906"/>
                <a:gd name="T50" fmla="*/ 2347 w 2541"/>
                <a:gd name="T51" fmla="*/ 1575 h 2906"/>
                <a:gd name="T52" fmla="*/ 2412 w 2541"/>
                <a:gd name="T53" fmla="*/ 1419 h 2906"/>
                <a:gd name="T54" fmla="*/ 2455 w 2541"/>
                <a:gd name="T55" fmla="*/ 1389 h 2906"/>
                <a:gd name="T56" fmla="*/ 2509 w 2541"/>
                <a:gd name="T57" fmla="*/ 1400 h 2906"/>
                <a:gd name="T58" fmla="*/ 2539 w 2541"/>
                <a:gd name="T59" fmla="*/ 1443 h 2906"/>
                <a:gd name="T60" fmla="*/ 2509 w 2541"/>
                <a:gd name="T61" fmla="*/ 1556 h 2906"/>
                <a:gd name="T62" fmla="*/ 2395 w 2541"/>
                <a:gd name="T63" fmla="*/ 1770 h 2906"/>
                <a:gd name="T64" fmla="*/ 2239 w 2541"/>
                <a:gd name="T65" fmla="*/ 1955 h 2906"/>
                <a:gd name="T66" fmla="*/ 2230 w 2541"/>
                <a:gd name="T67" fmla="*/ 2871 h 2906"/>
                <a:gd name="T68" fmla="*/ 2187 w 2541"/>
                <a:gd name="T69" fmla="*/ 2902 h 2906"/>
                <a:gd name="T70" fmla="*/ 847 w 2541"/>
                <a:gd name="T71" fmla="*/ 2902 h 2906"/>
                <a:gd name="T72" fmla="*/ 805 w 2541"/>
                <a:gd name="T73" fmla="*/ 2871 h 2906"/>
                <a:gd name="T74" fmla="*/ 796 w 2541"/>
                <a:gd name="T75" fmla="*/ 2596 h 2906"/>
                <a:gd name="T76" fmla="*/ 551 w 2541"/>
                <a:gd name="T77" fmla="*/ 2631 h 2906"/>
                <a:gd name="T78" fmla="*/ 461 w 2541"/>
                <a:gd name="T79" fmla="*/ 2618 h 2906"/>
                <a:gd name="T80" fmla="*/ 350 w 2541"/>
                <a:gd name="T81" fmla="*/ 2557 h 2906"/>
                <a:gd name="T82" fmla="*/ 274 w 2541"/>
                <a:gd name="T83" fmla="*/ 2455 h 2906"/>
                <a:gd name="T84" fmla="*/ 246 w 2541"/>
                <a:gd name="T85" fmla="*/ 2329 h 2906"/>
                <a:gd name="T86" fmla="*/ 176 w 2541"/>
                <a:gd name="T87" fmla="*/ 1989 h 2906"/>
                <a:gd name="T88" fmla="*/ 87 w 2541"/>
                <a:gd name="T89" fmla="*/ 1961 h 2906"/>
                <a:gd name="T90" fmla="*/ 24 w 2541"/>
                <a:gd name="T91" fmla="*/ 1900 h 2906"/>
                <a:gd name="T92" fmla="*/ 0 w 2541"/>
                <a:gd name="T93" fmla="*/ 1817 h 2906"/>
                <a:gd name="T94" fmla="*/ 16 w 2541"/>
                <a:gd name="T95" fmla="*/ 1724 h 2906"/>
                <a:gd name="T96" fmla="*/ 247 w 2541"/>
                <a:gd name="T97" fmla="*/ 1114 h 2906"/>
                <a:gd name="T98" fmla="*/ 271 w 2541"/>
                <a:gd name="T99" fmla="*/ 878 h 2906"/>
                <a:gd name="T100" fmla="*/ 341 w 2541"/>
                <a:gd name="T101" fmla="*/ 655 h 2906"/>
                <a:gd name="T102" fmla="*/ 453 w 2541"/>
                <a:gd name="T103" fmla="*/ 453 h 2906"/>
                <a:gd name="T104" fmla="*/ 602 w 2541"/>
                <a:gd name="T105" fmla="*/ 274 h 2906"/>
                <a:gd name="T106" fmla="*/ 785 w 2541"/>
                <a:gd name="T107" fmla="*/ 129 h 2906"/>
                <a:gd name="T108" fmla="*/ 983 w 2541"/>
                <a:gd name="T109" fmla="*/ 27 h 2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41" h="2906">
                  <a:moveTo>
                    <a:pt x="1063" y="0"/>
                  </a:moveTo>
                  <a:lnTo>
                    <a:pt x="1082" y="1"/>
                  </a:lnTo>
                  <a:lnTo>
                    <a:pt x="1098" y="8"/>
                  </a:lnTo>
                  <a:lnTo>
                    <a:pt x="1113" y="17"/>
                  </a:lnTo>
                  <a:lnTo>
                    <a:pt x="1125" y="31"/>
                  </a:lnTo>
                  <a:lnTo>
                    <a:pt x="1133" y="48"/>
                  </a:lnTo>
                  <a:lnTo>
                    <a:pt x="1137" y="66"/>
                  </a:lnTo>
                  <a:lnTo>
                    <a:pt x="1135" y="85"/>
                  </a:lnTo>
                  <a:lnTo>
                    <a:pt x="1130" y="102"/>
                  </a:lnTo>
                  <a:lnTo>
                    <a:pt x="1121" y="116"/>
                  </a:lnTo>
                  <a:lnTo>
                    <a:pt x="1107" y="128"/>
                  </a:lnTo>
                  <a:lnTo>
                    <a:pt x="1090" y="136"/>
                  </a:lnTo>
                  <a:lnTo>
                    <a:pt x="1036" y="156"/>
                  </a:lnTo>
                  <a:lnTo>
                    <a:pt x="983" y="180"/>
                  </a:lnTo>
                  <a:lnTo>
                    <a:pt x="917" y="214"/>
                  </a:lnTo>
                  <a:lnTo>
                    <a:pt x="854" y="252"/>
                  </a:lnTo>
                  <a:lnTo>
                    <a:pt x="793" y="295"/>
                  </a:lnTo>
                  <a:lnTo>
                    <a:pt x="736" y="341"/>
                  </a:lnTo>
                  <a:lnTo>
                    <a:pt x="684" y="392"/>
                  </a:lnTo>
                  <a:lnTo>
                    <a:pt x="634" y="444"/>
                  </a:lnTo>
                  <a:lnTo>
                    <a:pt x="590" y="501"/>
                  </a:lnTo>
                  <a:lnTo>
                    <a:pt x="549" y="561"/>
                  </a:lnTo>
                  <a:lnTo>
                    <a:pt x="512" y="624"/>
                  </a:lnTo>
                  <a:lnTo>
                    <a:pt x="479" y="688"/>
                  </a:lnTo>
                  <a:lnTo>
                    <a:pt x="452" y="755"/>
                  </a:lnTo>
                  <a:lnTo>
                    <a:pt x="428" y="824"/>
                  </a:lnTo>
                  <a:lnTo>
                    <a:pt x="409" y="895"/>
                  </a:lnTo>
                  <a:lnTo>
                    <a:pt x="397" y="966"/>
                  </a:lnTo>
                  <a:lnTo>
                    <a:pt x="388" y="1040"/>
                  </a:lnTo>
                  <a:lnTo>
                    <a:pt x="386" y="1114"/>
                  </a:lnTo>
                  <a:lnTo>
                    <a:pt x="386" y="1297"/>
                  </a:lnTo>
                  <a:lnTo>
                    <a:pt x="384" y="1314"/>
                  </a:lnTo>
                  <a:lnTo>
                    <a:pt x="378" y="1330"/>
                  </a:lnTo>
                  <a:lnTo>
                    <a:pt x="154" y="1758"/>
                  </a:lnTo>
                  <a:lnTo>
                    <a:pt x="147" y="1775"/>
                  </a:lnTo>
                  <a:lnTo>
                    <a:pt x="141" y="1791"/>
                  </a:lnTo>
                  <a:lnTo>
                    <a:pt x="139" y="1806"/>
                  </a:lnTo>
                  <a:lnTo>
                    <a:pt x="140" y="1818"/>
                  </a:lnTo>
                  <a:lnTo>
                    <a:pt x="145" y="1829"/>
                  </a:lnTo>
                  <a:lnTo>
                    <a:pt x="154" y="1838"/>
                  </a:lnTo>
                  <a:lnTo>
                    <a:pt x="169" y="1846"/>
                  </a:lnTo>
                  <a:lnTo>
                    <a:pt x="188" y="1851"/>
                  </a:lnTo>
                  <a:lnTo>
                    <a:pt x="211" y="1852"/>
                  </a:lnTo>
                  <a:lnTo>
                    <a:pt x="317" y="1852"/>
                  </a:lnTo>
                  <a:lnTo>
                    <a:pt x="336" y="1855"/>
                  </a:lnTo>
                  <a:lnTo>
                    <a:pt x="352" y="1862"/>
                  </a:lnTo>
                  <a:lnTo>
                    <a:pt x="366" y="1873"/>
                  </a:lnTo>
                  <a:lnTo>
                    <a:pt x="377" y="1887"/>
                  </a:lnTo>
                  <a:lnTo>
                    <a:pt x="384" y="1904"/>
                  </a:lnTo>
                  <a:lnTo>
                    <a:pt x="386" y="1923"/>
                  </a:lnTo>
                  <a:lnTo>
                    <a:pt x="386" y="2330"/>
                  </a:lnTo>
                  <a:lnTo>
                    <a:pt x="389" y="2362"/>
                  </a:lnTo>
                  <a:lnTo>
                    <a:pt x="399" y="2392"/>
                  </a:lnTo>
                  <a:lnTo>
                    <a:pt x="414" y="2418"/>
                  </a:lnTo>
                  <a:lnTo>
                    <a:pt x="433" y="2443"/>
                  </a:lnTo>
                  <a:lnTo>
                    <a:pt x="456" y="2463"/>
                  </a:lnTo>
                  <a:lnTo>
                    <a:pt x="482" y="2477"/>
                  </a:lnTo>
                  <a:lnTo>
                    <a:pt x="512" y="2487"/>
                  </a:lnTo>
                  <a:lnTo>
                    <a:pt x="543" y="2491"/>
                  </a:lnTo>
                  <a:lnTo>
                    <a:pt x="856" y="2445"/>
                  </a:lnTo>
                  <a:lnTo>
                    <a:pt x="870" y="2444"/>
                  </a:lnTo>
                  <a:lnTo>
                    <a:pt x="885" y="2447"/>
                  </a:lnTo>
                  <a:lnTo>
                    <a:pt x="899" y="2452"/>
                  </a:lnTo>
                  <a:lnTo>
                    <a:pt x="912" y="2461"/>
                  </a:lnTo>
                  <a:lnTo>
                    <a:pt x="924" y="2476"/>
                  </a:lnTo>
                  <a:lnTo>
                    <a:pt x="933" y="2494"/>
                  </a:lnTo>
                  <a:lnTo>
                    <a:pt x="936" y="2514"/>
                  </a:lnTo>
                  <a:lnTo>
                    <a:pt x="936" y="2764"/>
                  </a:lnTo>
                  <a:lnTo>
                    <a:pt x="2099" y="2764"/>
                  </a:lnTo>
                  <a:lnTo>
                    <a:pt x="2099" y="1925"/>
                  </a:lnTo>
                  <a:lnTo>
                    <a:pt x="2101" y="1906"/>
                  </a:lnTo>
                  <a:lnTo>
                    <a:pt x="2109" y="1888"/>
                  </a:lnTo>
                  <a:lnTo>
                    <a:pt x="2121" y="1873"/>
                  </a:lnTo>
                  <a:lnTo>
                    <a:pt x="2175" y="1820"/>
                  </a:lnTo>
                  <a:lnTo>
                    <a:pt x="2224" y="1763"/>
                  </a:lnTo>
                  <a:lnTo>
                    <a:pt x="2270" y="1703"/>
                  </a:lnTo>
                  <a:lnTo>
                    <a:pt x="2310" y="1640"/>
                  </a:lnTo>
                  <a:lnTo>
                    <a:pt x="2347" y="1575"/>
                  </a:lnTo>
                  <a:lnTo>
                    <a:pt x="2377" y="1506"/>
                  </a:lnTo>
                  <a:lnTo>
                    <a:pt x="2404" y="1436"/>
                  </a:lnTo>
                  <a:lnTo>
                    <a:pt x="2412" y="1419"/>
                  </a:lnTo>
                  <a:lnTo>
                    <a:pt x="2424" y="1405"/>
                  </a:lnTo>
                  <a:lnTo>
                    <a:pt x="2438" y="1395"/>
                  </a:lnTo>
                  <a:lnTo>
                    <a:pt x="2455" y="1389"/>
                  </a:lnTo>
                  <a:lnTo>
                    <a:pt x="2474" y="1388"/>
                  </a:lnTo>
                  <a:lnTo>
                    <a:pt x="2492" y="1391"/>
                  </a:lnTo>
                  <a:lnTo>
                    <a:pt x="2509" y="1400"/>
                  </a:lnTo>
                  <a:lnTo>
                    <a:pt x="2523" y="1411"/>
                  </a:lnTo>
                  <a:lnTo>
                    <a:pt x="2533" y="1426"/>
                  </a:lnTo>
                  <a:lnTo>
                    <a:pt x="2539" y="1443"/>
                  </a:lnTo>
                  <a:lnTo>
                    <a:pt x="2541" y="1461"/>
                  </a:lnTo>
                  <a:lnTo>
                    <a:pt x="2537" y="1480"/>
                  </a:lnTo>
                  <a:lnTo>
                    <a:pt x="2509" y="1556"/>
                  </a:lnTo>
                  <a:lnTo>
                    <a:pt x="2476" y="1630"/>
                  </a:lnTo>
                  <a:lnTo>
                    <a:pt x="2438" y="1701"/>
                  </a:lnTo>
                  <a:lnTo>
                    <a:pt x="2395" y="1770"/>
                  </a:lnTo>
                  <a:lnTo>
                    <a:pt x="2348" y="1835"/>
                  </a:lnTo>
                  <a:lnTo>
                    <a:pt x="2295" y="1896"/>
                  </a:lnTo>
                  <a:lnTo>
                    <a:pt x="2239" y="1955"/>
                  </a:lnTo>
                  <a:lnTo>
                    <a:pt x="2239" y="2835"/>
                  </a:lnTo>
                  <a:lnTo>
                    <a:pt x="2236" y="2854"/>
                  </a:lnTo>
                  <a:lnTo>
                    <a:pt x="2230" y="2871"/>
                  </a:lnTo>
                  <a:lnTo>
                    <a:pt x="2218" y="2884"/>
                  </a:lnTo>
                  <a:lnTo>
                    <a:pt x="2204" y="2896"/>
                  </a:lnTo>
                  <a:lnTo>
                    <a:pt x="2187" y="2902"/>
                  </a:lnTo>
                  <a:lnTo>
                    <a:pt x="2168" y="2906"/>
                  </a:lnTo>
                  <a:lnTo>
                    <a:pt x="865" y="2906"/>
                  </a:lnTo>
                  <a:lnTo>
                    <a:pt x="847" y="2902"/>
                  </a:lnTo>
                  <a:lnTo>
                    <a:pt x="830" y="2896"/>
                  </a:lnTo>
                  <a:lnTo>
                    <a:pt x="816" y="2884"/>
                  </a:lnTo>
                  <a:lnTo>
                    <a:pt x="805" y="2871"/>
                  </a:lnTo>
                  <a:lnTo>
                    <a:pt x="798" y="2854"/>
                  </a:lnTo>
                  <a:lnTo>
                    <a:pt x="796" y="2835"/>
                  </a:lnTo>
                  <a:lnTo>
                    <a:pt x="796" y="2596"/>
                  </a:lnTo>
                  <a:lnTo>
                    <a:pt x="558" y="2631"/>
                  </a:lnTo>
                  <a:lnTo>
                    <a:pt x="555" y="2631"/>
                  </a:lnTo>
                  <a:lnTo>
                    <a:pt x="551" y="2631"/>
                  </a:lnTo>
                  <a:lnTo>
                    <a:pt x="549" y="2630"/>
                  </a:lnTo>
                  <a:lnTo>
                    <a:pt x="503" y="2627"/>
                  </a:lnTo>
                  <a:lnTo>
                    <a:pt x="461" y="2618"/>
                  </a:lnTo>
                  <a:lnTo>
                    <a:pt x="421" y="2602"/>
                  </a:lnTo>
                  <a:lnTo>
                    <a:pt x="384" y="2582"/>
                  </a:lnTo>
                  <a:lnTo>
                    <a:pt x="350" y="2557"/>
                  </a:lnTo>
                  <a:lnTo>
                    <a:pt x="321" y="2526"/>
                  </a:lnTo>
                  <a:lnTo>
                    <a:pt x="295" y="2493"/>
                  </a:lnTo>
                  <a:lnTo>
                    <a:pt x="274" y="2455"/>
                  </a:lnTo>
                  <a:lnTo>
                    <a:pt x="260" y="2415"/>
                  </a:lnTo>
                  <a:lnTo>
                    <a:pt x="249" y="2373"/>
                  </a:lnTo>
                  <a:lnTo>
                    <a:pt x="246" y="2329"/>
                  </a:lnTo>
                  <a:lnTo>
                    <a:pt x="246" y="1991"/>
                  </a:lnTo>
                  <a:lnTo>
                    <a:pt x="211" y="1991"/>
                  </a:lnTo>
                  <a:lnTo>
                    <a:pt x="176" y="1989"/>
                  </a:lnTo>
                  <a:lnTo>
                    <a:pt x="143" y="1983"/>
                  </a:lnTo>
                  <a:lnTo>
                    <a:pt x="114" y="1973"/>
                  </a:lnTo>
                  <a:lnTo>
                    <a:pt x="87" y="1961"/>
                  </a:lnTo>
                  <a:lnTo>
                    <a:pt x="62" y="1944"/>
                  </a:lnTo>
                  <a:lnTo>
                    <a:pt x="41" y="1924"/>
                  </a:lnTo>
                  <a:lnTo>
                    <a:pt x="24" y="1900"/>
                  </a:lnTo>
                  <a:lnTo>
                    <a:pt x="12" y="1874"/>
                  </a:lnTo>
                  <a:lnTo>
                    <a:pt x="3" y="1846"/>
                  </a:lnTo>
                  <a:lnTo>
                    <a:pt x="0" y="1817"/>
                  </a:lnTo>
                  <a:lnTo>
                    <a:pt x="0" y="1787"/>
                  </a:lnTo>
                  <a:lnTo>
                    <a:pt x="5" y="1756"/>
                  </a:lnTo>
                  <a:lnTo>
                    <a:pt x="16" y="1724"/>
                  </a:lnTo>
                  <a:lnTo>
                    <a:pt x="30" y="1693"/>
                  </a:lnTo>
                  <a:lnTo>
                    <a:pt x="247" y="1279"/>
                  </a:lnTo>
                  <a:lnTo>
                    <a:pt x="247" y="1114"/>
                  </a:lnTo>
                  <a:lnTo>
                    <a:pt x="250" y="1034"/>
                  </a:lnTo>
                  <a:lnTo>
                    <a:pt x="257" y="956"/>
                  </a:lnTo>
                  <a:lnTo>
                    <a:pt x="271" y="878"/>
                  </a:lnTo>
                  <a:lnTo>
                    <a:pt x="289" y="802"/>
                  </a:lnTo>
                  <a:lnTo>
                    <a:pt x="313" y="728"/>
                  </a:lnTo>
                  <a:lnTo>
                    <a:pt x="341" y="655"/>
                  </a:lnTo>
                  <a:lnTo>
                    <a:pt x="374" y="586"/>
                  </a:lnTo>
                  <a:lnTo>
                    <a:pt x="412" y="518"/>
                  </a:lnTo>
                  <a:lnTo>
                    <a:pt x="453" y="453"/>
                  </a:lnTo>
                  <a:lnTo>
                    <a:pt x="498" y="390"/>
                  </a:lnTo>
                  <a:lnTo>
                    <a:pt x="549" y="330"/>
                  </a:lnTo>
                  <a:lnTo>
                    <a:pt x="602" y="274"/>
                  </a:lnTo>
                  <a:lnTo>
                    <a:pt x="659" y="223"/>
                  </a:lnTo>
                  <a:lnTo>
                    <a:pt x="721" y="173"/>
                  </a:lnTo>
                  <a:lnTo>
                    <a:pt x="785" y="129"/>
                  </a:lnTo>
                  <a:lnTo>
                    <a:pt x="854" y="89"/>
                  </a:lnTo>
                  <a:lnTo>
                    <a:pt x="924" y="52"/>
                  </a:lnTo>
                  <a:lnTo>
                    <a:pt x="983" y="27"/>
                  </a:lnTo>
                  <a:lnTo>
                    <a:pt x="1045" y="3"/>
                  </a:lnTo>
                  <a:lnTo>
                    <a:pt x="10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6" name="Group 993"/>
          <p:cNvGrpSpPr/>
          <p:nvPr/>
        </p:nvGrpSpPr>
        <p:grpSpPr>
          <a:xfrm>
            <a:off x="8737658" y="5862749"/>
            <a:ext cx="514350" cy="554038"/>
            <a:chOff x="2535238" y="3462338"/>
            <a:chExt cx="514350" cy="554038"/>
          </a:xfrm>
          <a:solidFill>
            <a:srgbClr val="000000"/>
          </a:solidFill>
        </p:grpSpPr>
        <p:sp>
          <p:nvSpPr>
            <p:cNvPr id="27" name="Freeform 312"/>
            <p:cNvSpPr>
              <a:spLocks noEditPoints="1"/>
            </p:cNvSpPr>
            <p:nvPr/>
          </p:nvSpPr>
          <p:spPr bwMode="auto">
            <a:xfrm>
              <a:off x="2722563" y="3462338"/>
              <a:ext cx="138113" cy="196850"/>
            </a:xfrm>
            <a:custGeom>
              <a:avLst/>
              <a:gdLst>
                <a:gd name="T0" fmla="*/ 480 w 873"/>
                <a:gd name="T1" fmla="*/ 447 h 1244"/>
                <a:gd name="T2" fmla="*/ 386 w 873"/>
                <a:gd name="T3" fmla="*/ 498 h 1244"/>
                <a:gd name="T4" fmla="*/ 259 w 873"/>
                <a:gd name="T5" fmla="*/ 540 h 1244"/>
                <a:gd name="T6" fmla="*/ 173 w 873"/>
                <a:gd name="T7" fmla="*/ 858 h 1244"/>
                <a:gd name="T8" fmla="*/ 205 w 873"/>
                <a:gd name="T9" fmla="*/ 967 h 1244"/>
                <a:gd name="T10" fmla="*/ 277 w 873"/>
                <a:gd name="T11" fmla="*/ 1051 h 1244"/>
                <a:gd name="T12" fmla="*/ 380 w 873"/>
                <a:gd name="T13" fmla="*/ 1099 h 1244"/>
                <a:gd name="T14" fmla="*/ 492 w 873"/>
                <a:gd name="T15" fmla="*/ 1099 h 1244"/>
                <a:gd name="T16" fmla="*/ 596 w 873"/>
                <a:gd name="T17" fmla="*/ 1051 h 1244"/>
                <a:gd name="T18" fmla="*/ 668 w 873"/>
                <a:gd name="T19" fmla="*/ 967 h 1244"/>
                <a:gd name="T20" fmla="*/ 699 w 873"/>
                <a:gd name="T21" fmla="*/ 858 h 1244"/>
                <a:gd name="T22" fmla="*/ 640 w 873"/>
                <a:gd name="T23" fmla="*/ 472 h 1244"/>
                <a:gd name="T24" fmla="*/ 552 w 873"/>
                <a:gd name="T25" fmla="*/ 431 h 1244"/>
                <a:gd name="T26" fmla="*/ 612 w 873"/>
                <a:gd name="T27" fmla="*/ 303 h 1244"/>
                <a:gd name="T28" fmla="*/ 646 w 873"/>
                <a:gd name="T29" fmla="*/ 325 h 1244"/>
                <a:gd name="T30" fmla="*/ 683 w 873"/>
                <a:gd name="T31" fmla="*/ 340 h 1244"/>
                <a:gd name="T32" fmla="*/ 734 w 873"/>
                <a:gd name="T33" fmla="*/ 333 h 1244"/>
                <a:gd name="T34" fmla="*/ 718 w 873"/>
                <a:gd name="T35" fmla="*/ 246 h 1244"/>
                <a:gd name="T36" fmla="*/ 672 w 873"/>
                <a:gd name="T37" fmla="*/ 186 h 1244"/>
                <a:gd name="T38" fmla="*/ 291 w 873"/>
                <a:gd name="T39" fmla="*/ 142 h 1244"/>
                <a:gd name="T40" fmla="*/ 210 w 873"/>
                <a:gd name="T41" fmla="*/ 177 h 1244"/>
                <a:gd name="T42" fmla="*/ 155 w 873"/>
                <a:gd name="T43" fmla="*/ 246 h 1244"/>
                <a:gd name="T44" fmla="*/ 139 w 873"/>
                <a:gd name="T45" fmla="*/ 333 h 1244"/>
                <a:gd name="T46" fmla="*/ 239 w 873"/>
                <a:gd name="T47" fmla="*/ 402 h 1244"/>
                <a:gd name="T48" fmla="*/ 346 w 873"/>
                <a:gd name="T49" fmla="*/ 364 h 1244"/>
                <a:gd name="T50" fmla="*/ 418 w 873"/>
                <a:gd name="T51" fmla="*/ 321 h 1244"/>
                <a:gd name="T52" fmla="*/ 461 w 873"/>
                <a:gd name="T53" fmla="*/ 284 h 1244"/>
                <a:gd name="T54" fmla="*/ 479 w 873"/>
                <a:gd name="T55" fmla="*/ 261 h 1244"/>
                <a:gd name="T56" fmla="*/ 321 w 873"/>
                <a:gd name="T57" fmla="*/ 0 h 1244"/>
                <a:gd name="T58" fmla="*/ 627 w 873"/>
                <a:gd name="T59" fmla="*/ 10 h 1244"/>
                <a:gd name="T60" fmla="*/ 729 w 873"/>
                <a:gd name="T61" fmla="*/ 54 h 1244"/>
                <a:gd name="T62" fmla="*/ 810 w 873"/>
                <a:gd name="T63" fmla="*/ 131 h 1244"/>
                <a:gd name="T64" fmla="*/ 860 w 873"/>
                <a:gd name="T65" fmla="*/ 232 h 1244"/>
                <a:gd name="T66" fmla="*/ 873 w 873"/>
                <a:gd name="T67" fmla="*/ 342 h 1244"/>
                <a:gd name="T68" fmla="*/ 833 w 873"/>
                <a:gd name="T69" fmla="*/ 914 h 1244"/>
                <a:gd name="T70" fmla="*/ 788 w 873"/>
                <a:gd name="T71" fmla="*/ 1039 h 1244"/>
                <a:gd name="T72" fmla="*/ 704 w 873"/>
                <a:gd name="T73" fmla="*/ 1142 h 1244"/>
                <a:gd name="T74" fmla="*/ 584 w 873"/>
                <a:gd name="T75" fmla="*/ 1216 h 1244"/>
                <a:gd name="T76" fmla="*/ 436 w 873"/>
                <a:gd name="T77" fmla="*/ 1244 h 1244"/>
                <a:gd name="T78" fmla="*/ 289 w 873"/>
                <a:gd name="T79" fmla="*/ 1216 h 1244"/>
                <a:gd name="T80" fmla="*/ 167 w 873"/>
                <a:gd name="T81" fmla="*/ 1142 h 1244"/>
                <a:gd name="T82" fmla="*/ 85 w 873"/>
                <a:gd name="T83" fmla="*/ 1039 h 1244"/>
                <a:gd name="T84" fmla="*/ 40 w 873"/>
                <a:gd name="T85" fmla="*/ 914 h 1244"/>
                <a:gd name="T86" fmla="*/ 0 w 873"/>
                <a:gd name="T87" fmla="*/ 342 h 1244"/>
                <a:gd name="T88" fmla="*/ 12 w 873"/>
                <a:gd name="T89" fmla="*/ 232 h 1244"/>
                <a:gd name="T90" fmla="*/ 62 w 873"/>
                <a:gd name="T91" fmla="*/ 131 h 1244"/>
                <a:gd name="T92" fmla="*/ 143 w 873"/>
                <a:gd name="T93" fmla="*/ 54 h 1244"/>
                <a:gd name="T94" fmla="*/ 246 w 873"/>
                <a:gd name="T95" fmla="*/ 1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73" h="1244">
                  <a:moveTo>
                    <a:pt x="527" y="412"/>
                  </a:moveTo>
                  <a:lnTo>
                    <a:pt x="504" y="430"/>
                  </a:lnTo>
                  <a:lnTo>
                    <a:pt x="480" y="447"/>
                  </a:lnTo>
                  <a:lnTo>
                    <a:pt x="452" y="465"/>
                  </a:lnTo>
                  <a:lnTo>
                    <a:pt x="420" y="482"/>
                  </a:lnTo>
                  <a:lnTo>
                    <a:pt x="386" y="498"/>
                  </a:lnTo>
                  <a:lnTo>
                    <a:pt x="347" y="514"/>
                  </a:lnTo>
                  <a:lnTo>
                    <a:pt x="306" y="527"/>
                  </a:lnTo>
                  <a:lnTo>
                    <a:pt x="259" y="540"/>
                  </a:lnTo>
                  <a:lnTo>
                    <a:pt x="208" y="551"/>
                  </a:lnTo>
                  <a:lnTo>
                    <a:pt x="154" y="558"/>
                  </a:lnTo>
                  <a:lnTo>
                    <a:pt x="173" y="858"/>
                  </a:lnTo>
                  <a:lnTo>
                    <a:pt x="178" y="897"/>
                  </a:lnTo>
                  <a:lnTo>
                    <a:pt x="189" y="933"/>
                  </a:lnTo>
                  <a:lnTo>
                    <a:pt x="205" y="967"/>
                  </a:lnTo>
                  <a:lnTo>
                    <a:pt x="224" y="998"/>
                  </a:lnTo>
                  <a:lnTo>
                    <a:pt x="248" y="1026"/>
                  </a:lnTo>
                  <a:lnTo>
                    <a:pt x="277" y="1051"/>
                  </a:lnTo>
                  <a:lnTo>
                    <a:pt x="309" y="1072"/>
                  </a:lnTo>
                  <a:lnTo>
                    <a:pt x="344" y="1089"/>
                  </a:lnTo>
                  <a:lnTo>
                    <a:pt x="380" y="1099"/>
                  </a:lnTo>
                  <a:lnTo>
                    <a:pt x="417" y="1104"/>
                  </a:lnTo>
                  <a:lnTo>
                    <a:pt x="454" y="1104"/>
                  </a:lnTo>
                  <a:lnTo>
                    <a:pt x="492" y="1099"/>
                  </a:lnTo>
                  <a:lnTo>
                    <a:pt x="528" y="1089"/>
                  </a:lnTo>
                  <a:lnTo>
                    <a:pt x="563" y="1072"/>
                  </a:lnTo>
                  <a:lnTo>
                    <a:pt x="596" y="1051"/>
                  </a:lnTo>
                  <a:lnTo>
                    <a:pt x="623" y="1026"/>
                  </a:lnTo>
                  <a:lnTo>
                    <a:pt x="648" y="998"/>
                  </a:lnTo>
                  <a:lnTo>
                    <a:pt x="668" y="967"/>
                  </a:lnTo>
                  <a:lnTo>
                    <a:pt x="684" y="933"/>
                  </a:lnTo>
                  <a:lnTo>
                    <a:pt x="694" y="897"/>
                  </a:lnTo>
                  <a:lnTo>
                    <a:pt x="699" y="858"/>
                  </a:lnTo>
                  <a:lnTo>
                    <a:pt x="723" y="497"/>
                  </a:lnTo>
                  <a:lnTo>
                    <a:pt x="679" y="485"/>
                  </a:lnTo>
                  <a:lnTo>
                    <a:pt x="640" y="472"/>
                  </a:lnTo>
                  <a:lnTo>
                    <a:pt x="608" y="461"/>
                  </a:lnTo>
                  <a:lnTo>
                    <a:pt x="582" y="449"/>
                  </a:lnTo>
                  <a:lnTo>
                    <a:pt x="552" y="431"/>
                  </a:lnTo>
                  <a:lnTo>
                    <a:pt x="527" y="412"/>
                  </a:lnTo>
                  <a:close/>
                  <a:moveTo>
                    <a:pt x="659" y="175"/>
                  </a:moveTo>
                  <a:lnTo>
                    <a:pt x="612" y="303"/>
                  </a:lnTo>
                  <a:lnTo>
                    <a:pt x="619" y="308"/>
                  </a:lnTo>
                  <a:lnTo>
                    <a:pt x="630" y="315"/>
                  </a:lnTo>
                  <a:lnTo>
                    <a:pt x="646" y="325"/>
                  </a:lnTo>
                  <a:lnTo>
                    <a:pt x="654" y="329"/>
                  </a:lnTo>
                  <a:lnTo>
                    <a:pt x="667" y="334"/>
                  </a:lnTo>
                  <a:lnTo>
                    <a:pt x="683" y="340"/>
                  </a:lnTo>
                  <a:lnTo>
                    <a:pt x="705" y="347"/>
                  </a:lnTo>
                  <a:lnTo>
                    <a:pt x="732" y="356"/>
                  </a:lnTo>
                  <a:lnTo>
                    <a:pt x="734" y="333"/>
                  </a:lnTo>
                  <a:lnTo>
                    <a:pt x="733" y="304"/>
                  </a:lnTo>
                  <a:lnTo>
                    <a:pt x="728" y="274"/>
                  </a:lnTo>
                  <a:lnTo>
                    <a:pt x="718" y="246"/>
                  </a:lnTo>
                  <a:lnTo>
                    <a:pt x="703" y="221"/>
                  </a:lnTo>
                  <a:lnTo>
                    <a:pt x="685" y="198"/>
                  </a:lnTo>
                  <a:lnTo>
                    <a:pt x="672" y="186"/>
                  </a:lnTo>
                  <a:lnTo>
                    <a:pt x="659" y="175"/>
                  </a:lnTo>
                  <a:close/>
                  <a:moveTo>
                    <a:pt x="321" y="140"/>
                  </a:moveTo>
                  <a:lnTo>
                    <a:pt x="291" y="142"/>
                  </a:lnTo>
                  <a:lnTo>
                    <a:pt x="262" y="150"/>
                  </a:lnTo>
                  <a:lnTo>
                    <a:pt x="234" y="162"/>
                  </a:lnTo>
                  <a:lnTo>
                    <a:pt x="210" y="177"/>
                  </a:lnTo>
                  <a:lnTo>
                    <a:pt x="188" y="198"/>
                  </a:lnTo>
                  <a:lnTo>
                    <a:pt x="169" y="221"/>
                  </a:lnTo>
                  <a:lnTo>
                    <a:pt x="155" y="246"/>
                  </a:lnTo>
                  <a:lnTo>
                    <a:pt x="145" y="274"/>
                  </a:lnTo>
                  <a:lnTo>
                    <a:pt x="140" y="304"/>
                  </a:lnTo>
                  <a:lnTo>
                    <a:pt x="139" y="333"/>
                  </a:lnTo>
                  <a:lnTo>
                    <a:pt x="144" y="419"/>
                  </a:lnTo>
                  <a:lnTo>
                    <a:pt x="194" y="412"/>
                  </a:lnTo>
                  <a:lnTo>
                    <a:pt x="239" y="402"/>
                  </a:lnTo>
                  <a:lnTo>
                    <a:pt x="279" y="391"/>
                  </a:lnTo>
                  <a:lnTo>
                    <a:pt x="314" y="378"/>
                  </a:lnTo>
                  <a:lnTo>
                    <a:pt x="346" y="364"/>
                  </a:lnTo>
                  <a:lnTo>
                    <a:pt x="374" y="349"/>
                  </a:lnTo>
                  <a:lnTo>
                    <a:pt x="398" y="336"/>
                  </a:lnTo>
                  <a:lnTo>
                    <a:pt x="418" y="321"/>
                  </a:lnTo>
                  <a:lnTo>
                    <a:pt x="435" y="307"/>
                  </a:lnTo>
                  <a:lnTo>
                    <a:pt x="450" y="294"/>
                  </a:lnTo>
                  <a:lnTo>
                    <a:pt x="461" y="284"/>
                  </a:lnTo>
                  <a:lnTo>
                    <a:pt x="469" y="274"/>
                  </a:lnTo>
                  <a:lnTo>
                    <a:pt x="476" y="266"/>
                  </a:lnTo>
                  <a:lnTo>
                    <a:pt x="479" y="261"/>
                  </a:lnTo>
                  <a:lnTo>
                    <a:pt x="525" y="140"/>
                  </a:lnTo>
                  <a:lnTo>
                    <a:pt x="321" y="140"/>
                  </a:lnTo>
                  <a:close/>
                  <a:moveTo>
                    <a:pt x="321" y="0"/>
                  </a:moveTo>
                  <a:lnTo>
                    <a:pt x="552" y="0"/>
                  </a:lnTo>
                  <a:lnTo>
                    <a:pt x="589" y="4"/>
                  </a:lnTo>
                  <a:lnTo>
                    <a:pt x="627" y="10"/>
                  </a:lnTo>
                  <a:lnTo>
                    <a:pt x="663" y="21"/>
                  </a:lnTo>
                  <a:lnTo>
                    <a:pt x="697" y="35"/>
                  </a:lnTo>
                  <a:lnTo>
                    <a:pt x="729" y="54"/>
                  </a:lnTo>
                  <a:lnTo>
                    <a:pt x="759" y="77"/>
                  </a:lnTo>
                  <a:lnTo>
                    <a:pt x="786" y="102"/>
                  </a:lnTo>
                  <a:lnTo>
                    <a:pt x="810" y="131"/>
                  </a:lnTo>
                  <a:lnTo>
                    <a:pt x="831" y="163"/>
                  </a:lnTo>
                  <a:lnTo>
                    <a:pt x="848" y="197"/>
                  </a:lnTo>
                  <a:lnTo>
                    <a:pt x="860" y="232"/>
                  </a:lnTo>
                  <a:lnTo>
                    <a:pt x="869" y="268"/>
                  </a:lnTo>
                  <a:lnTo>
                    <a:pt x="873" y="305"/>
                  </a:lnTo>
                  <a:lnTo>
                    <a:pt x="873" y="342"/>
                  </a:lnTo>
                  <a:lnTo>
                    <a:pt x="866" y="447"/>
                  </a:lnTo>
                  <a:lnTo>
                    <a:pt x="838" y="868"/>
                  </a:lnTo>
                  <a:lnTo>
                    <a:pt x="833" y="914"/>
                  </a:lnTo>
                  <a:lnTo>
                    <a:pt x="822" y="957"/>
                  </a:lnTo>
                  <a:lnTo>
                    <a:pt x="807" y="998"/>
                  </a:lnTo>
                  <a:lnTo>
                    <a:pt x="788" y="1039"/>
                  </a:lnTo>
                  <a:lnTo>
                    <a:pt x="764" y="1076"/>
                  </a:lnTo>
                  <a:lnTo>
                    <a:pt x="736" y="1111"/>
                  </a:lnTo>
                  <a:lnTo>
                    <a:pt x="704" y="1142"/>
                  </a:lnTo>
                  <a:lnTo>
                    <a:pt x="669" y="1170"/>
                  </a:lnTo>
                  <a:lnTo>
                    <a:pt x="631" y="1194"/>
                  </a:lnTo>
                  <a:lnTo>
                    <a:pt x="584" y="1216"/>
                  </a:lnTo>
                  <a:lnTo>
                    <a:pt x="535" y="1232"/>
                  </a:lnTo>
                  <a:lnTo>
                    <a:pt x="486" y="1241"/>
                  </a:lnTo>
                  <a:lnTo>
                    <a:pt x="436" y="1244"/>
                  </a:lnTo>
                  <a:lnTo>
                    <a:pt x="386" y="1241"/>
                  </a:lnTo>
                  <a:lnTo>
                    <a:pt x="336" y="1232"/>
                  </a:lnTo>
                  <a:lnTo>
                    <a:pt x="289" y="1216"/>
                  </a:lnTo>
                  <a:lnTo>
                    <a:pt x="242" y="1194"/>
                  </a:lnTo>
                  <a:lnTo>
                    <a:pt x="204" y="1170"/>
                  </a:lnTo>
                  <a:lnTo>
                    <a:pt x="167" y="1142"/>
                  </a:lnTo>
                  <a:lnTo>
                    <a:pt x="137" y="1111"/>
                  </a:lnTo>
                  <a:lnTo>
                    <a:pt x="108" y="1076"/>
                  </a:lnTo>
                  <a:lnTo>
                    <a:pt x="85" y="1039"/>
                  </a:lnTo>
                  <a:lnTo>
                    <a:pt x="65" y="998"/>
                  </a:lnTo>
                  <a:lnTo>
                    <a:pt x="50" y="957"/>
                  </a:lnTo>
                  <a:lnTo>
                    <a:pt x="40" y="914"/>
                  </a:lnTo>
                  <a:lnTo>
                    <a:pt x="34" y="868"/>
                  </a:lnTo>
                  <a:lnTo>
                    <a:pt x="10" y="500"/>
                  </a:lnTo>
                  <a:lnTo>
                    <a:pt x="0" y="342"/>
                  </a:lnTo>
                  <a:lnTo>
                    <a:pt x="0" y="305"/>
                  </a:lnTo>
                  <a:lnTo>
                    <a:pt x="4" y="268"/>
                  </a:lnTo>
                  <a:lnTo>
                    <a:pt x="12" y="232"/>
                  </a:lnTo>
                  <a:lnTo>
                    <a:pt x="25" y="197"/>
                  </a:lnTo>
                  <a:lnTo>
                    <a:pt x="41" y="163"/>
                  </a:lnTo>
                  <a:lnTo>
                    <a:pt x="62" y="131"/>
                  </a:lnTo>
                  <a:lnTo>
                    <a:pt x="86" y="102"/>
                  </a:lnTo>
                  <a:lnTo>
                    <a:pt x="113" y="77"/>
                  </a:lnTo>
                  <a:lnTo>
                    <a:pt x="143" y="54"/>
                  </a:lnTo>
                  <a:lnTo>
                    <a:pt x="176" y="35"/>
                  </a:lnTo>
                  <a:lnTo>
                    <a:pt x="210" y="21"/>
                  </a:lnTo>
                  <a:lnTo>
                    <a:pt x="246" y="10"/>
                  </a:lnTo>
                  <a:lnTo>
                    <a:pt x="282" y="4"/>
                  </a:lnTo>
                  <a:lnTo>
                    <a:pt x="3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13"/>
            <p:cNvSpPr>
              <a:spLocks noEditPoints="1"/>
            </p:cNvSpPr>
            <p:nvPr/>
          </p:nvSpPr>
          <p:spPr bwMode="auto">
            <a:xfrm>
              <a:off x="2628901" y="3663950"/>
              <a:ext cx="325438" cy="128588"/>
            </a:xfrm>
            <a:custGeom>
              <a:avLst/>
              <a:gdLst>
                <a:gd name="T0" fmla="*/ 472 w 2051"/>
                <a:gd name="T1" fmla="*/ 173 h 802"/>
                <a:gd name="T2" fmla="*/ 377 w 2051"/>
                <a:gd name="T3" fmla="*/ 224 h 802"/>
                <a:gd name="T4" fmla="*/ 296 w 2051"/>
                <a:gd name="T5" fmla="*/ 294 h 802"/>
                <a:gd name="T6" fmla="*/ 233 w 2051"/>
                <a:gd name="T7" fmla="*/ 380 h 802"/>
                <a:gd name="T8" fmla="*/ 189 w 2051"/>
                <a:gd name="T9" fmla="*/ 480 h 802"/>
                <a:gd name="T10" fmla="*/ 153 w 2051"/>
                <a:gd name="T11" fmla="*/ 662 h 802"/>
                <a:gd name="T12" fmla="*/ 1874 w 2051"/>
                <a:gd name="T13" fmla="*/ 533 h 802"/>
                <a:gd name="T14" fmla="*/ 1862 w 2051"/>
                <a:gd name="T15" fmla="*/ 480 h 802"/>
                <a:gd name="T16" fmla="*/ 1818 w 2051"/>
                <a:gd name="T17" fmla="*/ 380 h 802"/>
                <a:gd name="T18" fmla="*/ 1754 w 2051"/>
                <a:gd name="T19" fmla="*/ 294 h 802"/>
                <a:gd name="T20" fmla="*/ 1674 w 2051"/>
                <a:gd name="T21" fmla="*/ 224 h 802"/>
                <a:gd name="T22" fmla="*/ 1578 w 2051"/>
                <a:gd name="T23" fmla="*/ 173 h 802"/>
                <a:gd name="T24" fmla="*/ 1074 w 2051"/>
                <a:gd name="T25" fmla="*/ 607 h 802"/>
                <a:gd name="T26" fmla="*/ 1043 w 2051"/>
                <a:gd name="T27" fmla="*/ 625 h 802"/>
                <a:gd name="T28" fmla="*/ 1007 w 2051"/>
                <a:gd name="T29" fmla="*/ 625 h 802"/>
                <a:gd name="T30" fmla="*/ 975 w 2051"/>
                <a:gd name="T31" fmla="*/ 607 h 802"/>
                <a:gd name="T32" fmla="*/ 704 w 2051"/>
                <a:gd name="T33" fmla="*/ 140 h 802"/>
                <a:gd name="T34" fmla="*/ 1345 w 2051"/>
                <a:gd name="T35" fmla="*/ 140 h 802"/>
                <a:gd name="T36" fmla="*/ 1074 w 2051"/>
                <a:gd name="T37" fmla="*/ 341 h 802"/>
                <a:gd name="T38" fmla="*/ 1043 w 2051"/>
                <a:gd name="T39" fmla="*/ 359 h 802"/>
                <a:gd name="T40" fmla="*/ 1008 w 2051"/>
                <a:gd name="T41" fmla="*/ 359 h 802"/>
                <a:gd name="T42" fmla="*/ 976 w 2051"/>
                <a:gd name="T43" fmla="*/ 341 h 802"/>
                <a:gd name="T44" fmla="*/ 704 w 2051"/>
                <a:gd name="T45" fmla="*/ 140 h 802"/>
                <a:gd name="T46" fmla="*/ 800 w 2051"/>
                <a:gd name="T47" fmla="*/ 0 h 802"/>
                <a:gd name="T48" fmla="*/ 834 w 2051"/>
                <a:gd name="T49" fmla="*/ 10 h 802"/>
                <a:gd name="T50" fmla="*/ 1024 w 2051"/>
                <a:gd name="T51" fmla="*/ 193 h 802"/>
                <a:gd name="T52" fmla="*/ 1211 w 2051"/>
                <a:gd name="T53" fmla="*/ 10 h 802"/>
                <a:gd name="T54" fmla="*/ 1246 w 2051"/>
                <a:gd name="T55" fmla="*/ 0 h 802"/>
                <a:gd name="T56" fmla="*/ 1460 w 2051"/>
                <a:gd name="T57" fmla="*/ 4 h 802"/>
                <a:gd name="T58" fmla="*/ 1574 w 2051"/>
                <a:gd name="T59" fmla="*/ 25 h 802"/>
                <a:gd name="T60" fmla="*/ 1681 w 2051"/>
                <a:gd name="T61" fmla="*/ 67 h 802"/>
                <a:gd name="T62" fmla="*/ 1778 w 2051"/>
                <a:gd name="T63" fmla="*/ 128 h 802"/>
                <a:gd name="T64" fmla="*/ 1861 w 2051"/>
                <a:gd name="T65" fmla="*/ 204 h 802"/>
                <a:gd name="T66" fmla="*/ 1929 w 2051"/>
                <a:gd name="T67" fmla="*/ 295 h 802"/>
                <a:gd name="T68" fmla="*/ 1980 w 2051"/>
                <a:gd name="T69" fmla="*/ 397 h 802"/>
                <a:gd name="T70" fmla="*/ 2011 w 2051"/>
                <a:gd name="T71" fmla="*/ 508 h 802"/>
                <a:gd name="T72" fmla="*/ 2051 w 2051"/>
                <a:gd name="T73" fmla="*/ 735 h 802"/>
                <a:gd name="T74" fmla="*/ 2043 w 2051"/>
                <a:gd name="T75" fmla="*/ 764 h 802"/>
                <a:gd name="T76" fmla="*/ 2023 w 2051"/>
                <a:gd name="T77" fmla="*/ 787 h 802"/>
                <a:gd name="T78" fmla="*/ 1997 w 2051"/>
                <a:gd name="T79" fmla="*/ 800 h 802"/>
                <a:gd name="T80" fmla="*/ 69 w 2051"/>
                <a:gd name="T81" fmla="*/ 802 h 802"/>
                <a:gd name="T82" fmla="*/ 39 w 2051"/>
                <a:gd name="T83" fmla="*/ 795 h 802"/>
                <a:gd name="T84" fmla="*/ 16 w 2051"/>
                <a:gd name="T85" fmla="*/ 777 h 802"/>
                <a:gd name="T86" fmla="*/ 2 w 2051"/>
                <a:gd name="T87" fmla="*/ 750 h 802"/>
                <a:gd name="T88" fmla="*/ 1 w 2051"/>
                <a:gd name="T89" fmla="*/ 719 h 802"/>
                <a:gd name="T90" fmla="*/ 52 w 2051"/>
                <a:gd name="T91" fmla="*/ 451 h 802"/>
                <a:gd name="T92" fmla="*/ 93 w 2051"/>
                <a:gd name="T93" fmla="*/ 344 h 802"/>
                <a:gd name="T94" fmla="*/ 154 w 2051"/>
                <a:gd name="T95" fmla="*/ 248 h 802"/>
                <a:gd name="T96" fmla="*/ 229 w 2051"/>
                <a:gd name="T97" fmla="*/ 164 h 802"/>
                <a:gd name="T98" fmla="*/ 320 w 2051"/>
                <a:gd name="T99" fmla="*/ 96 h 802"/>
                <a:gd name="T100" fmla="*/ 422 w 2051"/>
                <a:gd name="T101" fmla="*/ 44 h 802"/>
                <a:gd name="T102" fmla="*/ 533 w 2051"/>
                <a:gd name="T103" fmla="*/ 12 h 802"/>
                <a:gd name="T104" fmla="*/ 591 w 2051"/>
                <a:gd name="T105" fmla="*/ 4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51" h="802">
                  <a:moveTo>
                    <a:pt x="524" y="156"/>
                  </a:moveTo>
                  <a:lnTo>
                    <a:pt x="472" y="173"/>
                  </a:lnTo>
                  <a:lnTo>
                    <a:pt x="423" y="197"/>
                  </a:lnTo>
                  <a:lnTo>
                    <a:pt x="377" y="224"/>
                  </a:lnTo>
                  <a:lnTo>
                    <a:pt x="335" y="257"/>
                  </a:lnTo>
                  <a:lnTo>
                    <a:pt x="296" y="294"/>
                  </a:lnTo>
                  <a:lnTo>
                    <a:pt x="262" y="336"/>
                  </a:lnTo>
                  <a:lnTo>
                    <a:pt x="233" y="380"/>
                  </a:lnTo>
                  <a:lnTo>
                    <a:pt x="208" y="429"/>
                  </a:lnTo>
                  <a:lnTo>
                    <a:pt x="189" y="480"/>
                  </a:lnTo>
                  <a:lnTo>
                    <a:pt x="176" y="533"/>
                  </a:lnTo>
                  <a:lnTo>
                    <a:pt x="153" y="662"/>
                  </a:lnTo>
                  <a:lnTo>
                    <a:pt x="1898" y="662"/>
                  </a:lnTo>
                  <a:lnTo>
                    <a:pt x="1874" y="533"/>
                  </a:lnTo>
                  <a:lnTo>
                    <a:pt x="1874" y="533"/>
                  </a:lnTo>
                  <a:lnTo>
                    <a:pt x="1862" y="480"/>
                  </a:lnTo>
                  <a:lnTo>
                    <a:pt x="1843" y="429"/>
                  </a:lnTo>
                  <a:lnTo>
                    <a:pt x="1818" y="380"/>
                  </a:lnTo>
                  <a:lnTo>
                    <a:pt x="1788" y="336"/>
                  </a:lnTo>
                  <a:lnTo>
                    <a:pt x="1754" y="294"/>
                  </a:lnTo>
                  <a:lnTo>
                    <a:pt x="1716" y="257"/>
                  </a:lnTo>
                  <a:lnTo>
                    <a:pt x="1674" y="224"/>
                  </a:lnTo>
                  <a:lnTo>
                    <a:pt x="1628" y="197"/>
                  </a:lnTo>
                  <a:lnTo>
                    <a:pt x="1578" y="173"/>
                  </a:lnTo>
                  <a:lnTo>
                    <a:pt x="1527" y="156"/>
                  </a:lnTo>
                  <a:lnTo>
                    <a:pt x="1074" y="607"/>
                  </a:lnTo>
                  <a:lnTo>
                    <a:pt x="1059" y="619"/>
                  </a:lnTo>
                  <a:lnTo>
                    <a:pt x="1043" y="625"/>
                  </a:lnTo>
                  <a:lnTo>
                    <a:pt x="1025" y="628"/>
                  </a:lnTo>
                  <a:lnTo>
                    <a:pt x="1007" y="625"/>
                  </a:lnTo>
                  <a:lnTo>
                    <a:pt x="990" y="619"/>
                  </a:lnTo>
                  <a:lnTo>
                    <a:pt x="975" y="607"/>
                  </a:lnTo>
                  <a:lnTo>
                    <a:pt x="524" y="156"/>
                  </a:lnTo>
                  <a:close/>
                  <a:moveTo>
                    <a:pt x="704" y="140"/>
                  </a:moveTo>
                  <a:lnTo>
                    <a:pt x="1025" y="460"/>
                  </a:lnTo>
                  <a:lnTo>
                    <a:pt x="1345" y="140"/>
                  </a:lnTo>
                  <a:lnTo>
                    <a:pt x="1275" y="140"/>
                  </a:lnTo>
                  <a:lnTo>
                    <a:pt x="1074" y="341"/>
                  </a:lnTo>
                  <a:lnTo>
                    <a:pt x="1059" y="351"/>
                  </a:lnTo>
                  <a:lnTo>
                    <a:pt x="1043" y="359"/>
                  </a:lnTo>
                  <a:lnTo>
                    <a:pt x="1025" y="361"/>
                  </a:lnTo>
                  <a:lnTo>
                    <a:pt x="1008" y="359"/>
                  </a:lnTo>
                  <a:lnTo>
                    <a:pt x="991" y="353"/>
                  </a:lnTo>
                  <a:lnTo>
                    <a:pt x="976" y="341"/>
                  </a:lnTo>
                  <a:lnTo>
                    <a:pt x="771" y="140"/>
                  </a:lnTo>
                  <a:lnTo>
                    <a:pt x="704" y="140"/>
                  </a:lnTo>
                  <a:close/>
                  <a:moveTo>
                    <a:pt x="648" y="0"/>
                  </a:moveTo>
                  <a:lnTo>
                    <a:pt x="800" y="0"/>
                  </a:lnTo>
                  <a:lnTo>
                    <a:pt x="817" y="4"/>
                  </a:lnTo>
                  <a:lnTo>
                    <a:pt x="834" y="10"/>
                  </a:lnTo>
                  <a:lnTo>
                    <a:pt x="849" y="21"/>
                  </a:lnTo>
                  <a:lnTo>
                    <a:pt x="1024" y="193"/>
                  </a:lnTo>
                  <a:lnTo>
                    <a:pt x="1196" y="22"/>
                  </a:lnTo>
                  <a:lnTo>
                    <a:pt x="1211" y="10"/>
                  </a:lnTo>
                  <a:lnTo>
                    <a:pt x="1228" y="4"/>
                  </a:lnTo>
                  <a:lnTo>
                    <a:pt x="1246" y="0"/>
                  </a:lnTo>
                  <a:lnTo>
                    <a:pt x="1403" y="0"/>
                  </a:lnTo>
                  <a:lnTo>
                    <a:pt x="1460" y="4"/>
                  </a:lnTo>
                  <a:lnTo>
                    <a:pt x="1517" y="12"/>
                  </a:lnTo>
                  <a:lnTo>
                    <a:pt x="1574" y="25"/>
                  </a:lnTo>
                  <a:lnTo>
                    <a:pt x="1629" y="44"/>
                  </a:lnTo>
                  <a:lnTo>
                    <a:pt x="1681" y="67"/>
                  </a:lnTo>
                  <a:lnTo>
                    <a:pt x="1731" y="96"/>
                  </a:lnTo>
                  <a:lnTo>
                    <a:pt x="1778" y="128"/>
                  </a:lnTo>
                  <a:lnTo>
                    <a:pt x="1820" y="164"/>
                  </a:lnTo>
                  <a:lnTo>
                    <a:pt x="1861" y="204"/>
                  </a:lnTo>
                  <a:lnTo>
                    <a:pt x="1897" y="248"/>
                  </a:lnTo>
                  <a:lnTo>
                    <a:pt x="1929" y="295"/>
                  </a:lnTo>
                  <a:lnTo>
                    <a:pt x="1957" y="344"/>
                  </a:lnTo>
                  <a:lnTo>
                    <a:pt x="1980" y="397"/>
                  </a:lnTo>
                  <a:lnTo>
                    <a:pt x="1999" y="451"/>
                  </a:lnTo>
                  <a:lnTo>
                    <a:pt x="2011" y="508"/>
                  </a:lnTo>
                  <a:lnTo>
                    <a:pt x="2050" y="719"/>
                  </a:lnTo>
                  <a:lnTo>
                    <a:pt x="2051" y="735"/>
                  </a:lnTo>
                  <a:lnTo>
                    <a:pt x="2049" y="750"/>
                  </a:lnTo>
                  <a:lnTo>
                    <a:pt x="2043" y="764"/>
                  </a:lnTo>
                  <a:lnTo>
                    <a:pt x="2035" y="777"/>
                  </a:lnTo>
                  <a:lnTo>
                    <a:pt x="2023" y="787"/>
                  </a:lnTo>
                  <a:lnTo>
                    <a:pt x="2010" y="795"/>
                  </a:lnTo>
                  <a:lnTo>
                    <a:pt x="1997" y="800"/>
                  </a:lnTo>
                  <a:lnTo>
                    <a:pt x="1981" y="802"/>
                  </a:lnTo>
                  <a:lnTo>
                    <a:pt x="69" y="802"/>
                  </a:lnTo>
                  <a:lnTo>
                    <a:pt x="54" y="800"/>
                  </a:lnTo>
                  <a:lnTo>
                    <a:pt x="39" y="795"/>
                  </a:lnTo>
                  <a:lnTo>
                    <a:pt x="26" y="787"/>
                  </a:lnTo>
                  <a:lnTo>
                    <a:pt x="16" y="777"/>
                  </a:lnTo>
                  <a:lnTo>
                    <a:pt x="7" y="764"/>
                  </a:lnTo>
                  <a:lnTo>
                    <a:pt x="2" y="750"/>
                  </a:lnTo>
                  <a:lnTo>
                    <a:pt x="0" y="735"/>
                  </a:lnTo>
                  <a:lnTo>
                    <a:pt x="1" y="719"/>
                  </a:lnTo>
                  <a:lnTo>
                    <a:pt x="39" y="508"/>
                  </a:lnTo>
                  <a:lnTo>
                    <a:pt x="52" y="451"/>
                  </a:lnTo>
                  <a:lnTo>
                    <a:pt x="70" y="397"/>
                  </a:lnTo>
                  <a:lnTo>
                    <a:pt x="93" y="344"/>
                  </a:lnTo>
                  <a:lnTo>
                    <a:pt x="121" y="295"/>
                  </a:lnTo>
                  <a:lnTo>
                    <a:pt x="154" y="248"/>
                  </a:lnTo>
                  <a:lnTo>
                    <a:pt x="190" y="204"/>
                  </a:lnTo>
                  <a:lnTo>
                    <a:pt x="229" y="164"/>
                  </a:lnTo>
                  <a:lnTo>
                    <a:pt x="273" y="128"/>
                  </a:lnTo>
                  <a:lnTo>
                    <a:pt x="320" y="96"/>
                  </a:lnTo>
                  <a:lnTo>
                    <a:pt x="370" y="67"/>
                  </a:lnTo>
                  <a:lnTo>
                    <a:pt x="422" y="44"/>
                  </a:lnTo>
                  <a:lnTo>
                    <a:pt x="476" y="25"/>
                  </a:lnTo>
                  <a:lnTo>
                    <a:pt x="533" y="12"/>
                  </a:lnTo>
                  <a:lnTo>
                    <a:pt x="533" y="12"/>
                  </a:lnTo>
                  <a:lnTo>
                    <a:pt x="591" y="4"/>
                  </a:lnTo>
                  <a:lnTo>
                    <a:pt x="64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14"/>
            <p:cNvSpPr>
              <a:spLocks/>
            </p:cNvSpPr>
            <p:nvPr/>
          </p:nvSpPr>
          <p:spPr bwMode="auto">
            <a:xfrm>
              <a:off x="2819401" y="3840163"/>
              <a:ext cx="28575" cy="22225"/>
            </a:xfrm>
            <a:custGeom>
              <a:avLst/>
              <a:gdLst>
                <a:gd name="T0" fmla="*/ 71 w 182"/>
                <a:gd name="T1" fmla="*/ 0 h 140"/>
                <a:gd name="T2" fmla="*/ 113 w 182"/>
                <a:gd name="T3" fmla="*/ 0 h 140"/>
                <a:gd name="T4" fmla="*/ 131 w 182"/>
                <a:gd name="T5" fmla="*/ 3 h 140"/>
                <a:gd name="T6" fmla="*/ 148 w 182"/>
                <a:gd name="T7" fmla="*/ 9 h 140"/>
                <a:gd name="T8" fmla="*/ 162 w 182"/>
                <a:gd name="T9" fmla="*/ 21 h 140"/>
                <a:gd name="T10" fmla="*/ 173 w 182"/>
                <a:gd name="T11" fmla="*/ 35 h 140"/>
                <a:gd name="T12" fmla="*/ 180 w 182"/>
                <a:gd name="T13" fmla="*/ 52 h 140"/>
                <a:gd name="T14" fmla="*/ 182 w 182"/>
                <a:gd name="T15" fmla="*/ 70 h 140"/>
                <a:gd name="T16" fmla="*/ 180 w 182"/>
                <a:gd name="T17" fmla="*/ 88 h 140"/>
                <a:gd name="T18" fmla="*/ 173 w 182"/>
                <a:gd name="T19" fmla="*/ 105 h 140"/>
                <a:gd name="T20" fmla="*/ 162 w 182"/>
                <a:gd name="T21" fmla="*/ 118 h 140"/>
                <a:gd name="T22" fmla="*/ 148 w 182"/>
                <a:gd name="T23" fmla="*/ 130 h 140"/>
                <a:gd name="T24" fmla="*/ 131 w 182"/>
                <a:gd name="T25" fmla="*/ 136 h 140"/>
                <a:gd name="T26" fmla="*/ 113 w 182"/>
                <a:gd name="T27" fmla="*/ 140 h 140"/>
                <a:gd name="T28" fmla="*/ 71 w 182"/>
                <a:gd name="T29" fmla="*/ 140 h 140"/>
                <a:gd name="T30" fmla="*/ 51 w 182"/>
                <a:gd name="T31" fmla="*/ 136 h 140"/>
                <a:gd name="T32" fmla="*/ 34 w 182"/>
                <a:gd name="T33" fmla="*/ 130 h 140"/>
                <a:gd name="T34" fmla="*/ 21 w 182"/>
                <a:gd name="T35" fmla="*/ 118 h 140"/>
                <a:gd name="T36" fmla="*/ 10 w 182"/>
                <a:gd name="T37" fmla="*/ 105 h 140"/>
                <a:gd name="T38" fmla="*/ 3 w 182"/>
                <a:gd name="T39" fmla="*/ 88 h 140"/>
                <a:gd name="T40" fmla="*/ 0 w 182"/>
                <a:gd name="T41" fmla="*/ 70 h 140"/>
                <a:gd name="T42" fmla="*/ 3 w 182"/>
                <a:gd name="T43" fmla="*/ 52 h 140"/>
                <a:gd name="T44" fmla="*/ 10 w 182"/>
                <a:gd name="T45" fmla="*/ 35 h 140"/>
                <a:gd name="T46" fmla="*/ 21 w 182"/>
                <a:gd name="T47" fmla="*/ 21 h 140"/>
                <a:gd name="T48" fmla="*/ 34 w 182"/>
                <a:gd name="T49" fmla="*/ 9 h 140"/>
                <a:gd name="T50" fmla="*/ 51 w 182"/>
                <a:gd name="T51" fmla="*/ 3 h 140"/>
                <a:gd name="T52" fmla="*/ 71 w 182"/>
                <a:gd name="T5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2" h="140">
                  <a:moveTo>
                    <a:pt x="71" y="0"/>
                  </a:moveTo>
                  <a:lnTo>
                    <a:pt x="113" y="0"/>
                  </a:lnTo>
                  <a:lnTo>
                    <a:pt x="131" y="3"/>
                  </a:lnTo>
                  <a:lnTo>
                    <a:pt x="148" y="9"/>
                  </a:lnTo>
                  <a:lnTo>
                    <a:pt x="162" y="21"/>
                  </a:lnTo>
                  <a:lnTo>
                    <a:pt x="173" y="35"/>
                  </a:lnTo>
                  <a:lnTo>
                    <a:pt x="180" y="52"/>
                  </a:lnTo>
                  <a:lnTo>
                    <a:pt x="182" y="70"/>
                  </a:lnTo>
                  <a:lnTo>
                    <a:pt x="180" y="88"/>
                  </a:lnTo>
                  <a:lnTo>
                    <a:pt x="173" y="105"/>
                  </a:lnTo>
                  <a:lnTo>
                    <a:pt x="162" y="118"/>
                  </a:lnTo>
                  <a:lnTo>
                    <a:pt x="148" y="130"/>
                  </a:lnTo>
                  <a:lnTo>
                    <a:pt x="131" y="136"/>
                  </a:lnTo>
                  <a:lnTo>
                    <a:pt x="113" y="140"/>
                  </a:lnTo>
                  <a:lnTo>
                    <a:pt x="71" y="140"/>
                  </a:lnTo>
                  <a:lnTo>
                    <a:pt x="51" y="136"/>
                  </a:lnTo>
                  <a:lnTo>
                    <a:pt x="34" y="130"/>
                  </a:lnTo>
                  <a:lnTo>
                    <a:pt x="21" y="118"/>
                  </a:lnTo>
                  <a:lnTo>
                    <a:pt x="10" y="105"/>
                  </a:lnTo>
                  <a:lnTo>
                    <a:pt x="3" y="88"/>
                  </a:lnTo>
                  <a:lnTo>
                    <a:pt x="0" y="70"/>
                  </a:lnTo>
                  <a:lnTo>
                    <a:pt x="3" y="52"/>
                  </a:lnTo>
                  <a:lnTo>
                    <a:pt x="10" y="35"/>
                  </a:lnTo>
                  <a:lnTo>
                    <a:pt x="21" y="21"/>
                  </a:lnTo>
                  <a:lnTo>
                    <a:pt x="34" y="9"/>
                  </a:lnTo>
                  <a:lnTo>
                    <a:pt x="51" y="3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15"/>
            <p:cNvSpPr>
              <a:spLocks noEditPoints="1"/>
            </p:cNvSpPr>
            <p:nvPr/>
          </p:nvSpPr>
          <p:spPr bwMode="auto">
            <a:xfrm>
              <a:off x="2535238" y="3813175"/>
              <a:ext cx="298450" cy="203200"/>
            </a:xfrm>
            <a:custGeom>
              <a:avLst/>
              <a:gdLst>
                <a:gd name="T0" fmla="*/ 1565 w 1879"/>
                <a:gd name="T1" fmla="*/ 915 h 1284"/>
                <a:gd name="T2" fmla="*/ 1509 w 1879"/>
                <a:gd name="T3" fmla="*/ 970 h 1284"/>
                <a:gd name="T4" fmla="*/ 1499 w 1879"/>
                <a:gd name="T5" fmla="*/ 1052 h 1284"/>
                <a:gd name="T6" fmla="*/ 1542 w 1879"/>
                <a:gd name="T7" fmla="*/ 1119 h 1284"/>
                <a:gd name="T8" fmla="*/ 1618 w 1879"/>
                <a:gd name="T9" fmla="*/ 1145 h 1284"/>
                <a:gd name="T10" fmla="*/ 1694 w 1879"/>
                <a:gd name="T11" fmla="*/ 1119 h 1284"/>
                <a:gd name="T12" fmla="*/ 1736 w 1879"/>
                <a:gd name="T13" fmla="*/ 1052 h 1284"/>
                <a:gd name="T14" fmla="*/ 1728 w 1879"/>
                <a:gd name="T15" fmla="*/ 970 h 1284"/>
                <a:gd name="T16" fmla="*/ 1671 w 1879"/>
                <a:gd name="T17" fmla="*/ 915 h 1284"/>
                <a:gd name="T18" fmla="*/ 261 w 1879"/>
                <a:gd name="T19" fmla="*/ 902 h 1284"/>
                <a:gd name="T20" fmla="*/ 186 w 1879"/>
                <a:gd name="T21" fmla="*/ 929 h 1284"/>
                <a:gd name="T22" fmla="*/ 143 w 1879"/>
                <a:gd name="T23" fmla="*/ 996 h 1284"/>
                <a:gd name="T24" fmla="*/ 152 w 1879"/>
                <a:gd name="T25" fmla="*/ 1077 h 1284"/>
                <a:gd name="T26" fmla="*/ 208 w 1879"/>
                <a:gd name="T27" fmla="*/ 1132 h 1284"/>
                <a:gd name="T28" fmla="*/ 289 w 1879"/>
                <a:gd name="T29" fmla="*/ 1142 h 1284"/>
                <a:gd name="T30" fmla="*/ 356 w 1879"/>
                <a:gd name="T31" fmla="*/ 1099 h 1284"/>
                <a:gd name="T32" fmla="*/ 382 w 1879"/>
                <a:gd name="T33" fmla="*/ 1023 h 1284"/>
                <a:gd name="T34" fmla="*/ 356 w 1879"/>
                <a:gd name="T35" fmla="*/ 948 h 1284"/>
                <a:gd name="T36" fmla="*/ 289 w 1879"/>
                <a:gd name="T37" fmla="*/ 905 h 1284"/>
                <a:gd name="T38" fmla="*/ 1636 w 1879"/>
                <a:gd name="T39" fmla="*/ 2 h 1284"/>
                <a:gd name="T40" fmla="*/ 1679 w 1879"/>
                <a:gd name="T41" fmla="*/ 34 h 1284"/>
                <a:gd name="T42" fmla="*/ 1687 w 1879"/>
                <a:gd name="T43" fmla="*/ 773 h 1284"/>
                <a:gd name="T44" fmla="*/ 1786 w 1879"/>
                <a:gd name="T45" fmla="*/ 825 h 1284"/>
                <a:gd name="T46" fmla="*/ 1854 w 1879"/>
                <a:gd name="T47" fmla="*/ 912 h 1284"/>
                <a:gd name="T48" fmla="*/ 1879 w 1879"/>
                <a:gd name="T49" fmla="*/ 1023 h 1284"/>
                <a:gd name="T50" fmla="*/ 1855 w 1879"/>
                <a:gd name="T51" fmla="*/ 1133 h 1284"/>
                <a:gd name="T52" fmla="*/ 1789 w 1879"/>
                <a:gd name="T53" fmla="*/ 1220 h 1284"/>
                <a:gd name="T54" fmla="*/ 1694 w 1879"/>
                <a:gd name="T55" fmla="*/ 1273 h 1284"/>
                <a:gd name="T56" fmla="*/ 1580 w 1879"/>
                <a:gd name="T57" fmla="*/ 1281 h 1284"/>
                <a:gd name="T58" fmla="*/ 1476 w 1879"/>
                <a:gd name="T59" fmla="*/ 1242 h 1284"/>
                <a:gd name="T60" fmla="*/ 1399 w 1879"/>
                <a:gd name="T61" fmla="*/ 1165 h 1284"/>
                <a:gd name="T62" fmla="*/ 1360 w 1879"/>
                <a:gd name="T63" fmla="*/ 1062 h 1284"/>
                <a:gd name="T64" fmla="*/ 1369 w 1879"/>
                <a:gd name="T65" fmla="*/ 947 h 1284"/>
                <a:gd name="T66" fmla="*/ 1424 w 1879"/>
                <a:gd name="T67" fmla="*/ 850 h 1284"/>
                <a:gd name="T68" fmla="*/ 1513 w 1879"/>
                <a:gd name="T69" fmla="*/ 786 h 1284"/>
                <a:gd name="T70" fmla="*/ 511 w 1879"/>
                <a:gd name="T71" fmla="*/ 316 h 1284"/>
                <a:gd name="T72" fmla="*/ 421 w 1879"/>
                <a:gd name="T73" fmla="*/ 340 h 1284"/>
                <a:gd name="T74" fmla="*/ 356 w 1879"/>
                <a:gd name="T75" fmla="*/ 405 h 1284"/>
                <a:gd name="T76" fmla="*/ 331 w 1879"/>
                <a:gd name="T77" fmla="*/ 495 h 1284"/>
                <a:gd name="T78" fmla="*/ 399 w 1879"/>
                <a:gd name="T79" fmla="*/ 802 h 1284"/>
                <a:gd name="T80" fmla="*/ 479 w 1879"/>
                <a:gd name="T81" fmla="*/ 880 h 1284"/>
                <a:gd name="T82" fmla="*/ 520 w 1879"/>
                <a:gd name="T83" fmla="*/ 985 h 1284"/>
                <a:gd name="T84" fmla="*/ 511 w 1879"/>
                <a:gd name="T85" fmla="*/ 1098 h 1284"/>
                <a:gd name="T86" fmla="*/ 458 w 1879"/>
                <a:gd name="T87" fmla="*/ 1194 h 1284"/>
                <a:gd name="T88" fmla="*/ 372 w 1879"/>
                <a:gd name="T89" fmla="*/ 1260 h 1284"/>
                <a:gd name="T90" fmla="*/ 261 w 1879"/>
                <a:gd name="T91" fmla="*/ 1284 h 1284"/>
                <a:gd name="T92" fmla="*/ 152 w 1879"/>
                <a:gd name="T93" fmla="*/ 1260 h 1284"/>
                <a:gd name="T94" fmla="*/ 65 w 1879"/>
                <a:gd name="T95" fmla="*/ 1194 h 1284"/>
                <a:gd name="T96" fmla="*/ 12 w 1879"/>
                <a:gd name="T97" fmla="*/ 1098 h 1284"/>
                <a:gd name="T98" fmla="*/ 3 w 1879"/>
                <a:gd name="T99" fmla="*/ 985 h 1284"/>
                <a:gd name="T100" fmla="*/ 44 w 1879"/>
                <a:gd name="T101" fmla="*/ 880 h 1284"/>
                <a:gd name="T102" fmla="*/ 123 w 1879"/>
                <a:gd name="T103" fmla="*/ 802 h 1284"/>
                <a:gd name="T104" fmla="*/ 191 w 1879"/>
                <a:gd name="T105" fmla="*/ 495 h 1284"/>
                <a:gd name="T106" fmla="*/ 217 w 1879"/>
                <a:gd name="T107" fmla="*/ 371 h 1284"/>
                <a:gd name="T108" fmla="*/ 286 w 1879"/>
                <a:gd name="T109" fmla="*/ 270 h 1284"/>
                <a:gd name="T110" fmla="*/ 387 w 1879"/>
                <a:gd name="T111" fmla="*/ 201 h 1284"/>
                <a:gd name="T112" fmla="*/ 511 w 1879"/>
                <a:gd name="T113" fmla="*/ 176 h 1284"/>
                <a:gd name="T114" fmla="*/ 1551 w 1879"/>
                <a:gd name="T115" fmla="*/ 51 h 1284"/>
                <a:gd name="T116" fmla="*/ 1583 w 1879"/>
                <a:gd name="T117" fmla="*/ 9 h 1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79" h="1284">
                  <a:moveTo>
                    <a:pt x="1618" y="902"/>
                  </a:moveTo>
                  <a:lnTo>
                    <a:pt x="1591" y="905"/>
                  </a:lnTo>
                  <a:lnTo>
                    <a:pt x="1565" y="915"/>
                  </a:lnTo>
                  <a:lnTo>
                    <a:pt x="1542" y="929"/>
                  </a:lnTo>
                  <a:lnTo>
                    <a:pt x="1524" y="948"/>
                  </a:lnTo>
                  <a:lnTo>
                    <a:pt x="1509" y="970"/>
                  </a:lnTo>
                  <a:lnTo>
                    <a:pt x="1499" y="996"/>
                  </a:lnTo>
                  <a:lnTo>
                    <a:pt x="1496" y="1023"/>
                  </a:lnTo>
                  <a:lnTo>
                    <a:pt x="1499" y="1052"/>
                  </a:lnTo>
                  <a:lnTo>
                    <a:pt x="1509" y="1077"/>
                  </a:lnTo>
                  <a:lnTo>
                    <a:pt x="1524" y="1099"/>
                  </a:lnTo>
                  <a:lnTo>
                    <a:pt x="1542" y="1119"/>
                  </a:lnTo>
                  <a:lnTo>
                    <a:pt x="1565" y="1132"/>
                  </a:lnTo>
                  <a:lnTo>
                    <a:pt x="1591" y="1142"/>
                  </a:lnTo>
                  <a:lnTo>
                    <a:pt x="1618" y="1145"/>
                  </a:lnTo>
                  <a:lnTo>
                    <a:pt x="1646" y="1142"/>
                  </a:lnTo>
                  <a:lnTo>
                    <a:pt x="1671" y="1132"/>
                  </a:lnTo>
                  <a:lnTo>
                    <a:pt x="1694" y="1119"/>
                  </a:lnTo>
                  <a:lnTo>
                    <a:pt x="1713" y="1099"/>
                  </a:lnTo>
                  <a:lnTo>
                    <a:pt x="1728" y="1077"/>
                  </a:lnTo>
                  <a:lnTo>
                    <a:pt x="1736" y="1052"/>
                  </a:lnTo>
                  <a:lnTo>
                    <a:pt x="1739" y="1023"/>
                  </a:lnTo>
                  <a:lnTo>
                    <a:pt x="1736" y="996"/>
                  </a:lnTo>
                  <a:lnTo>
                    <a:pt x="1728" y="970"/>
                  </a:lnTo>
                  <a:lnTo>
                    <a:pt x="1713" y="948"/>
                  </a:lnTo>
                  <a:lnTo>
                    <a:pt x="1694" y="929"/>
                  </a:lnTo>
                  <a:lnTo>
                    <a:pt x="1671" y="915"/>
                  </a:lnTo>
                  <a:lnTo>
                    <a:pt x="1646" y="905"/>
                  </a:lnTo>
                  <a:lnTo>
                    <a:pt x="1618" y="902"/>
                  </a:lnTo>
                  <a:close/>
                  <a:moveTo>
                    <a:pt x="261" y="902"/>
                  </a:moveTo>
                  <a:lnTo>
                    <a:pt x="234" y="905"/>
                  </a:lnTo>
                  <a:lnTo>
                    <a:pt x="208" y="915"/>
                  </a:lnTo>
                  <a:lnTo>
                    <a:pt x="186" y="929"/>
                  </a:lnTo>
                  <a:lnTo>
                    <a:pt x="167" y="948"/>
                  </a:lnTo>
                  <a:lnTo>
                    <a:pt x="152" y="970"/>
                  </a:lnTo>
                  <a:lnTo>
                    <a:pt x="143" y="996"/>
                  </a:lnTo>
                  <a:lnTo>
                    <a:pt x="140" y="1023"/>
                  </a:lnTo>
                  <a:lnTo>
                    <a:pt x="143" y="1052"/>
                  </a:lnTo>
                  <a:lnTo>
                    <a:pt x="152" y="1077"/>
                  </a:lnTo>
                  <a:lnTo>
                    <a:pt x="167" y="1099"/>
                  </a:lnTo>
                  <a:lnTo>
                    <a:pt x="186" y="1119"/>
                  </a:lnTo>
                  <a:lnTo>
                    <a:pt x="208" y="1132"/>
                  </a:lnTo>
                  <a:lnTo>
                    <a:pt x="234" y="1142"/>
                  </a:lnTo>
                  <a:lnTo>
                    <a:pt x="261" y="1145"/>
                  </a:lnTo>
                  <a:lnTo>
                    <a:pt x="289" y="1142"/>
                  </a:lnTo>
                  <a:lnTo>
                    <a:pt x="314" y="1132"/>
                  </a:lnTo>
                  <a:lnTo>
                    <a:pt x="338" y="1119"/>
                  </a:lnTo>
                  <a:lnTo>
                    <a:pt x="356" y="1099"/>
                  </a:lnTo>
                  <a:lnTo>
                    <a:pt x="371" y="1077"/>
                  </a:lnTo>
                  <a:lnTo>
                    <a:pt x="379" y="1052"/>
                  </a:lnTo>
                  <a:lnTo>
                    <a:pt x="382" y="1023"/>
                  </a:lnTo>
                  <a:lnTo>
                    <a:pt x="379" y="996"/>
                  </a:lnTo>
                  <a:lnTo>
                    <a:pt x="371" y="970"/>
                  </a:lnTo>
                  <a:lnTo>
                    <a:pt x="356" y="948"/>
                  </a:lnTo>
                  <a:lnTo>
                    <a:pt x="338" y="929"/>
                  </a:lnTo>
                  <a:lnTo>
                    <a:pt x="314" y="915"/>
                  </a:lnTo>
                  <a:lnTo>
                    <a:pt x="289" y="905"/>
                  </a:lnTo>
                  <a:lnTo>
                    <a:pt x="261" y="902"/>
                  </a:lnTo>
                  <a:close/>
                  <a:moveTo>
                    <a:pt x="1618" y="0"/>
                  </a:moveTo>
                  <a:lnTo>
                    <a:pt x="1636" y="2"/>
                  </a:lnTo>
                  <a:lnTo>
                    <a:pt x="1653" y="9"/>
                  </a:lnTo>
                  <a:lnTo>
                    <a:pt x="1667" y="20"/>
                  </a:lnTo>
                  <a:lnTo>
                    <a:pt x="1679" y="34"/>
                  </a:lnTo>
                  <a:lnTo>
                    <a:pt x="1685" y="51"/>
                  </a:lnTo>
                  <a:lnTo>
                    <a:pt x="1687" y="69"/>
                  </a:lnTo>
                  <a:lnTo>
                    <a:pt x="1687" y="773"/>
                  </a:lnTo>
                  <a:lnTo>
                    <a:pt x="1724" y="786"/>
                  </a:lnTo>
                  <a:lnTo>
                    <a:pt x="1756" y="802"/>
                  </a:lnTo>
                  <a:lnTo>
                    <a:pt x="1786" y="825"/>
                  </a:lnTo>
                  <a:lnTo>
                    <a:pt x="1813" y="850"/>
                  </a:lnTo>
                  <a:lnTo>
                    <a:pt x="1836" y="880"/>
                  </a:lnTo>
                  <a:lnTo>
                    <a:pt x="1854" y="912"/>
                  </a:lnTo>
                  <a:lnTo>
                    <a:pt x="1868" y="947"/>
                  </a:lnTo>
                  <a:lnTo>
                    <a:pt x="1877" y="985"/>
                  </a:lnTo>
                  <a:lnTo>
                    <a:pt x="1879" y="1023"/>
                  </a:lnTo>
                  <a:lnTo>
                    <a:pt x="1877" y="1062"/>
                  </a:lnTo>
                  <a:lnTo>
                    <a:pt x="1868" y="1098"/>
                  </a:lnTo>
                  <a:lnTo>
                    <a:pt x="1855" y="1133"/>
                  </a:lnTo>
                  <a:lnTo>
                    <a:pt x="1837" y="1165"/>
                  </a:lnTo>
                  <a:lnTo>
                    <a:pt x="1815" y="1194"/>
                  </a:lnTo>
                  <a:lnTo>
                    <a:pt x="1789" y="1220"/>
                  </a:lnTo>
                  <a:lnTo>
                    <a:pt x="1761" y="1242"/>
                  </a:lnTo>
                  <a:lnTo>
                    <a:pt x="1728" y="1260"/>
                  </a:lnTo>
                  <a:lnTo>
                    <a:pt x="1694" y="1273"/>
                  </a:lnTo>
                  <a:lnTo>
                    <a:pt x="1657" y="1281"/>
                  </a:lnTo>
                  <a:lnTo>
                    <a:pt x="1618" y="1284"/>
                  </a:lnTo>
                  <a:lnTo>
                    <a:pt x="1580" y="1281"/>
                  </a:lnTo>
                  <a:lnTo>
                    <a:pt x="1543" y="1273"/>
                  </a:lnTo>
                  <a:lnTo>
                    <a:pt x="1508" y="1260"/>
                  </a:lnTo>
                  <a:lnTo>
                    <a:pt x="1476" y="1242"/>
                  </a:lnTo>
                  <a:lnTo>
                    <a:pt x="1447" y="1220"/>
                  </a:lnTo>
                  <a:lnTo>
                    <a:pt x="1422" y="1194"/>
                  </a:lnTo>
                  <a:lnTo>
                    <a:pt x="1399" y="1165"/>
                  </a:lnTo>
                  <a:lnTo>
                    <a:pt x="1381" y="1133"/>
                  </a:lnTo>
                  <a:lnTo>
                    <a:pt x="1369" y="1098"/>
                  </a:lnTo>
                  <a:lnTo>
                    <a:pt x="1360" y="1062"/>
                  </a:lnTo>
                  <a:lnTo>
                    <a:pt x="1357" y="1023"/>
                  </a:lnTo>
                  <a:lnTo>
                    <a:pt x="1360" y="985"/>
                  </a:lnTo>
                  <a:lnTo>
                    <a:pt x="1369" y="947"/>
                  </a:lnTo>
                  <a:lnTo>
                    <a:pt x="1382" y="912"/>
                  </a:lnTo>
                  <a:lnTo>
                    <a:pt x="1401" y="880"/>
                  </a:lnTo>
                  <a:lnTo>
                    <a:pt x="1424" y="850"/>
                  </a:lnTo>
                  <a:lnTo>
                    <a:pt x="1450" y="825"/>
                  </a:lnTo>
                  <a:lnTo>
                    <a:pt x="1480" y="802"/>
                  </a:lnTo>
                  <a:lnTo>
                    <a:pt x="1513" y="786"/>
                  </a:lnTo>
                  <a:lnTo>
                    <a:pt x="1548" y="773"/>
                  </a:lnTo>
                  <a:lnTo>
                    <a:pt x="1548" y="316"/>
                  </a:lnTo>
                  <a:lnTo>
                    <a:pt x="511" y="316"/>
                  </a:lnTo>
                  <a:lnTo>
                    <a:pt x="479" y="318"/>
                  </a:lnTo>
                  <a:lnTo>
                    <a:pt x="448" y="326"/>
                  </a:lnTo>
                  <a:lnTo>
                    <a:pt x="421" y="340"/>
                  </a:lnTo>
                  <a:lnTo>
                    <a:pt x="395" y="357"/>
                  </a:lnTo>
                  <a:lnTo>
                    <a:pt x="374" y="379"/>
                  </a:lnTo>
                  <a:lnTo>
                    <a:pt x="356" y="405"/>
                  </a:lnTo>
                  <a:lnTo>
                    <a:pt x="342" y="432"/>
                  </a:lnTo>
                  <a:lnTo>
                    <a:pt x="334" y="463"/>
                  </a:lnTo>
                  <a:lnTo>
                    <a:pt x="331" y="495"/>
                  </a:lnTo>
                  <a:lnTo>
                    <a:pt x="331" y="773"/>
                  </a:lnTo>
                  <a:lnTo>
                    <a:pt x="367" y="786"/>
                  </a:lnTo>
                  <a:lnTo>
                    <a:pt x="399" y="802"/>
                  </a:lnTo>
                  <a:lnTo>
                    <a:pt x="429" y="825"/>
                  </a:lnTo>
                  <a:lnTo>
                    <a:pt x="456" y="850"/>
                  </a:lnTo>
                  <a:lnTo>
                    <a:pt x="479" y="880"/>
                  </a:lnTo>
                  <a:lnTo>
                    <a:pt x="497" y="912"/>
                  </a:lnTo>
                  <a:lnTo>
                    <a:pt x="511" y="947"/>
                  </a:lnTo>
                  <a:lnTo>
                    <a:pt x="520" y="985"/>
                  </a:lnTo>
                  <a:lnTo>
                    <a:pt x="523" y="1023"/>
                  </a:lnTo>
                  <a:lnTo>
                    <a:pt x="520" y="1062"/>
                  </a:lnTo>
                  <a:lnTo>
                    <a:pt x="511" y="1098"/>
                  </a:lnTo>
                  <a:lnTo>
                    <a:pt x="498" y="1133"/>
                  </a:lnTo>
                  <a:lnTo>
                    <a:pt x="480" y="1165"/>
                  </a:lnTo>
                  <a:lnTo>
                    <a:pt x="458" y="1194"/>
                  </a:lnTo>
                  <a:lnTo>
                    <a:pt x="432" y="1220"/>
                  </a:lnTo>
                  <a:lnTo>
                    <a:pt x="404" y="1242"/>
                  </a:lnTo>
                  <a:lnTo>
                    <a:pt x="372" y="1260"/>
                  </a:lnTo>
                  <a:lnTo>
                    <a:pt x="337" y="1273"/>
                  </a:lnTo>
                  <a:lnTo>
                    <a:pt x="300" y="1281"/>
                  </a:lnTo>
                  <a:lnTo>
                    <a:pt x="261" y="1284"/>
                  </a:lnTo>
                  <a:lnTo>
                    <a:pt x="223" y="1281"/>
                  </a:lnTo>
                  <a:lnTo>
                    <a:pt x="186" y="1273"/>
                  </a:lnTo>
                  <a:lnTo>
                    <a:pt x="152" y="1260"/>
                  </a:lnTo>
                  <a:lnTo>
                    <a:pt x="119" y="1242"/>
                  </a:lnTo>
                  <a:lnTo>
                    <a:pt x="90" y="1220"/>
                  </a:lnTo>
                  <a:lnTo>
                    <a:pt x="65" y="1194"/>
                  </a:lnTo>
                  <a:lnTo>
                    <a:pt x="42" y="1165"/>
                  </a:lnTo>
                  <a:lnTo>
                    <a:pt x="24" y="1133"/>
                  </a:lnTo>
                  <a:lnTo>
                    <a:pt x="12" y="1098"/>
                  </a:lnTo>
                  <a:lnTo>
                    <a:pt x="3" y="1062"/>
                  </a:lnTo>
                  <a:lnTo>
                    <a:pt x="0" y="1023"/>
                  </a:lnTo>
                  <a:lnTo>
                    <a:pt x="3" y="985"/>
                  </a:lnTo>
                  <a:lnTo>
                    <a:pt x="12" y="947"/>
                  </a:lnTo>
                  <a:lnTo>
                    <a:pt x="25" y="912"/>
                  </a:lnTo>
                  <a:lnTo>
                    <a:pt x="44" y="880"/>
                  </a:lnTo>
                  <a:lnTo>
                    <a:pt x="67" y="850"/>
                  </a:lnTo>
                  <a:lnTo>
                    <a:pt x="93" y="825"/>
                  </a:lnTo>
                  <a:lnTo>
                    <a:pt x="123" y="802"/>
                  </a:lnTo>
                  <a:lnTo>
                    <a:pt x="156" y="786"/>
                  </a:lnTo>
                  <a:lnTo>
                    <a:pt x="191" y="773"/>
                  </a:lnTo>
                  <a:lnTo>
                    <a:pt x="191" y="495"/>
                  </a:lnTo>
                  <a:lnTo>
                    <a:pt x="194" y="451"/>
                  </a:lnTo>
                  <a:lnTo>
                    <a:pt x="203" y="410"/>
                  </a:lnTo>
                  <a:lnTo>
                    <a:pt x="217" y="371"/>
                  </a:lnTo>
                  <a:lnTo>
                    <a:pt x="236" y="334"/>
                  </a:lnTo>
                  <a:lnTo>
                    <a:pt x="258" y="300"/>
                  </a:lnTo>
                  <a:lnTo>
                    <a:pt x="286" y="270"/>
                  </a:lnTo>
                  <a:lnTo>
                    <a:pt x="316" y="242"/>
                  </a:lnTo>
                  <a:lnTo>
                    <a:pt x="350" y="219"/>
                  </a:lnTo>
                  <a:lnTo>
                    <a:pt x="387" y="201"/>
                  </a:lnTo>
                  <a:lnTo>
                    <a:pt x="426" y="187"/>
                  </a:lnTo>
                  <a:lnTo>
                    <a:pt x="468" y="179"/>
                  </a:lnTo>
                  <a:lnTo>
                    <a:pt x="511" y="176"/>
                  </a:lnTo>
                  <a:lnTo>
                    <a:pt x="1548" y="176"/>
                  </a:lnTo>
                  <a:lnTo>
                    <a:pt x="1548" y="69"/>
                  </a:lnTo>
                  <a:lnTo>
                    <a:pt x="1551" y="51"/>
                  </a:lnTo>
                  <a:lnTo>
                    <a:pt x="1558" y="34"/>
                  </a:lnTo>
                  <a:lnTo>
                    <a:pt x="1568" y="20"/>
                  </a:lnTo>
                  <a:lnTo>
                    <a:pt x="1583" y="9"/>
                  </a:lnTo>
                  <a:lnTo>
                    <a:pt x="1599" y="2"/>
                  </a:lnTo>
                  <a:lnTo>
                    <a:pt x="16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16"/>
            <p:cNvSpPr>
              <a:spLocks noEditPoints="1"/>
            </p:cNvSpPr>
            <p:nvPr/>
          </p:nvSpPr>
          <p:spPr bwMode="auto">
            <a:xfrm>
              <a:off x="2865438" y="3840163"/>
              <a:ext cx="184150" cy="176213"/>
            </a:xfrm>
            <a:custGeom>
              <a:avLst/>
              <a:gdLst>
                <a:gd name="T0" fmla="*/ 871 w 1160"/>
                <a:gd name="T1" fmla="*/ 729 h 1108"/>
                <a:gd name="T2" fmla="*/ 822 w 1160"/>
                <a:gd name="T3" fmla="*/ 753 h 1108"/>
                <a:gd name="T4" fmla="*/ 789 w 1160"/>
                <a:gd name="T5" fmla="*/ 794 h 1108"/>
                <a:gd name="T6" fmla="*/ 777 w 1160"/>
                <a:gd name="T7" fmla="*/ 847 h 1108"/>
                <a:gd name="T8" fmla="*/ 789 w 1160"/>
                <a:gd name="T9" fmla="*/ 901 h 1108"/>
                <a:gd name="T10" fmla="*/ 822 w 1160"/>
                <a:gd name="T11" fmla="*/ 943 h 1108"/>
                <a:gd name="T12" fmla="*/ 871 w 1160"/>
                <a:gd name="T13" fmla="*/ 966 h 1108"/>
                <a:gd name="T14" fmla="*/ 926 w 1160"/>
                <a:gd name="T15" fmla="*/ 966 h 1108"/>
                <a:gd name="T16" fmla="*/ 975 w 1160"/>
                <a:gd name="T17" fmla="*/ 943 h 1108"/>
                <a:gd name="T18" fmla="*/ 1008 w 1160"/>
                <a:gd name="T19" fmla="*/ 901 h 1108"/>
                <a:gd name="T20" fmla="*/ 1020 w 1160"/>
                <a:gd name="T21" fmla="*/ 847 h 1108"/>
                <a:gd name="T22" fmla="*/ 1008 w 1160"/>
                <a:gd name="T23" fmla="*/ 794 h 1108"/>
                <a:gd name="T24" fmla="*/ 975 w 1160"/>
                <a:gd name="T25" fmla="*/ 753 h 1108"/>
                <a:gd name="T26" fmla="*/ 926 w 1160"/>
                <a:gd name="T27" fmla="*/ 729 h 1108"/>
                <a:gd name="T28" fmla="*/ 70 w 1160"/>
                <a:gd name="T29" fmla="*/ 0 h 1108"/>
                <a:gd name="T30" fmla="*/ 688 w 1160"/>
                <a:gd name="T31" fmla="*/ 3 h 1108"/>
                <a:gd name="T32" fmla="*/ 770 w 1160"/>
                <a:gd name="T33" fmla="*/ 25 h 1108"/>
                <a:gd name="T34" fmla="*/ 840 w 1160"/>
                <a:gd name="T35" fmla="*/ 66 h 1108"/>
                <a:gd name="T36" fmla="*/ 899 w 1160"/>
                <a:gd name="T37" fmla="*/ 124 h 1108"/>
                <a:gd name="T38" fmla="*/ 940 w 1160"/>
                <a:gd name="T39" fmla="*/ 195 h 1108"/>
                <a:gd name="T40" fmla="*/ 962 w 1160"/>
                <a:gd name="T41" fmla="*/ 275 h 1108"/>
                <a:gd name="T42" fmla="*/ 964 w 1160"/>
                <a:gd name="T43" fmla="*/ 596 h 1108"/>
                <a:gd name="T44" fmla="*/ 1035 w 1160"/>
                <a:gd name="T45" fmla="*/ 625 h 1108"/>
                <a:gd name="T46" fmla="*/ 1092 w 1160"/>
                <a:gd name="T47" fmla="*/ 673 h 1108"/>
                <a:gd name="T48" fmla="*/ 1134 w 1160"/>
                <a:gd name="T49" fmla="*/ 735 h 1108"/>
                <a:gd name="T50" fmla="*/ 1157 w 1160"/>
                <a:gd name="T51" fmla="*/ 808 h 1108"/>
                <a:gd name="T52" fmla="*/ 1157 w 1160"/>
                <a:gd name="T53" fmla="*/ 886 h 1108"/>
                <a:gd name="T54" fmla="*/ 1135 w 1160"/>
                <a:gd name="T55" fmla="*/ 957 h 1108"/>
                <a:gd name="T56" fmla="*/ 1095 w 1160"/>
                <a:gd name="T57" fmla="*/ 1018 h 1108"/>
                <a:gd name="T58" fmla="*/ 1041 w 1160"/>
                <a:gd name="T59" fmla="*/ 1066 h 1108"/>
                <a:gd name="T60" fmla="*/ 974 w 1160"/>
                <a:gd name="T61" fmla="*/ 1097 h 1108"/>
                <a:gd name="T62" fmla="*/ 899 w 1160"/>
                <a:gd name="T63" fmla="*/ 1108 h 1108"/>
                <a:gd name="T64" fmla="*/ 823 w 1160"/>
                <a:gd name="T65" fmla="*/ 1097 h 1108"/>
                <a:gd name="T66" fmla="*/ 756 w 1160"/>
                <a:gd name="T67" fmla="*/ 1066 h 1108"/>
                <a:gd name="T68" fmla="*/ 702 w 1160"/>
                <a:gd name="T69" fmla="*/ 1018 h 1108"/>
                <a:gd name="T70" fmla="*/ 662 w 1160"/>
                <a:gd name="T71" fmla="*/ 957 h 1108"/>
                <a:gd name="T72" fmla="*/ 640 w 1160"/>
                <a:gd name="T73" fmla="*/ 886 h 1108"/>
                <a:gd name="T74" fmla="*/ 640 w 1160"/>
                <a:gd name="T75" fmla="*/ 809 h 1108"/>
                <a:gd name="T76" fmla="*/ 663 w 1160"/>
                <a:gd name="T77" fmla="*/ 737 h 1108"/>
                <a:gd name="T78" fmla="*/ 702 w 1160"/>
                <a:gd name="T79" fmla="*/ 676 h 1108"/>
                <a:gd name="T80" fmla="*/ 758 w 1160"/>
                <a:gd name="T81" fmla="*/ 629 h 1108"/>
                <a:gd name="T82" fmla="*/ 825 w 1160"/>
                <a:gd name="T83" fmla="*/ 598 h 1108"/>
                <a:gd name="T84" fmla="*/ 822 w 1160"/>
                <a:gd name="T85" fmla="*/ 287 h 1108"/>
                <a:gd name="T86" fmla="*/ 801 w 1160"/>
                <a:gd name="T87" fmla="*/ 229 h 1108"/>
                <a:gd name="T88" fmla="*/ 761 w 1160"/>
                <a:gd name="T89" fmla="*/ 181 h 1108"/>
                <a:gd name="T90" fmla="*/ 708 w 1160"/>
                <a:gd name="T91" fmla="*/ 150 h 1108"/>
                <a:gd name="T92" fmla="*/ 646 w 1160"/>
                <a:gd name="T93" fmla="*/ 140 h 1108"/>
                <a:gd name="T94" fmla="*/ 51 w 1160"/>
                <a:gd name="T95" fmla="*/ 136 h 1108"/>
                <a:gd name="T96" fmla="*/ 21 w 1160"/>
                <a:gd name="T97" fmla="*/ 118 h 1108"/>
                <a:gd name="T98" fmla="*/ 3 w 1160"/>
                <a:gd name="T99" fmla="*/ 88 h 1108"/>
                <a:gd name="T100" fmla="*/ 3 w 1160"/>
                <a:gd name="T101" fmla="*/ 52 h 1108"/>
                <a:gd name="T102" fmla="*/ 21 w 1160"/>
                <a:gd name="T103" fmla="*/ 21 h 1108"/>
                <a:gd name="T104" fmla="*/ 51 w 1160"/>
                <a:gd name="T105" fmla="*/ 3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60" h="1108">
                  <a:moveTo>
                    <a:pt x="899" y="726"/>
                  </a:moveTo>
                  <a:lnTo>
                    <a:pt x="871" y="729"/>
                  </a:lnTo>
                  <a:lnTo>
                    <a:pt x="845" y="739"/>
                  </a:lnTo>
                  <a:lnTo>
                    <a:pt x="822" y="753"/>
                  </a:lnTo>
                  <a:lnTo>
                    <a:pt x="804" y="772"/>
                  </a:lnTo>
                  <a:lnTo>
                    <a:pt x="789" y="794"/>
                  </a:lnTo>
                  <a:lnTo>
                    <a:pt x="781" y="820"/>
                  </a:lnTo>
                  <a:lnTo>
                    <a:pt x="777" y="847"/>
                  </a:lnTo>
                  <a:lnTo>
                    <a:pt x="781" y="876"/>
                  </a:lnTo>
                  <a:lnTo>
                    <a:pt x="789" y="901"/>
                  </a:lnTo>
                  <a:lnTo>
                    <a:pt x="804" y="923"/>
                  </a:lnTo>
                  <a:lnTo>
                    <a:pt x="822" y="943"/>
                  </a:lnTo>
                  <a:lnTo>
                    <a:pt x="845" y="956"/>
                  </a:lnTo>
                  <a:lnTo>
                    <a:pt x="871" y="966"/>
                  </a:lnTo>
                  <a:lnTo>
                    <a:pt x="899" y="969"/>
                  </a:lnTo>
                  <a:lnTo>
                    <a:pt x="926" y="966"/>
                  </a:lnTo>
                  <a:lnTo>
                    <a:pt x="952" y="956"/>
                  </a:lnTo>
                  <a:lnTo>
                    <a:pt x="975" y="943"/>
                  </a:lnTo>
                  <a:lnTo>
                    <a:pt x="993" y="923"/>
                  </a:lnTo>
                  <a:lnTo>
                    <a:pt x="1008" y="901"/>
                  </a:lnTo>
                  <a:lnTo>
                    <a:pt x="1016" y="876"/>
                  </a:lnTo>
                  <a:lnTo>
                    <a:pt x="1020" y="847"/>
                  </a:lnTo>
                  <a:lnTo>
                    <a:pt x="1016" y="820"/>
                  </a:lnTo>
                  <a:lnTo>
                    <a:pt x="1008" y="794"/>
                  </a:lnTo>
                  <a:lnTo>
                    <a:pt x="993" y="772"/>
                  </a:lnTo>
                  <a:lnTo>
                    <a:pt x="975" y="753"/>
                  </a:lnTo>
                  <a:lnTo>
                    <a:pt x="952" y="739"/>
                  </a:lnTo>
                  <a:lnTo>
                    <a:pt x="926" y="729"/>
                  </a:lnTo>
                  <a:lnTo>
                    <a:pt x="899" y="726"/>
                  </a:lnTo>
                  <a:close/>
                  <a:moveTo>
                    <a:pt x="70" y="0"/>
                  </a:moveTo>
                  <a:lnTo>
                    <a:pt x="646" y="0"/>
                  </a:lnTo>
                  <a:lnTo>
                    <a:pt x="688" y="3"/>
                  </a:lnTo>
                  <a:lnTo>
                    <a:pt x="730" y="11"/>
                  </a:lnTo>
                  <a:lnTo>
                    <a:pt x="770" y="25"/>
                  </a:lnTo>
                  <a:lnTo>
                    <a:pt x="806" y="43"/>
                  </a:lnTo>
                  <a:lnTo>
                    <a:pt x="840" y="66"/>
                  </a:lnTo>
                  <a:lnTo>
                    <a:pt x="871" y="93"/>
                  </a:lnTo>
                  <a:lnTo>
                    <a:pt x="899" y="124"/>
                  </a:lnTo>
                  <a:lnTo>
                    <a:pt x="921" y="158"/>
                  </a:lnTo>
                  <a:lnTo>
                    <a:pt x="940" y="195"/>
                  </a:lnTo>
                  <a:lnTo>
                    <a:pt x="954" y="234"/>
                  </a:lnTo>
                  <a:lnTo>
                    <a:pt x="962" y="275"/>
                  </a:lnTo>
                  <a:lnTo>
                    <a:pt x="964" y="319"/>
                  </a:lnTo>
                  <a:lnTo>
                    <a:pt x="964" y="596"/>
                  </a:lnTo>
                  <a:lnTo>
                    <a:pt x="1001" y="607"/>
                  </a:lnTo>
                  <a:lnTo>
                    <a:pt x="1035" y="625"/>
                  </a:lnTo>
                  <a:lnTo>
                    <a:pt x="1065" y="647"/>
                  </a:lnTo>
                  <a:lnTo>
                    <a:pt x="1092" y="673"/>
                  </a:lnTo>
                  <a:lnTo>
                    <a:pt x="1115" y="702"/>
                  </a:lnTo>
                  <a:lnTo>
                    <a:pt x="1134" y="735"/>
                  </a:lnTo>
                  <a:lnTo>
                    <a:pt x="1148" y="771"/>
                  </a:lnTo>
                  <a:lnTo>
                    <a:pt x="1157" y="808"/>
                  </a:lnTo>
                  <a:lnTo>
                    <a:pt x="1160" y="847"/>
                  </a:lnTo>
                  <a:lnTo>
                    <a:pt x="1157" y="886"/>
                  </a:lnTo>
                  <a:lnTo>
                    <a:pt x="1148" y="922"/>
                  </a:lnTo>
                  <a:lnTo>
                    <a:pt x="1135" y="957"/>
                  </a:lnTo>
                  <a:lnTo>
                    <a:pt x="1117" y="989"/>
                  </a:lnTo>
                  <a:lnTo>
                    <a:pt x="1095" y="1018"/>
                  </a:lnTo>
                  <a:lnTo>
                    <a:pt x="1070" y="1044"/>
                  </a:lnTo>
                  <a:lnTo>
                    <a:pt x="1041" y="1066"/>
                  </a:lnTo>
                  <a:lnTo>
                    <a:pt x="1008" y="1084"/>
                  </a:lnTo>
                  <a:lnTo>
                    <a:pt x="974" y="1097"/>
                  </a:lnTo>
                  <a:lnTo>
                    <a:pt x="937" y="1105"/>
                  </a:lnTo>
                  <a:lnTo>
                    <a:pt x="899" y="1108"/>
                  </a:lnTo>
                  <a:lnTo>
                    <a:pt x="860" y="1105"/>
                  </a:lnTo>
                  <a:lnTo>
                    <a:pt x="823" y="1097"/>
                  </a:lnTo>
                  <a:lnTo>
                    <a:pt x="789" y="1084"/>
                  </a:lnTo>
                  <a:lnTo>
                    <a:pt x="756" y="1066"/>
                  </a:lnTo>
                  <a:lnTo>
                    <a:pt x="727" y="1044"/>
                  </a:lnTo>
                  <a:lnTo>
                    <a:pt x="702" y="1018"/>
                  </a:lnTo>
                  <a:lnTo>
                    <a:pt x="680" y="989"/>
                  </a:lnTo>
                  <a:lnTo>
                    <a:pt x="662" y="957"/>
                  </a:lnTo>
                  <a:lnTo>
                    <a:pt x="649" y="922"/>
                  </a:lnTo>
                  <a:lnTo>
                    <a:pt x="640" y="886"/>
                  </a:lnTo>
                  <a:lnTo>
                    <a:pt x="637" y="847"/>
                  </a:lnTo>
                  <a:lnTo>
                    <a:pt x="640" y="809"/>
                  </a:lnTo>
                  <a:lnTo>
                    <a:pt x="649" y="772"/>
                  </a:lnTo>
                  <a:lnTo>
                    <a:pt x="663" y="737"/>
                  </a:lnTo>
                  <a:lnTo>
                    <a:pt x="680" y="705"/>
                  </a:lnTo>
                  <a:lnTo>
                    <a:pt x="702" y="676"/>
                  </a:lnTo>
                  <a:lnTo>
                    <a:pt x="729" y="650"/>
                  </a:lnTo>
                  <a:lnTo>
                    <a:pt x="758" y="629"/>
                  </a:lnTo>
                  <a:lnTo>
                    <a:pt x="790" y="611"/>
                  </a:lnTo>
                  <a:lnTo>
                    <a:pt x="825" y="598"/>
                  </a:lnTo>
                  <a:lnTo>
                    <a:pt x="825" y="319"/>
                  </a:lnTo>
                  <a:lnTo>
                    <a:pt x="822" y="287"/>
                  </a:lnTo>
                  <a:lnTo>
                    <a:pt x="814" y="256"/>
                  </a:lnTo>
                  <a:lnTo>
                    <a:pt x="801" y="229"/>
                  </a:lnTo>
                  <a:lnTo>
                    <a:pt x="783" y="203"/>
                  </a:lnTo>
                  <a:lnTo>
                    <a:pt x="761" y="181"/>
                  </a:lnTo>
                  <a:lnTo>
                    <a:pt x="736" y="164"/>
                  </a:lnTo>
                  <a:lnTo>
                    <a:pt x="708" y="150"/>
                  </a:lnTo>
                  <a:lnTo>
                    <a:pt x="677" y="142"/>
                  </a:lnTo>
                  <a:lnTo>
                    <a:pt x="646" y="140"/>
                  </a:lnTo>
                  <a:lnTo>
                    <a:pt x="70" y="140"/>
                  </a:lnTo>
                  <a:lnTo>
                    <a:pt x="51" y="136"/>
                  </a:lnTo>
                  <a:lnTo>
                    <a:pt x="35" y="130"/>
                  </a:lnTo>
                  <a:lnTo>
                    <a:pt x="21" y="118"/>
                  </a:lnTo>
                  <a:lnTo>
                    <a:pt x="9" y="105"/>
                  </a:lnTo>
                  <a:lnTo>
                    <a:pt x="3" y="88"/>
                  </a:lnTo>
                  <a:lnTo>
                    <a:pt x="0" y="70"/>
                  </a:lnTo>
                  <a:lnTo>
                    <a:pt x="3" y="52"/>
                  </a:lnTo>
                  <a:lnTo>
                    <a:pt x="9" y="35"/>
                  </a:lnTo>
                  <a:lnTo>
                    <a:pt x="21" y="21"/>
                  </a:lnTo>
                  <a:lnTo>
                    <a:pt x="35" y="9"/>
                  </a:lnTo>
                  <a:lnTo>
                    <a:pt x="51" y="3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8" name="Group 18"/>
          <p:cNvGrpSpPr/>
          <p:nvPr/>
        </p:nvGrpSpPr>
        <p:grpSpPr>
          <a:xfrm>
            <a:off x="8737658" y="3272269"/>
            <a:ext cx="461963" cy="550863"/>
            <a:chOff x="11036300" y="1916113"/>
            <a:chExt cx="461963" cy="550863"/>
          </a:xfrm>
          <a:solidFill>
            <a:srgbClr val="000000"/>
          </a:solidFill>
        </p:grpSpPr>
        <p:sp>
          <p:nvSpPr>
            <p:cNvPr id="39" name="Freeform 6"/>
            <p:cNvSpPr>
              <a:spLocks/>
            </p:cNvSpPr>
            <p:nvPr/>
          </p:nvSpPr>
          <p:spPr bwMode="auto">
            <a:xfrm>
              <a:off x="11036300" y="1916113"/>
              <a:ext cx="461963" cy="496888"/>
            </a:xfrm>
            <a:custGeom>
              <a:avLst/>
              <a:gdLst>
                <a:gd name="T0" fmla="*/ 1633 w 2909"/>
                <a:gd name="T1" fmla="*/ 13 h 3125"/>
                <a:gd name="T2" fmla="*/ 1841 w 2909"/>
                <a:gd name="T3" fmla="*/ 100 h 3125"/>
                <a:gd name="T4" fmla="*/ 1998 w 2909"/>
                <a:gd name="T5" fmla="*/ 257 h 3125"/>
                <a:gd name="T6" fmla="*/ 2086 w 2909"/>
                <a:gd name="T7" fmla="*/ 465 h 3125"/>
                <a:gd name="T8" fmla="*/ 2095 w 2909"/>
                <a:gd name="T9" fmla="*/ 1191 h 3125"/>
                <a:gd name="T10" fmla="*/ 2038 w 2909"/>
                <a:gd name="T11" fmla="*/ 1338 h 3125"/>
                <a:gd name="T12" fmla="*/ 2007 w 2909"/>
                <a:gd name="T13" fmla="*/ 1894 h 3125"/>
                <a:gd name="T14" fmla="*/ 2141 w 2909"/>
                <a:gd name="T15" fmla="*/ 1966 h 3125"/>
                <a:gd name="T16" fmla="*/ 2328 w 2909"/>
                <a:gd name="T17" fmla="*/ 2076 h 3125"/>
                <a:gd name="T18" fmla="*/ 2549 w 2909"/>
                <a:gd name="T19" fmla="*/ 2221 h 3125"/>
                <a:gd name="T20" fmla="*/ 2782 w 2909"/>
                <a:gd name="T21" fmla="*/ 2398 h 3125"/>
                <a:gd name="T22" fmla="*/ 2885 w 2909"/>
                <a:gd name="T23" fmla="*/ 2536 h 3125"/>
                <a:gd name="T24" fmla="*/ 2909 w 2909"/>
                <a:gd name="T25" fmla="*/ 3054 h 3125"/>
                <a:gd name="T26" fmla="*/ 2874 w 2909"/>
                <a:gd name="T27" fmla="*/ 3114 h 3125"/>
                <a:gd name="T28" fmla="*/ 2803 w 2909"/>
                <a:gd name="T29" fmla="*/ 3114 h 3125"/>
                <a:gd name="T30" fmla="*/ 2768 w 2909"/>
                <a:gd name="T31" fmla="*/ 3054 h 3125"/>
                <a:gd name="T32" fmla="*/ 2748 w 2909"/>
                <a:gd name="T33" fmla="*/ 2576 h 3125"/>
                <a:gd name="T34" fmla="*/ 2638 w 2909"/>
                <a:gd name="T35" fmla="*/ 2461 h 3125"/>
                <a:gd name="T36" fmla="*/ 2419 w 2909"/>
                <a:gd name="T37" fmla="*/ 2302 h 3125"/>
                <a:gd name="T38" fmla="*/ 2216 w 2909"/>
                <a:gd name="T39" fmla="*/ 2171 h 3125"/>
                <a:gd name="T40" fmla="*/ 2046 w 2909"/>
                <a:gd name="T41" fmla="*/ 2073 h 3125"/>
                <a:gd name="T42" fmla="*/ 1929 w 2909"/>
                <a:gd name="T43" fmla="*/ 2012 h 3125"/>
                <a:gd name="T44" fmla="*/ 1864 w 2909"/>
                <a:gd name="T45" fmla="*/ 1969 h 3125"/>
                <a:gd name="T46" fmla="*/ 1843 w 2909"/>
                <a:gd name="T47" fmla="*/ 1363 h 3125"/>
                <a:gd name="T48" fmla="*/ 1874 w 2909"/>
                <a:gd name="T49" fmla="*/ 1305 h 3125"/>
                <a:gd name="T50" fmla="*/ 1947 w 2909"/>
                <a:gd name="T51" fmla="*/ 1211 h 3125"/>
                <a:gd name="T52" fmla="*/ 1955 w 2909"/>
                <a:gd name="T53" fmla="*/ 530 h 3125"/>
                <a:gd name="T54" fmla="*/ 1888 w 2909"/>
                <a:gd name="T55" fmla="*/ 346 h 3125"/>
                <a:gd name="T56" fmla="*/ 1752 w 2909"/>
                <a:gd name="T57" fmla="*/ 210 h 3125"/>
                <a:gd name="T58" fmla="*/ 1567 w 2909"/>
                <a:gd name="T59" fmla="*/ 143 h 3125"/>
                <a:gd name="T60" fmla="*/ 1291 w 2909"/>
                <a:gd name="T61" fmla="*/ 152 h 3125"/>
                <a:gd name="T62" fmla="*/ 1116 w 2909"/>
                <a:gd name="T63" fmla="*/ 237 h 3125"/>
                <a:gd name="T64" fmla="*/ 995 w 2909"/>
                <a:gd name="T65" fmla="*/ 388 h 3125"/>
                <a:gd name="T66" fmla="*/ 950 w 2909"/>
                <a:gd name="T67" fmla="*/ 582 h 3125"/>
                <a:gd name="T68" fmla="*/ 972 w 2909"/>
                <a:gd name="T69" fmla="*/ 1238 h 3125"/>
                <a:gd name="T70" fmla="*/ 1046 w 2909"/>
                <a:gd name="T71" fmla="*/ 1316 h 3125"/>
                <a:gd name="T72" fmla="*/ 1065 w 2909"/>
                <a:gd name="T73" fmla="*/ 1911 h 3125"/>
                <a:gd name="T74" fmla="*/ 1030 w 2909"/>
                <a:gd name="T75" fmla="*/ 1985 h 3125"/>
                <a:gd name="T76" fmla="*/ 955 w 2909"/>
                <a:gd name="T77" fmla="*/ 2025 h 3125"/>
                <a:gd name="T78" fmla="*/ 824 w 2909"/>
                <a:gd name="T79" fmla="*/ 2095 h 3125"/>
                <a:gd name="T80" fmla="*/ 645 w 2909"/>
                <a:gd name="T81" fmla="*/ 2202 h 3125"/>
                <a:gd name="T82" fmla="*/ 435 w 2909"/>
                <a:gd name="T83" fmla="*/ 2340 h 3125"/>
                <a:gd name="T84" fmla="*/ 214 w 2909"/>
                <a:gd name="T85" fmla="*/ 2507 h 3125"/>
                <a:gd name="T86" fmla="*/ 149 w 2909"/>
                <a:gd name="T87" fmla="*/ 2606 h 3125"/>
                <a:gd name="T88" fmla="*/ 138 w 2909"/>
                <a:gd name="T89" fmla="*/ 3073 h 3125"/>
                <a:gd name="T90" fmla="*/ 89 w 2909"/>
                <a:gd name="T91" fmla="*/ 3122 h 3125"/>
                <a:gd name="T92" fmla="*/ 20 w 2909"/>
                <a:gd name="T93" fmla="*/ 3104 h 3125"/>
                <a:gd name="T94" fmla="*/ 0 w 2909"/>
                <a:gd name="T95" fmla="*/ 2665 h 3125"/>
                <a:gd name="T96" fmla="*/ 42 w 2909"/>
                <a:gd name="T97" fmla="*/ 2498 h 3125"/>
                <a:gd name="T98" fmla="*/ 184 w 2909"/>
                <a:gd name="T99" fmla="*/ 2352 h 3125"/>
                <a:gd name="T100" fmla="*/ 416 w 2909"/>
                <a:gd name="T101" fmla="*/ 2183 h 3125"/>
                <a:gd name="T102" fmla="*/ 631 w 2909"/>
                <a:gd name="T103" fmla="*/ 2046 h 3125"/>
                <a:gd name="T104" fmla="*/ 807 w 2909"/>
                <a:gd name="T105" fmla="*/ 1945 h 3125"/>
                <a:gd name="T106" fmla="*/ 925 w 2909"/>
                <a:gd name="T107" fmla="*/ 1883 h 3125"/>
                <a:gd name="T108" fmla="*/ 848 w 2909"/>
                <a:gd name="T109" fmla="*/ 1305 h 3125"/>
                <a:gd name="T110" fmla="*/ 809 w 2909"/>
                <a:gd name="T111" fmla="*/ 1151 h 3125"/>
                <a:gd name="T112" fmla="*/ 836 w 2909"/>
                <a:gd name="T113" fmla="*/ 409 h 3125"/>
                <a:gd name="T114" fmla="*/ 943 w 2909"/>
                <a:gd name="T115" fmla="*/ 212 h 3125"/>
                <a:gd name="T116" fmla="*/ 1115 w 2909"/>
                <a:gd name="T117" fmla="*/ 71 h 3125"/>
                <a:gd name="T118" fmla="*/ 1333 w 2909"/>
                <a:gd name="T119" fmla="*/ 3 h 3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09" h="3125">
                  <a:moveTo>
                    <a:pt x="1393" y="0"/>
                  </a:moveTo>
                  <a:lnTo>
                    <a:pt x="1515" y="0"/>
                  </a:lnTo>
                  <a:lnTo>
                    <a:pt x="1574" y="3"/>
                  </a:lnTo>
                  <a:lnTo>
                    <a:pt x="1633" y="13"/>
                  </a:lnTo>
                  <a:lnTo>
                    <a:pt x="1689" y="26"/>
                  </a:lnTo>
                  <a:lnTo>
                    <a:pt x="1742" y="46"/>
                  </a:lnTo>
                  <a:lnTo>
                    <a:pt x="1793" y="71"/>
                  </a:lnTo>
                  <a:lnTo>
                    <a:pt x="1841" y="100"/>
                  </a:lnTo>
                  <a:lnTo>
                    <a:pt x="1886" y="133"/>
                  </a:lnTo>
                  <a:lnTo>
                    <a:pt x="1927" y="171"/>
                  </a:lnTo>
                  <a:lnTo>
                    <a:pt x="1965" y="212"/>
                  </a:lnTo>
                  <a:lnTo>
                    <a:pt x="1998" y="257"/>
                  </a:lnTo>
                  <a:lnTo>
                    <a:pt x="2028" y="305"/>
                  </a:lnTo>
                  <a:lnTo>
                    <a:pt x="2052" y="355"/>
                  </a:lnTo>
                  <a:lnTo>
                    <a:pt x="2072" y="409"/>
                  </a:lnTo>
                  <a:lnTo>
                    <a:pt x="2086" y="465"/>
                  </a:lnTo>
                  <a:lnTo>
                    <a:pt x="2095" y="523"/>
                  </a:lnTo>
                  <a:lnTo>
                    <a:pt x="2098" y="582"/>
                  </a:lnTo>
                  <a:lnTo>
                    <a:pt x="2098" y="1150"/>
                  </a:lnTo>
                  <a:lnTo>
                    <a:pt x="2095" y="1191"/>
                  </a:lnTo>
                  <a:lnTo>
                    <a:pt x="2088" y="1230"/>
                  </a:lnTo>
                  <a:lnTo>
                    <a:pt x="2076" y="1268"/>
                  </a:lnTo>
                  <a:lnTo>
                    <a:pt x="2059" y="1305"/>
                  </a:lnTo>
                  <a:lnTo>
                    <a:pt x="2038" y="1338"/>
                  </a:lnTo>
                  <a:lnTo>
                    <a:pt x="2013" y="1369"/>
                  </a:lnTo>
                  <a:lnTo>
                    <a:pt x="1983" y="1397"/>
                  </a:lnTo>
                  <a:lnTo>
                    <a:pt x="1983" y="1882"/>
                  </a:lnTo>
                  <a:lnTo>
                    <a:pt x="2007" y="1894"/>
                  </a:lnTo>
                  <a:lnTo>
                    <a:pt x="2034" y="1908"/>
                  </a:lnTo>
                  <a:lnTo>
                    <a:pt x="2066" y="1925"/>
                  </a:lnTo>
                  <a:lnTo>
                    <a:pt x="2101" y="1945"/>
                  </a:lnTo>
                  <a:lnTo>
                    <a:pt x="2141" y="1966"/>
                  </a:lnTo>
                  <a:lnTo>
                    <a:pt x="2183" y="1990"/>
                  </a:lnTo>
                  <a:lnTo>
                    <a:pt x="2228" y="2016"/>
                  </a:lnTo>
                  <a:lnTo>
                    <a:pt x="2277" y="2045"/>
                  </a:lnTo>
                  <a:lnTo>
                    <a:pt x="2328" y="2076"/>
                  </a:lnTo>
                  <a:lnTo>
                    <a:pt x="2381" y="2109"/>
                  </a:lnTo>
                  <a:lnTo>
                    <a:pt x="2436" y="2145"/>
                  </a:lnTo>
                  <a:lnTo>
                    <a:pt x="2492" y="2182"/>
                  </a:lnTo>
                  <a:lnTo>
                    <a:pt x="2549" y="2221"/>
                  </a:lnTo>
                  <a:lnTo>
                    <a:pt x="2607" y="2263"/>
                  </a:lnTo>
                  <a:lnTo>
                    <a:pt x="2666" y="2306"/>
                  </a:lnTo>
                  <a:lnTo>
                    <a:pt x="2724" y="2351"/>
                  </a:lnTo>
                  <a:lnTo>
                    <a:pt x="2782" y="2398"/>
                  </a:lnTo>
                  <a:lnTo>
                    <a:pt x="2815" y="2428"/>
                  </a:lnTo>
                  <a:lnTo>
                    <a:pt x="2842" y="2461"/>
                  </a:lnTo>
                  <a:lnTo>
                    <a:pt x="2866" y="2497"/>
                  </a:lnTo>
                  <a:lnTo>
                    <a:pt x="2885" y="2536"/>
                  </a:lnTo>
                  <a:lnTo>
                    <a:pt x="2897" y="2577"/>
                  </a:lnTo>
                  <a:lnTo>
                    <a:pt x="2906" y="2621"/>
                  </a:lnTo>
                  <a:lnTo>
                    <a:pt x="2909" y="2665"/>
                  </a:lnTo>
                  <a:lnTo>
                    <a:pt x="2909" y="3054"/>
                  </a:lnTo>
                  <a:lnTo>
                    <a:pt x="2906" y="3072"/>
                  </a:lnTo>
                  <a:lnTo>
                    <a:pt x="2899" y="3089"/>
                  </a:lnTo>
                  <a:lnTo>
                    <a:pt x="2888" y="3104"/>
                  </a:lnTo>
                  <a:lnTo>
                    <a:pt x="2874" y="3114"/>
                  </a:lnTo>
                  <a:lnTo>
                    <a:pt x="2857" y="3122"/>
                  </a:lnTo>
                  <a:lnTo>
                    <a:pt x="2838" y="3124"/>
                  </a:lnTo>
                  <a:lnTo>
                    <a:pt x="2820" y="3122"/>
                  </a:lnTo>
                  <a:lnTo>
                    <a:pt x="2803" y="3114"/>
                  </a:lnTo>
                  <a:lnTo>
                    <a:pt x="2788" y="3104"/>
                  </a:lnTo>
                  <a:lnTo>
                    <a:pt x="2778" y="3089"/>
                  </a:lnTo>
                  <a:lnTo>
                    <a:pt x="2771" y="3072"/>
                  </a:lnTo>
                  <a:lnTo>
                    <a:pt x="2768" y="3054"/>
                  </a:lnTo>
                  <a:lnTo>
                    <a:pt x="2768" y="2665"/>
                  </a:lnTo>
                  <a:lnTo>
                    <a:pt x="2766" y="2634"/>
                  </a:lnTo>
                  <a:lnTo>
                    <a:pt x="2759" y="2605"/>
                  </a:lnTo>
                  <a:lnTo>
                    <a:pt x="2748" y="2576"/>
                  </a:lnTo>
                  <a:lnTo>
                    <a:pt x="2735" y="2551"/>
                  </a:lnTo>
                  <a:lnTo>
                    <a:pt x="2716" y="2527"/>
                  </a:lnTo>
                  <a:lnTo>
                    <a:pt x="2693" y="2506"/>
                  </a:lnTo>
                  <a:lnTo>
                    <a:pt x="2638" y="2461"/>
                  </a:lnTo>
                  <a:lnTo>
                    <a:pt x="2583" y="2419"/>
                  </a:lnTo>
                  <a:lnTo>
                    <a:pt x="2527" y="2378"/>
                  </a:lnTo>
                  <a:lnTo>
                    <a:pt x="2474" y="2339"/>
                  </a:lnTo>
                  <a:lnTo>
                    <a:pt x="2419" y="2302"/>
                  </a:lnTo>
                  <a:lnTo>
                    <a:pt x="2366" y="2266"/>
                  </a:lnTo>
                  <a:lnTo>
                    <a:pt x="2314" y="2233"/>
                  </a:lnTo>
                  <a:lnTo>
                    <a:pt x="2263" y="2201"/>
                  </a:lnTo>
                  <a:lnTo>
                    <a:pt x="2216" y="2171"/>
                  </a:lnTo>
                  <a:lnTo>
                    <a:pt x="2169" y="2144"/>
                  </a:lnTo>
                  <a:lnTo>
                    <a:pt x="2125" y="2119"/>
                  </a:lnTo>
                  <a:lnTo>
                    <a:pt x="2084" y="2094"/>
                  </a:lnTo>
                  <a:lnTo>
                    <a:pt x="2046" y="2073"/>
                  </a:lnTo>
                  <a:lnTo>
                    <a:pt x="2011" y="2054"/>
                  </a:lnTo>
                  <a:lnTo>
                    <a:pt x="1980" y="2038"/>
                  </a:lnTo>
                  <a:lnTo>
                    <a:pt x="1953" y="2024"/>
                  </a:lnTo>
                  <a:lnTo>
                    <a:pt x="1929" y="2012"/>
                  </a:lnTo>
                  <a:lnTo>
                    <a:pt x="1911" y="2003"/>
                  </a:lnTo>
                  <a:lnTo>
                    <a:pt x="1898" y="1996"/>
                  </a:lnTo>
                  <a:lnTo>
                    <a:pt x="1879" y="1985"/>
                  </a:lnTo>
                  <a:lnTo>
                    <a:pt x="1864" y="1969"/>
                  </a:lnTo>
                  <a:lnTo>
                    <a:pt x="1852" y="1952"/>
                  </a:lnTo>
                  <a:lnTo>
                    <a:pt x="1846" y="1932"/>
                  </a:lnTo>
                  <a:lnTo>
                    <a:pt x="1843" y="1910"/>
                  </a:lnTo>
                  <a:lnTo>
                    <a:pt x="1843" y="1363"/>
                  </a:lnTo>
                  <a:lnTo>
                    <a:pt x="1845" y="1346"/>
                  </a:lnTo>
                  <a:lnTo>
                    <a:pt x="1851" y="1330"/>
                  </a:lnTo>
                  <a:lnTo>
                    <a:pt x="1861" y="1316"/>
                  </a:lnTo>
                  <a:lnTo>
                    <a:pt x="1874" y="1305"/>
                  </a:lnTo>
                  <a:lnTo>
                    <a:pt x="1899" y="1286"/>
                  </a:lnTo>
                  <a:lnTo>
                    <a:pt x="1919" y="1263"/>
                  </a:lnTo>
                  <a:lnTo>
                    <a:pt x="1936" y="1238"/>
                  </a:lnTo>
                  <a:lnTo>
                    <a:pt x="1947" y="1211"/>
                  </a:lnTo>
                  <a:lnTo>
                    <a:pt x="1955" y="1181"/>
                  </a:lnTo>
                  <a:lnTo>
                    <a:pt x="1958" y="1151"/>
                  </a:lnTo>
                  <a:lnTo>
                    <a:pt x="1958" y="582"/>
                  </a:lnTo>
                  <a:lnTo>
                    <a:pt x="1955" y="530"/>
                  </a:lnTo>
                  <a:lnTo>
                    <a:pt x="1946" y="481"/>
                  </a:lnTo>
                  <a:lnTo>
                    <a:pt x="1932" y="433"/>
                  </a:lnTo>
                  <a:lnTo>
                    <a:pt x="1913" y="388"/>
                  </a:lnTo>
                  <a:lnTo>
                    <a:pt x="1888" y="346"/>
                  </a:lnTo>
                  <a:lnTo>
                    <a:pt x="1861" y="306"/>
                  </a:lnTo>
                  <a:lnTo>
                    <a:pt x="1828" y="270"/>
                  </a:lnTo>
                  <a:lnTo>
                    <a:pt x="1792" y="238"/>
                  </a:lnTo>
                  <a:lnTo>
                    <a:pt x="1752" y="210"/>
                  </a:lnTo>
                  <a:lnTo>
                    <a:pt x="1710" y="186"/>
                  </a:lnTo>
                  <a:lnTo>
                    <a:pt x="1664" y="167"/>
                  </a:lnTo>
                  <a:lnTo>
                    <a:pt x="1617" y="152"/>
                  </a:lnTo>
                  <a:lnTo>
                    <a:pt x="1567" y="143"/>
                  </a:lnTo>
                  <a:lnTo>
                    <a:pt x="1515" y="140"/>
                  </a:lnTo>
                  <a:lnTo>
                    <a:pt x="1393" y="140"/>
                  </a:lnTo>
                  <a:lnTo>
                    <a:pt x="1341" y="143"/>
                  </a:lnTo>
                  <a:lnTo>
                    <a:pt x="1291" y="152"/>
                  </a:lnTo>
                  <a:lnTo>
                    <a:pt x="1244" y="167"/>
                  </a:lnTo>
                  <a:lnTo>
                    <a:pt x="1198" y="186"/>
                  </a:lnTo>
                  <a:lnTo>
                    <a:pt x="1156" y="210"/>
                  </a:lnTo>
                  <a:lnTo>
                    <a:pt x="1116" y="237"/>
                  </a:lnTo>
                  <a:lnTo>
                    <a:pt x="1080" y="270"/>
                  </a:lnTo>
                  <a:lnTo>
                    <a:pt x="1048" y="306"/>
                  </a:lnTo>
                  <a:lnTo>
                    <a:pt x="1020" y="346"/>
                  </a:lnTo>
                  <a:lnTo>
                    <a:pt x="995" y="388"/>
                  </a:lnTo>
                  <a:lnTo>
                    <a:pt x="976" y="433"/>
                  </a:lnTo>
                  <a:lnTo>
                    <a:pt x="962" y="481"/>
                  </a:lnTo>
                  <a:lnTo>
                    <a:pt x="953" y="530"/>
                  </a:lnTo>
                  <a:lnTo>
                    <a:pt x="950" y="582"/>
                  </a:lnTo>
                  <a:lnTo>
                    <a:pt x="950" y="1151"/>
                  </a:lnTo>
                  <a:lnTo>
                    <a:pt x="953" y="1181"/>
                  </a:lnTo>
                  <a:lnTo>
                    <a:pt x="960" y="1211"/>
                  </a:lnTo>
                  <a:lnTo>
                    <a:pt x="972" y="1238"/>
                  </a:lnTo>
                  <a:lnTo>
                    <a:pt x="989" y="1263"/>
                  </a:lnTo>
                  <a:lnTo>
                    <a:pt x="1009" y="1286"/>
                  </a:lnTo>
                  <a:lnTo>
                    <a:pt x="1033" y="1306"/>
                  </a:lnTo>
                  <a:lnTo>
                    <a:pt x="1046" y="1316"/>
                  </a:lnTo>
                  <a:lnTo>
                    <a:pt x="1057" y="1330"/>
                  </a:lnTo>
                  <a:lnTo>
                    <a:pt x="1062" y="1347"/>
                  </a:lnTo>
                  <a:lnTo>
                    <a:pt x="1065" y="1364"/>
                  </a:lnTo>
                  <a:lnTo>
                    <a:pt x="1065" y="1911"/>
                  </a:lnTo>
                  <a:lnTo>
                    <a:pt x="1062" y="1932"/>
                  </a:lnTo>
                  <a:lnTo>
                    <a:pt x="1056" y="1952"/>
                  </a:lnTo>
                  <a:lnTo>
                    <a:pt x="1045" y="1970"/>
                  </a:lnTo>
                  <a:lnTo>
                    <a:pt x="1030" y="1985"/>
                  </a:lnTo>
                  <a:lnTo>
                    <a:pt x="1011" y="1996"/>
                  </a:lnTo>
                  <a:lnTo>
                    <a:pt x="997" y="2004"/>
                  </a:lnTo>
                  <a:lnTo>
                    <a:pt x="978" y="2013"/>
                  </a:lnTo>
                  <a:lnTo>
                    <a:pt x="955" y="2025"/>
                  </a:lnTo>
                  <a:lnTo>
                    <a:pt x="929" y="2040"/>
                  </a:lnTo>
                  <a:lnTo>
                    <a:pt x="897" y="2055"/>
                  </a:lnTo>
                  <a:lnTo>
                    <a:pt x="862" y="2074"/>
                  </a:lnTo>
                  <a:lnTo>
                    <a:pt x="824" y="2095"/>
                  </a:lnTo>
                  <a:lnTo>
                    <a:pt x="783" y="2119"/>
                  </a:lnTo>
                  <a:lnTo>
                    <a:pt x="740" y="2145"/>
                  </a:lnTo>
                  <a:lnTo>
                    <a:pt x="693" y="2172"/>
                  </a:lnTo>
                  <a:lnTo>
                    <a:pt x="645" y="2202"/>
                  </a:lnTo>
                  <a:lnTo>
                    <a:pt x="594" y="2234"/>
                  </a:lnTo>
                  <a:lnTo>
                    <a:pt x="542" y="2267"/>
                  </a:lnTo>
                  <a:lnTo>
                    <a:pt x="489" y="2303"/>
                  </a:lnTo>
                  <a:lnTo>
                    <a:pt x="435" y="2340"/>
                  </a:lnTo>
                  <a:lnTo>
                    <a:pt x="380" y="2379"/>
                  </a:lnTo>
                  <a:lnTo>
                    <a:pt x="325" y="2420"/>
                  </a:lnTo>
                  <a:lnTo>
                    <a:pt x="271" y="2462"/>
                  </a:lnTo>
                  <a:lnTo>
                    <a:pt x="214" y="2507"/>
                  </a:lnTo>
                  <a:lnTo>
                    <a:pt x="193" y="2528"/>
                  </a:lnTo>
                  <a:lnTo>
                    <a:pt x="174" y="2551"/>
                  </a:lnTo>
                  <a:lnTo>
                    <a:pt x="160" y="2577"/>
                  </a:lnTo>
                  <a:lnTo>
                    <a:pt x="149" y="2606"/>
                  </a:lnTo>
                  <a:lnTo>
                    <a:pt x="143" y="2635"/>
                  </a:lnTo>
                  <a:lnTo>
                    <a:pt x="141" y="2665"/>
                  </a:lnTo>
                  <a:lnTo>
                    <a:pt x="141" y="3054"/>
                  </a:lnTo>
                  <a:lnTo>
                    <a:pt x="138" y="3073"/>
                  </a:lnTo>
                  <a:lnTo>
                    <a:pt x="131" y="3090"/>
                  </a:lnTo>
                  <a:lnTo>
                    <a:pt x="120" y="3104"/>
                  </a:lnTo>
                  <a:lnTo>
                    <a:pt x="106" y="3115"/>
                  </a:lnTo>
                  <a:lnTo>
                    <a:pt x="89" y="3122"/>
                  </a:lnTo>
                  <a:lnTo>
                    <a:pt x="70" y="3125"/>
                  </a:lnTo>
                  <a:lnTo>
                    <a:pt x="52" y="3122"/>
                  </a:lnTo>
                  <a:lnTo>
                    <a:pt x="35" y="3115"/>
                  </a:lnTo>
                  <a:lnTo>
                    <a:pt x="20" y="3104"/>
                  </a:lnTo>
                  <a:lnTo>
                    <a:pt x="10" y="3090"/>
                  </a:lnTo>
                  <a:lnTo>
                    <a:pt x="2" y="3073"/>
                  </a:lnTo>
                  <a:lnTo>
                    <a:pt x="0" y="3054"/>
                  </a:lnTo>
                  <a:lnTo>
                    <a:pt x="0" y="2665"/>
                  </a:lnTo>
                  <a:lnTo>
                    <a:pt x="3" y="2622"/>
                  </a:lnTo>
                  <a:lnTo>
                    <a:pt x="11" y="2578"/>
                  </a:lnTo>
                  <a:lnTo>
                    <a:pt x="24" y="2537"/>
                  </a:lnTo>
                  <a:lnTo>
                    <a:pt x="42" y="2498"/>
                  </a:lnTo>
                  <a:lnTo>
                    <a:pt x="66" y="2461"/>
                  </a:lnTo>
                  <a:lnTo>
                    <a:pt x="93" y="2429"/>
                  </a:lnTo>
                  <a:lnTo>
                    <a:pt x="126" y="2398"/>
                  </a:lnTo>
                  <a:lnTo>
                    <a:pt x="184" y="2352"/>
                  </a:lnTo>
                  <a:lnTo>
                    <a:pt x="242" y="2306"/>
                  </a:lnTo>
                  <a:lnTo>
                    <a:pt x="301" y="2263"/>
                  </a:lnTo>
                  <a:lnTo>
                    <a:pt x="359" y="2222"/>
                  </a:lnTo>
                  <a:lnTo>
                    <a:pt x="416" y="2183"/>
                  </a:lnTo>
                  <a:lnTo>
                    <a:pt x="472" y="2145"/>
                  </a:lnTo>
                  <a:lnTo>
                    <a:pt x="527" y="2110"/>
                  </a:lnTo>
                  <a:lnTo>
                    <a:pt x="580" y="2076"/>
                  </a:lnTo>
                  <a:lnTo>
                    <a:pt x="631" y="2046"/>
                  </a:lnTo>
                  <a:lnTo>
                    <a:pt x="679" y="2017"/>
                  </a:lnTo>
                  <a:lnTo>
                    <a:pt x="725" y="1991"/>
                  </a:lnTo>
                  <a:lnTo>
                    <a:pt x="767" y="1967"/>
                  </a:lnTo>
                  <a:lnTo>
                    <a:pt x="807" y="1945"/>
                  </a:lnTo>
                  <a:lnTo>
                    <a:pt x="842" y="1926"/>
                  </a:lnTo>
                  <a:lnTo>
                    <a:pt x="874" y="1909"/>
                  </a:lnTo>
                  <a:lnTo>
                    <a:pt x="901" y="1895"/>
                  </a:lnTo>
                  <a:lnTo>
                    <a:pt x="925" y="1883"/>
                  </a:lnTo>
                  <a:lnTo>
                    <a:pt x="925" y="1398"/>
                  </a:lnTo>
                  <a:lnTo>
                    <a:pt x="895" y="1370"/>
                  </a:lnTo>
                  <a:lnTo>
                    <a:pt x="870" y="1339"/>
                  </a:lnTo>
                  <a:lnTo>
                    <a:pt x="848" y="1305"/>
                  </a:lnTo>
                  <a:lnTo>
                    <a:pt x="832" y="1269"/>
                  </a:lnTo>
                  <a:lnTo>
                    <a:pt x="820" y="1231"/>
                  </a:lnTo>
                  <a:lnTo>
                    <a:pt x="813" y="1191"/>
                  </a:lnTo>
                  <a:lnTo>
                    <a:pt x="809" y="1151"/>
                  </a:lnTo>
                  <a:lnTo>
                    <a:pt x="809" y="582"/>
                  </a:lnTo>
                  <a:lnTo>
                    <a:pt x="813" y="523"/>
                  </a:lnTo>
                  <a:lnTo>
                    <a:pt x="822" y="465"/>
                  </a:lnTo>
                  <a:lnTo>
                    <a:pt x="836" y="409"/>
                  </a:lnTo>
                  <a:lnTo>
                    <a:pt x="856" y="355"/>
                  </a:lnTo>
                  <a:lnTo>
                    <a:pt x="880" y="305"/>
                  </a:lnTo>
                  <a:lnTo>
                    <a:pt x="910" y="257"/>
                  </a:lnTo>
                  <a:lnTo>
                    <a:pt x="943" y="212"/>
                  </a:lnTo>
                  <a:lnTo>
                    <a:pt x="981" y="171"/>
                  </a:lnTo>
                  <a:lnTo>
                    <a:pt x="1022" y="133"/>
                  </a:lnTo>
                  <a:lnTo>
                    <a:pt x="1067" y="100"/>
                  </a:lnTo>
                  <a:lnTo>
                    <a:pt x="1115" y="71"/>
                  </a:lnTo>
                  <a:lnTo>
                    <a:pt x="1165" y="46"/>
                  </a:lnTo>
                  <a:lnTo>
                    <a:pt x="1219" y="26"/>
                  </a:lnTo>
                  <a:lnTo>
                    <a:pt x="1275" y="13"/>
                  </a:lnTo>
                  <a:lnTo>
                    <a:pt x="1333" y="3"/>
                  </a:lnTo>
                  <a:lnTo>
                    <a:pt x="13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"/>
            <p:cNvSpPr>
              <a:spLocks/>
            </p:cNvSpPr>
            <p:nvPr/>
          </p:nvSpPr>
          <p:spPr bwMode="auto">
            <a:xfrm>
              <a:off x="11177588" y="2289176"/>
              <a:ext cx="179388" cy="177800"/>
            </a:xfrm>
            <a:custGeom>
              <a:avLst/>
              <a:gdLst>
                <a:gd name="T0" fmla="*/ 560 w 1121"/>
                <a:gd name="T1" fmla="*/ 0 h 1120"/>
                <a:gd name="T2" fmla="*/ 579 w 1121"/>
                <a:gd name="T3" fmla="*/ 3 h 1120"/>
                <a:gd name="T4" fmla="*/ 596 w 1121"/>
                <a:gd name="T5" fmla="*/ 9 h 1120"/>
                <a:gd name="T6" fmla="*/ 610 w 1121"/>
                <a:gd name="T7" fmla="*/ 21 h 1120"/>
                <a:gd name="T8" fmla="*/ 621 w 1121"/>
                <a:gd name="T9" fmla="*/ 34 h 1120"/>
                <a:gd name="T10" fmla="*/ 628 w 1121"/>
                <a:gd name="T11" fmla="*/ 51 h 1120"/>
                <a:gd name="T12" fmla="*/ 631 w 1121"/>
                <a:gd name="T13" fmla="*/ 70 h 1120"/>
                <a:gd name="T14" fmla="*/ 631 w 1121"/>
                <a:gd name="T15" fmla="*/ 489 h 1120"/>
                <a:gd name="T16" fmla="*/ 1051 w 1121"/>
                <a:gd name="T17" fmla="*/ 489 h 1120"/>
                <a:gd name="T18" fmla="*/ 1069 w 1121"/>
                <a:gd name="T19" fmla="*/ 492 h 1120"/>
                <a:gd name="T20" fmla="*/ 1086 w 1121"/>
                <a:gd name="T21" fmla="*/ 498 h 1120"/>
                <a:gd name="T22" fmla="*/ 1101 w 1121"/>
                <a:gd name="T23" fmla="*/ 510 h 1120"/>
                <a:gd name="T24" fmla="*/ 1112 w 1121"/>
                <a:gd name="T25" fmla="*/ 524 h 1120"/>
                <a:gd name="T26" fmla="*/ 1119 w 1121"/>
                <a:gd name="T27" fmla="*/ 541 h 1120"/>
                <a:gd name="T28" fmla="*/ 1121 w 1121"/>
                <a:gd name="T29" fmla="*/ 560 h 1120"/>
                <a:gd name="T30" fmla="*/ 1119 w 1121"/>
                <a:gd name="T31" fmla="*/ 579 h 1120"/>
                <a:gd name="T32" fmla="*/ 1112 w 1121"/>
                <a:gd name="T33" fmla="*/ 595 h 1120"/>
                <a:gd name="T34" fmla="*/ 1101 w 1121"/>
                <a:gd name="T35" fmla="*/ 609 h 1120"/>
                <a:gd name="T36" fmla="*/ 1086 w 1121"/>
                <a:gd name="T37" fmla="*/ 620 h 1120"/>
                <a:gd name="T38" fmla="*/ 1069 w 1121"/>
                <a:gd name="T39" fmla="*/ 627 h 1120"/>
                <a:gd name="T40" fmla="*/ 1051 w 1121"/>
                <a:gd name="T41" fmla="*/ 629 h 1120"/>
                <a:gd name="T42" fmla="*/ 631 w 1121"/>
                <a:gd name="T43" fmla="*/ 629 h 1120"/>
                <a:gd name="T44" fmla="*/ 631 w 1121"/>
                <a:gd name="T45" fmla="*/ 1049 h 1120"/>
                <a:gd name="T46" fmla="*/ 628 w 1121"/>
                <a:gd name="T47" fmla="*/ 1068 h 1120"/>
                <a:gd name="T48" fmla="*/ 621 w 1121"/>
                <a:gd name="T49" fmla="*/ 1085 h 1120"/>
                <a:gd name="T50" fmla="*/ 610 w 1121"/>
                <a:gd name="T51" fmla="*/ 1098 h 1120"/>
                <a:gd name="T52" fmla="*/ 596 w 1121"/>
                <a:gd name="T53" fmla="*/ 1110 h 1120"/>
                <a:gd name="T54" fmla="*/ 579 w 1121"/>
                <a:gd name="T55" fmla="*/ 1116 h 1120"/>
                <a:gd name="T56" fmla="*/ 560 w 1121"/>
                <a:gd name="T57" fmla="*/ 1120 h 1120"/>
                <a:gd name="T58" fmla="*/ 542 w 1121"/>
                <a:gd name="T59" fmla="*/ 1116 h 1120"/>
                <a:gd name="T60" fmla="*/ 525 w 1121"/>
                <a:gd name="T61" fmla="*/ 1110 h 1120"/>
                <a:gd name="T62" fmla="*/ 510 w 1121"/>
                <a:gd name="T63" fmla="*/ 1098 h 1120"/>
                <a:gd name="T64" fmla="*/ 500 w 1121"/>
                <a:gd name="T65" fmla="*/ 1085 h 1120"/>
                <a:gd name="T66" fmla="*/ 492 w 1121"/>
                <a:gd name="T67" fmla="*/ 1068 h 1120"/>
                <a:gd name="T68" fmla="*/ 490 w 1121"/>
                <a:gd name="T69" fmla="*/ 1049 h 1120"/>
                <a:gd name="T70" fmla="*/ 490 w 1121"/>
                <a:gd name="T71" fmla="*/ 629 h 1120"/>
                <a:gd name="T72" fmla="*/ 70 w 1121"/>
                <a:gd name="T73" fmla="*/ 629 h 1120"/>
                <a:gd name="T74" fmla="*/ 51 w 1121"/>
                <a:gd name="T75" fmla="*/ 627 h 1120"/>
                <a:gd name="T76" fmla="*/ 34 w 1121"/>
                <a:gd name="T77" fmla="*/ 620 h 1120"/>
                <a:gd name="T78" fmla="*/ 20 w 1121"/>
                <a:gd name="T79" fmla="*/ 609 h 1120"/>
                <a:gd name="T80" fmla="*/ 9 w 1121"/>
                <a:gd name="T81" fmla="*/ 595 h 1120"/>
                <a:gd name="T82" fmla="*/ 2 w 1121"/>
                <a:gd name="T83" fmla="*/ 579 h 1120"/>
                <a:gd name="T84" fmla="*/ 0 w 1121"/>
                <a:gd name="T85" fmla="*/ 560 h 1120"/>
                <a:gd name="T86" fmla="*/ 2 w 1121"/>
                <a:gd name="T87" fmla="*/ 541 h 1120"/>
                <a:gd name="T88" fmla="*/ 9 w 1121"/>
                <a:gd name="T89" fmla="*/ 524 h 1120"/>
                <a:gd name="T90" fmla="*/ 20 w 1121"/>
                <a:gd name="T91" fmla="*/ 510 h 1120"/>
                <a:gd name="T92" fmla="*/ 34 w 1121"/>
                <a:gd name="T93" fmla="*/ 498 h 1120"/>
                <a:gd name="T94" fmla="*/ 51 w 1121"/>
                <a:gd name="T95" fmla="*/ 492 h 1120"/>
                <a:gd name="T96" fmla="*/ 70 w 1121"/>
                <a:gd name="T97" fmla="*/ 489 h 1120"/>
                <a:gd name="T98" fmla="*/ 490 w 1121"/>
                <a:gd name="T99" fmla="*/ 489 h 1120"/>
                <a:gd name="T100" fmla="*/ 490 w 1121"/>
                <a:gd name="T101" fmla="*/ 70 h 1120"/>
                <a:gd name="T102" fmla="*/ 492 w 1121"/>
                <a:gd name="T103" fmla="*/ 51 h 1120"/>
                <a:gd name="T104" fmla="*/ 500 w 1121"/>
                <a:gd name="T105" fmla="*/ 34 h 1120"/>
                <a:gd name="T106" fmla="*/ 510 w 1121"/>
                <a:gd name="T107" fmla="*/ 21 h 1120"/>
                <a:gd name="T108" fmla="*/ 525 w 1121"/>
                <a:gd name="T109" fmla="*/ 9 h 1120"/>
                <a:gd name="T110" fmla="*/ 542 w 1121"/>
                <a:gd name="T111" fmla="*/ 3 h 1120"/>
                <a:gd name="T112" fmla="*/ 560 w 1121"/>
                <a:gd name="T113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21" h="1120">
                  <a:moveTo>
                    <a:pt x="560" y="0"/>
                  </a:moveTo>
                  <a:lnTo>
                    <a:pt x="579" y="3"/>
                  </a:lnTo>
                  <a:lnTo>
                    <a:pt x="596" y="9"/>
                  </a:lnTo>
                  <a:lnTo>
                    <a:pt x="610" y="21"/>
                  </a:lnTo>
                  <a:lnTo>
                    <a:pt x="621" y="34"/>
                  </a:lnTo>
                  <a:lnTo>
                    <a:pt x="628" y="51"/>
                  </a:lnTo>
                  <a:lnTo>
                    <a:pt x="631" y="70"/>
                  </a:lnTo>
                  <a:lnTo>
                    <a:pt x="631" y="489"/>
                  </a:lnTo>
                  <a:lnTo>
                    <a:pt x="1051" y="489"/>
                  </a:lnTo>
                  <a:lnTo>
                    <a:pt x="1069" y="492"/>
                  </a:lnTo>
                  <a:lnTo>
                    <a:pt x="1086" y="498"/>
                  </a:lnTo>
                  <a:lnTo>
                    <a:pt x="1101" y="510"/>
                  </a:lnTo>
                  <a:lnTo>
                    <a:pt x="1112" y="524"/>
                  </a:lnTo>
                  <a:lnTo>
                    <a:pt x="1119" y="541"/>
                  </a:lnTo>
                  <a:lnTo>
                    <a:pt x="1121" y="560"/>
                  </a:lnTo>
                  <a:lnTo>
                    <a:pt x="1119" y="579"/>
                  </a:lnTo>
                  <a:lnTo>
                    <a:pt x="1112" y="595"/>
                  </a:lnTo>
                  <a:lnTo>
                    <a:pt x="1101" y="609"/>
                  </a:lnTo>
                  <a:lnTo>
                    <a:pt x="1086" y="620"/>
                  </a:lnTo>
                  <a:lnTo>
                    <a:pt x="1069" y="627"/>
                  </a:lnTo>
                  <a:lnTo>
                    <a:pt x="1051" y="629"/>
                  </a:lnTo>
                  <a:lnTo>
                    <a:pt x="631" y="629"/>
                  </a:lnTo>
                  <a:lnTo>
                    <a:pt x="631" y="1049"/>
                  </a:lnTo>
                  <a:lnTo>
                    <a:pt x="628" y="1068"/>
                  </a:lnTo>
                  <a:lnTo>
                    <a:pt x="621" y="1085"/>
                  </a:lnTo>
                  <a:lnTo>
                    <a:pt x="610" y="1098"/>
                  </a:lnTo>
                  <a:lnTo>
                    <a:pt x="596" y="1110"/>
                  </a:lnTo>
                  <a:lnTo>
                    <a:pt x="579" y="1116"/>
                  </a:lnTo>
                  <a:lnTo>
                    <a:pt x="560" y="1120"/>
                  </a:lnTo>
                  <a:lnTo>
                    <a:pt x="542" y="1116"/>
                  </a:lnTo>
                  <a:lnTo>
                    <a:pt x="525" y="1110"/>
                  </a:lnTo>
                  <a:lnTo>
                    <a:pt x="510" y="1098"/>
                  </a:lnTo>
                  <a:lnTo>
                    <a:pt x="500" y="1085"/>
                  </a:lnTo>
                  <a:lnTo>
                    <a:pt x="492" y="1068"/>
                  </a:lnTo>
                  <a:lnTo>
                    <a:pt x="490" y="1049"/>
                  </a:lnTo>
                  <a:lnTo>
                    <a:pt x="490" y="629"/>
                  </a:lnTo>
                  <a:lnTo>
                    <a:pt x="70" y="629"/>
                  </a:lnTo>
                  <a:lnTo>
                    <a:pt x="51" y="627"/>
                  </a:lnTo>
                  <a:lnTo>
                    <a:pt x="34" y="620"/>
                  </a:lnTo>
                  <a:lnTo>
                    <a:pt x="20" y="609"/>
                  </a:lnTo>
                  <a:lnTo>
                    <a:pt x="9" y="595"/>
                  </a:lnTo>
                  <a:lnTo>
                    <a:pt x="2" y="579"/>
                  </a:lnTo>
                  <a:lnTo>
                    <a:pt x="0" y="560"/>
                  </a:lnTo>
                  <a:lnTo>
                    <a:pt x="2" y="541"/>
                  </a:lnTo>
                  <a:lnTo>
                    <a:pt x="9" y="524"/>
                  </a:lnTo>
                  <a:lnTo>
                    <a:pt x="20" y="510"/>
                  </a:lnTo>
                  <a:lnTo>
                    <a:pt x="34" y="498"/>
                  </a:lnTo>
                  <a:lnTo>
                    <a:pt x="51" y="492"/>
                  </a:lnTo>
                  <a:lnTo>
                    <a:pt x="70" y="489"/>
                  </a:lnTo>
                  <a:lnTo>
                    <a:pt x="490" y="489"/>
                  </a:lnTo>
                  <a:lnTo>
                    <a:pt x="490" y="70"/>
                  </a:lnTo>
                  <a:lnTo>
                    <a:pt x="492" y="51"/>
                  </a:lnTo>
                  <a:lnTo>
                    <a:pt x="500" y="34"/>
                  </a:lnTo>
                  <a:lnTo>
                    <a:pt x="510" y="21"/>
                  </a:lnTo>
                  <a:lnTo>
                    <a:pt x="525" y="9"/>
                  </a:lnTo>
                  <a:lnTo>
                    <a:pt x="542" y="3"/>
                  </a:lnTo>
                  <a:lnTo>
                    <a:pt x="5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846297" y="2828960"/>
            <a:ext cx="822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/>
              <a:t>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846297" y="3873010"/>
            <a:ext cx="822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/>
              <a:t>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846297" y="5429568"/>
            <a:ext cx="822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/>
              <a:t>1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213705" y="5400072"/>
            <a:ext cx="4061347" cy="1214580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супер вовлеченный 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СПОНСОР ПРОЕКТА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905672" y="5622641"/>
            <a:ext cx="822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32291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42236" y="74436"/>
            <a:ext cx="11201925" cy="9188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+mn-cs"/>
              </a:rPr>
              <a:t>Подходы к разработке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89270" y="680550"/>
            <a:ext cx="11880000" cy="45719"/>
          </a:xfrm>
          <a:prstGeom prst="rect">
            <a:avLst/>
          </a:prstGeom>
          <a:solidFill>
            <a:srgbClr val="B92E4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5685257" y="1025433"/>
            <a:ext cx="63515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750" lvl="3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Сжатые сроки – минимум текста, максимум схем, моделей, мокапов страниц;</a:t>
            </a:r>
          </a:p>
          <a:p>
            <a:pPr marL="321750" lvl="3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Трансакционные издержки команды должны стремиться к нулю;</a:t>
            </a:r>
          </a:p>
          <a:p>
            <a:pPr marL="321750" lvl="3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Держим в голове целевое состояние системы, но двигаемся небольшими шагами. Главное – двигаться!;</a:t>
            </a:r>
          </a:p>
          <a:p>
            <a:pPr marL="321750" lvl="3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Релиз 1 раз в неделю;</a:t>
            </a:r>
          </a:p>
          <a:p>
            <a:pPr marL="321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Команда находится в едином инфополе;</a:t>
            </a:r>
          </a:p>
          <a:p>
            <a:pPr marL="321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Постановка любой задачи начинается с рассказа «для чего мы это делаем»;</a:t>
            </a:r>
          </a:p>
          <a:p>
            <a:pPr marL="321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Дискуссия приветствуется, все должны понимать, что выбранное решение – оптимальное;</a:t>
            </a:r>
          </a:p>
          <a:p>
            <a:pPr marL="321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Обязательная трансляция фидбэка пользователей команде разработки;</a:t>
            </a:r>
          </a:p>
          <a:p>
            <a:pPr marL="321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Бэклог и задачи в работе в открытом доступе на </a:t>
            </a:r>
            <a:r>
              <a:rPr lang="en-US" sz="1600" dirty="0"/>
              <a:t>confluence</a:t>
            </a:r>
            <a:r>
              <a:rPr lang="ru-RU" sz="1600" dirty="0"/>
              <a:t>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29509">
            <a:off x="1511129" y="1086235"/>
            <a:ext cx="2067950" cy="73287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76" b="15307"/>
          <a:stretch/>
        </p:blipFill>
        <p:spPr>
          <a:xfrm>
            <a:off x="357447" y="2012555"/>
            <a:ext cx="4538749" cy="448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89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8058690" y="4633275"/>
            <a:ext cx="3914411" cy="176116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217018" y="4633275"/>
            <a:ext cx="3914411" cy="176116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89270" y="36316"/>
            <a:ext cx="11021887" cy="9188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+mn-cs"/>
              </a:rPr>
              <a:t>Трудности или что можно было сделать иначе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109" y="1406399"/>
            <a:ext cx="3777088" cy="27772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33388" y="5224394"/>
            <a:ext cx="3424130" cy="672525"/>
          </a:xfrm>
          <a:prstGeom prst="leftRightArrow">
            <a:avLst>
              <a:gd name="adj1" fmla="val 50000"/>
              <a:gd name="adj2" fmla="val 52472"/>
            </a:avLst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В поисках золотой середины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89270" y="680550"/>
            <a:ext cx="11880000" cy="45719"/>
          </a:xfrm>
          <a:prstGeom prst="rect">
            <a:avLst/>
          </a:prstGeom>
          <a:solidFill>
            <a:srgbClr val="B92E4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89026" y="914797"/>
            <a:ext cx="3842403" cy="37904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\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17018" y="863539"/>
            <a:ext cx="3842403" cy="37904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Риски</a:t>
            </a:r>
          </a:p>
        </p:txBody>
      </p:sp>
      <p:sp>
        <p:nvSpPr>
          <p:cNvPr id="17" name="Овал 16"/>
          <p:cNvSpPr/>
          <p:nvPr/>
        </p:nvSpPr>
        <p:spPr>
          <a:xfrm>
            <a:off x="289025" y="1032380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277338" y="1413633"/>
            <a:ext cx="38569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indent="-108000">
              <a:buFont typeface="Arial" panose="020B0604020202020204" pitchFamily="34" charset="0"/>
              <a:buChar char="•"/>
            </a:pPr>
            <a:r>
              <a:rPr lang="ru-RU" sz="1400" dirty="0"/>
              <a:t>Давайте приостановим развитие системы и закроем технический долг;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endParaRPr lang="ru-RU" sz="500" dirty="0"/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ru-RU" sz="1400" dirty="0"/>
              <a:t>Мы давно не делали регрессионное тестирование, давайте выделим ресурс;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endParaRPr lang="ru-RU" sz="500" dirty="0"/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ru-RU" sz="1400" dirty="0"/>
              <a:t>Нам бы написать автотесты, чтобы в будущем тратить меньше времени на регрессионные тестирования;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endParaRPr lang="ru-RU" sz="500" dirty="0"/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ru-RU" sz="1400" dirty="0"/>
              <a:t>Давайте как следует задокументируем то, что мы делаем;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endParaRPr lang="ru-RU" sz="500" dirty="0"/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ru-RU" sz="1400" dirty="0"/>
              <a:t>Пора рассказать о текущих доработках смежным подразделениям.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130698" y="914797"/>
            <a:ext cx="3842403" cy="37904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\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058690" y="863539"/>
            <a:ext cx="3842403" cy="379043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Функционал</a:t>
            </a:r>
          </a:p>
        </p:txBody>
      </p:sp>
      <p:sp>
        <p:nvSpPr>
          <p:cNvPr id="22" name="Овал 21"/>
          <p:cNvSpPr/>
          <p:nvPr/>
        </p:nvSpPr>
        <p:spPr>
          <a:xfrm>
            <a:off x="8130697" y="1032380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043989" y="1480494"/>
            <a:ext cx="39152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indent="-108000">
              <a:buFont typeface="Arial" panose="020B0604020202020204" pitchFamily="34" charset="0"/>
              <a:buChar char="•"/>
            </a:pPr>
            <a:r>
              <a:rPr lang="ru-RU" sz="1400" dirty="0"/>
              <a:t>Только вперед, только задачи развития;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endParaRPr lang="ru-RU" sz="500" dirty="0"/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ru-RU" sz="1400" dirty="0"/>
              <a:t>Давайте не будем убирать костыли, все же работает;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endParaRPr lang="ru-RU" sz="500" dirty="0"/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ru-RU" sz="1400" dirty="0"/>
              <a:t>Молча делаем то, что считаем нужным, не надо никого ни о чем информировать и спрашивать, мы только потеряем время;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endParaRPr lang="ru-RU" sz="500" dirty="0"/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ru-RU" sz="1400" dirty="0"/>
              <a:t>Документирование подождет, мы же и так знаем, как работает система;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endParaRPr lang="ru-RU" sz="500" dirty="0"/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ru-RU" sz="1400" dirty="0"/>
              <a:t>Не будем тратить время на обучение и вовлечение пользователей – сами разберутся.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7018" y="4683481"/>
            <a:ext cx="3892281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Все процедуры соблюдены, костыли убраны, все вокруг знают, что и зачем делает команда….. </a:t>
            </a:r>
          </a:p>
          <a:p>
            <a:endParaRPr lang="ru-RU" sz="500" b="1" dirty="0">
              <a:solidFill>
                <a:schemeClr val="bg1"/>
              </a:solidFill>
            </a:endParaRPr>
          </a:p>
          <a:p>
            <a:r>
              <a:rPr lang="ru-RU" sz="1400" b="1" dirty="0">
                <a:solidFill>
                  <a:schemeClr val="bg1"/>
                </a:solidFill>
              </a:rPr>
              <a:t>Но делает это не так быстро как могла бы, потребности заказчика в автоматизации закрываются слишком долго.</a:t>
            </a:r>
          </a:p>
          <a:p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43989" y="4677308"/>
            <a:ext cx="4083472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Команда показывает супер-короткие сроки разработки, быстро выпускает новый функционал… </a:t>
            </a:r>
          </a:p>
          <a:p>
            <a:endParaRPr lang="ru-RU" sz="500" b="1" dirty="0"/>
          </a:p>
          <a:p>
            <a:r>
              <a:rPr lang="ru-RU" sz="1400" b="1" dirty="0"/>
              <a:t>Но технический долг растет, система теряет стабильность и управляемость, к ней возникает все больше вопросов со стороны внутренних аудиторов.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217018" y="1293840"/>
            <a:ext cx="0" cy="3244909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11985068" y="1354800"/>
            <a:ext cx="0" cy="324490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946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9270" y="839585"/>
            <a:ext cx="11880000" cy="58988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Заголовок 1"/>
          <p:cNvSpPr txBox="1">
            <a:spLocks/>
          </p:cNvSpPr>
          <p:nvPr/>
        </p:nvSpPr>
        <p:spPr>
          <a:xfrm>
            <a:off x="265592" y="67502"/>
            <a:ext cx="8883755" cy="8375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+mn-cs"/>
              </a:rPr>
              <a:t>Архитектура решения и интеграции </a:t>
            </a:r>
          </a:p>
        </p:txBody>
      </p:sp>
      <p:sp>
        <p:nvSpPr>
          <p:cNvPr id="9" name="AutoShape 2" descr="Cuba Platform Logo, HD Png Download - 1200x628(#1929259) - PngFi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89270" y="680550"/>
            <a:ext cx="11880000" cy="45719"/>
          </a:xfrm>
          <a:prstGeom prst="rect">
            <a:avLst/>
          </a:prstGeom>
          <a:solidFill>
            <a:srgbClr val="B92E4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517830" y="2539533"/>
            <a:ext cx="1791587" cy="1195396"/>
          </a:xfrm>
          <a:prstGeom prst="roundRect">
            <a:avLst/>
          </a:prstGeom>
          <a:solidFill>
            <a:srgbClr val="002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448886" y="2477190"/>
            <a:ext cx="1791587" cy="11953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496976" y="3075838"/>
            <a:ext cx="1684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Заявка на </a:t>
            </a:r>
          </a:p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продукт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16" y="2721333"/>
            <a:ext cx="1517928" cy="288000"/>
          </a:xfrm>
          <a:prstGeom prst="rect">
            <a:avLst/>
          </a:prstGeom>
        </p:spPr>
      </p:pic>
      <p:sp>
        <p:nvSpPr>
          <p:cNvPr id="54" name="Скругленный прямоугольник 53"/>
          <p:cNvSpPr/>
          <p:nvPr/>
        </p:nvSpPr>
        <p:spPr>
          <a:xfrm>
            <a:off x="517830" y="3965573"/>
            <a:ext cx="1791587" cy="1212022"/>
          </a:xfrm>
          <a:prstGeom prst="roundRect">
            <a:avLst/>
          </a:prstGeom>
          <a:solidFill>
            <a:srgbClr val="002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48886" y="3903230"/>
            <a:ext cx="1791587" cy="12120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>
            <a:off x="543503" y="4539227"/>
            <a:ext cx="1629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Заявка на </a:t>
            </a:r>
          </a:p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продукт</a:t>
            </a: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3235886" y="1080711"/>
            <a:ext cx="1791587" cy="11953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3166942" y="1018368"/>
            <a:ext cx="1791587" cy="11953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5239035" y="1080711"/>
            <a:ext cx="1791587" cy="11953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5170091" y="1018368"/>
            <a:ext cx="1791587" cy="11953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7242184" y="1080711"/>
            <a:ext cx="1791587" cy="11953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7173240" y="1018368"/>
            <a:ext cx="1791587" cy="11953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3316401" y="5306900"/>
            <a:ext cx="1791587" cy="1195396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3247456" y="5244557"/>
            <a:ext cx="1791587" cy="11953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5319550" y="5306900"/>
            <a:ext cx="1791587" cy="1195396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250605" y="5244557"/>
            <a:ext cx="1791587" cy="11953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7322699" y="5306900"/>
            <a:ext cx="1791587" cy="119539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7253754" y="5244557"/>
            <a:ext cx="1791587" cy="11953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10139945" y="2510442"/>
            <a:ext cx="1791587" cy="119539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Скругленный прямоугольник 86"/>
          <p:cNvSpPr/>
          <p:nvPr/>
        </p:nvSpPr>
        <p:spPr>
          <a:xfrm>
            <a:off x="10071000" y="2448099"/>
            <a:ext cx="1791587" cy="11953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10139945" y="3903229"/>
            <a:ext cx="1791587" cy="121202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10071000" y="3840886"/>
            <a:ext cx="1791587" cy="12120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2405836" y="3073288"/>
            <a:ext cx="581242" cy="1426179"/>
            <a:chOff x="2421712" y="3106540"/>
            <a:chExt cx="1018006" cy="1426179"/>
          </a:xfrm>
        </p:grpSpPr>
        <p:cxnSp>
          <p:nvCxnSpPr>
            <p:cNvPr id="95" name="Прямая со стрелкой 94"/>
            <p:cNvCxnSpPr/>
            <p:nvPr/>
          </p:nvCxnSpPr>
          <p:spPr>
            <a:xfrm>
              <a:off x="2421712" y="3106540"/>
              <a:ext cx="1009058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 стрелкой 95"/>
            <p:cNvCxnSpPr/>
            <p:nvPr/>
          </p:nvCxnSpPr>
          <p:spPr>
            <a:xfrm flipV="1">
              <a:off x="2452535" y="4529741"/>
              <a:ext cx="987183" cy="297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9" name="Рисунок 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211" y="1133999"/>
            <a:ext cx="1339047" cy="41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0" name="Рисунок 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9035" y="1131791"/>
            <a:ext cx="1450216" cy="499333"/>
          </a:xfrm>
          <a:prstGeom prst="rect">
            <a:avLst/>
          </a:prstGeom>
        </p:spPr>
      </p:pic>
      <p:pic>
        <p:nvPicPr>
          <p:cNvPr id="101" name="Picture 24" descr="Внешнее хранилище данных ~ COOLHOUSING s.r.o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184" y="1208660"/>
            <a:ext cx="475521" cy="34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3450" y="1258796"/>
            <a:ext cx="1073623" cy="217739"/>
          </a:xfrm>
          <a:prstGeom prst="rect">
            <a:avLst/>
          </a:prstGeom>
        </p:spPr>
      </p:pic>
      <p:pic>
        <p:nvPicPr>
          <p:cNvPr id="105" name="Picture 2" descr="Всеответы.рф - крупный веб-сайт, организованный как многоуровневое  объединение различных ресурсов, сервисов и знаний, обновление которых  происходит в реальном времени экспертами и специалистами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0" b="26196"/>
          <a:stretch/>
        </p:blipFill>
        <p:spPr bwMode="auto">
          <a:xfrm>
            <a:off x="10242507" y="2689162"/>
            <a:ext cx="1448572" cy="35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Рисунок 105"/>
          <p:cNvPicPr>
            <a:picLocks noChangeAspect="1"/>
          </p:cNvPicPr>
          <p:nvPr/>
        </p:nvPicPr>
        <p:blipFill rotWithShape="1">
          <a:blip r:embed="rId10"/>
          <a:srcRect t="28084" b="25757"/>
          <a:stretch/>
        </p:blipFill>
        <p:spPr>
          <a:xfrm>
            <a:off x="10269616" y="4031671"/>
            <a:ext cx="1482366" cy="232757"/>
          </a:xfrm>
          <a:prstGeom prst="rect">
            <a:avLst/>
          </a:prstGeom>
        </p:spPr>
      </p:pic>
      <p:sp>
        <p:nvSpPr>
          <p:cNvPr id="113" name="TextBox 112"/>
          <p:cNvSpPr txBox="1"/>
          <p:nvPr/>
        </p:nvSpPr>
        <p:spPr>
          <a:xfrm>
            <a:off x="5280475" y="1630611"/>
            <a:ext cx="1540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Проверка по СТОП-факторам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3267639" y="1642057"/>
            <a:ext cx="1629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Обогащение карточки клиента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7099566" y="1645999"/>
            <a:ext cx="1972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Получение актуального статуса и договоров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7314385" y="5884874"/>
            <a:ext cx="169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IP-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телефония с функцией записи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5306057" y="5901500"/>
            <a:ext cx="170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Отправка </a:t>
            </a:r>
          </a:p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e-mail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0209798" y="3079043"/>
            <a:ext cx="1542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Отправка сделки в конвейер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0229681" y="4487709"/>
            <a:ext cx="1474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Передача карточки в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SDI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25" name="Группа 124"/>
          <p:cNvGrpSpPr/>
          <p:nvPr/>
        </p:nvGrpSpPr>
        <p:grpSpPr>
          <a:xfrm>
            <a:off x="9251910" y="3029506"/>
            <a:ext cx="585696" cy="1426179"/>
            <a:chOff x="2421712" y="3106540"/>
            <a:chExt cx="1018006" cy="1426179"/>
          </a:xfrm>
        </p:grpSpPr>
        <p:cxnSp>
          <p:nvCxnSpPr>
            <p:cNvPr id="126" name="Прямая со стрелкой 125"/>
            <p:cNvCxnSpPr/>
            <p:nvPr/>
          </p:nvCxnSpPr>
          <p:spPr>
            <a:xfrm>
              <a:off x="2421712" y="3106540"/>
              <a:ext cx="1009058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Прямая со стрелкой 126"/>
            <p:cNvCxnSpPr/>
            <p:nvPr/>
          </p:nvCxnSpPr>
          <p:spPr>
            <a:xfrm flipV="1">
              <a:off x="2452535" y="4529741"/>
              <a:ext cx="987183" cy="297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5" name="Picture 4" descr="Файл:Asterisk logo.svg — Википедия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685" y="5278094"/>
            <a:ext cx="1014218" cy="59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5919" y="5290563"/>
            <a:ext cx="1256517" cy="60775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3074" y="4025312"/>
            <a:ext cx="1326659" cy="549536"/>
          </a:xfrm>
          <a:prstGeom prst="rect">
            <a:avLst/>
          </a:prstGeom>
        </p:spPr>
      </p:pic>
      <p:sp>
        <p:nvSpPr>
          <p:cNvPr id="119" name="TextBox 118"/>
          <p:cNvSpPr txBox="1"/>
          <p:nvPr/>
        </p:nvSpPr>
        <p:spPr>
          <a:xfrm>
            <a:off x="3247908" y="5884874"/>
            <a:ext cx="1761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Генерация печатных форм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11027" y="5301728"/>
            <a:ext cx="1237595" cy="926672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 rot="10800000">
            <a:off x="4085412" y="2313800"/>
            <a:ext cx="4005642" cy="429415"/>
            <a:chOff x="4085412" y="2322113"/>
            <a:chExt cx="4005642" cy="634085"/>
          </a:xfrm>
        </p:grpSpPr>
        <p:cxnSp>
          <p:nvCxnSpPr>
            <p:cNvPr id="142" name="Прямая со стрелкой 141"/>
            <p:cNvCxnSpPr/>
            <p:nvPr/>
          </p:nvCxnSpPr>
          <p:spPr>
            <a:xfrm rot="5400000">
              <a:off x="5744020" y="2629758"/>
              <a:ext cx="61529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Прямая со стрелкой 142"/>
            <p:cNvCxnSpPr/>
            <p:nvPr/>
          </p:nvCxnSpPr>
          <p:spPr>
            <a:xfrm rot="5400000" flipV="1">
              <a:off x="3786489" y="2639831"/>
              <a:ext cx="601951" cy="410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Прямая со стрелкой 149"/>
            <p:cNvCxnSpPr/>
            <p:nvPr/>
          </p:nvCxnSpPr>
          <p:spPr>
            <a:xfrm rot="5400000">
              <a:off x="7783409" y="2648553"/>
              <a:ext cx="61529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Группа 22"/>
          <p:cNvGrpSpPr/>
          <p:nvPr/>
        </p:nvGrpSpPr>
        <p:grpSpPr>
          <a:xfrm>
            <a:off x="4081304" y="4754517"/>
            <a:ext cx="4005642" cy="432773"/>
            <a:chOff x="4081304" y="4553206"/>
            <a:chExt cx="4005642" cy="634085"/>
          </a:xfrm>
        </p:grpSpPr>
        <p:cxnSp>
          <p:nvCxnSpPr>
            <p:cNvPr id="152" name="Прямая со стрелкой 151"/>
            <p:cNvCxnSpPr/>
            <p:nvPr/>
          </p:nvCxnSpPr>
          <p:spPr>
            <a:xfrm rot="5400000">
              <a:off x="5739912" y="4860851"/>
              <a:ext cx="61529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Прямая со стрелкой 152"/>
            <p:cNvCxnSpPr/>
            <p:nvPr/>
          </p:nvCxnSpPr>
          <p:spPr>
            <a:xfrm rot="5400000" flipV="1">
              <a:off x="3782381" y="4870924"/>
              <a:ext cx="601951" cy="410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Прямая со стрелкой 153"/>
            <p:cNvCxnSpPr/>
            <p:nvPr/>
          </p:nvCxnSpPr>
          <p:spPr>
            <a:xfrm rot="5400000">
              <a:off x="7779301" y="4879646"/>
              <a:ext cx="61529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Прямоугольник 25"/>
          <p:cNvSpPr/>
          <p:nvPr/>
        </p:nvSpPr>
        <p:spPr>
          <a:xfrm>
            <a:off x="3105948" y="2838314"/>
            <a:ext cx="6043400" cy="1861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319549" y="3045797"/>
            <a:ext cx="3714221" cy="1379905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5" name="Рисунок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603" y="3801075"/>
            <a:ext cx="1217601" cy="21429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347884" y="3216896"/>
            <a:ext cx="2538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  </a:t>
            </a:r>
            <a:r>
              <a:rPr lang="ru-RU" sz="32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АРМ МСБ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" t="27533" b="31345"/>
          <a:stretch/>
        </p:blipFill>
        <p:spPr>
          <a:xfrm>
            <a:off x="3449937" y="3643495"/>
            <a:ext cx="1869613" cy="847357"/>
          </a:xfrm>
          <a:prstGeom prst="rect">
            <a:avLst/>
          </a:prstGeom>
        </p:spPr>
      </p:pic>
      <p:pic>
        <p:nvPicPr>
          <p:cNvPr id="167" name="Picture 2" descr="Похожее изображение"/>
          <p:cNvPicPr>
            <a:picLocks noChangeAspect="1" noChangeArrowheads="1"/>
          </p:cNvPicPr>
          <p:nvPr/>
        </p:nvPicPr>
        <p:blipFill>
          <a:blip r:embed="rId1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890" y="3204169"/>
            <a:ext cx="1005200" cy="10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954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150553" y="1542148"/>
            <a:ext cx="1391901" cy="51971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/>
          <p:cNvSpPr/>
          <p:nvPr/>
        </p:nvSpPr>
        <p:spPr>
          <a:xfrm>
            <a:off x="1882705" y="1532021"/>
            <a:ext cx="8432432" cy="519715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29" name="Пятиугольник 128"/>
          <p:cNvSpPr/>
          <p:nvPr/>
        </p:nvSpPr>
        <p:spPr>
          <a:xfrm>
            <a:off x="10435389" y="930487"/>
            <a:ext cx="1633881" cy="373107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Акцепт заявки</a:t>
            </a:r>
          </a:p>
        </p:txBody>
      </p:sp>
      <p:sp>
        <p:nvSpPr>
          <p:cNvPr id="170" name="Пятиугольник 169"/>
          <p:cNvSpPr/>
          <p:nvPr/>
        </p:nvSpPr>
        <p:spPr>
          <a:xfrm>
            <a:off x="8809996" y="938070"/>
            <a:ext cx="1697581" cy="373107"/>
          </a:xfrm>
          <a:prstGeom prst="homePlat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Отчетность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9270" y="663924"/>
            <a:ext cx="11880000" cy="45719"/>
          </a:xfrm>
          <a:prstGeom prst="rect">
            <a:avLst/>
          </a:prstGeom>
          <a:solidFill>
            <a:srgbClr val="B92E4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188640"/>
            <a:ext cx="16776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706290" y="1830172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9178" tIns="39589" rIns="79178" bIns="395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/>
          </a:p>
        </p:txBody>
      </p:sp>
      <p:sp>
        <p:nvSpPr>
          <p:cNvPr id="8" name="Овал 7"/>
          <p:cNvSpPr/>
          <p:nvPr/>
        </p:nvSpPr>
        <p:spPr>
          <a:xfrm>
            <a:off x="700244" y="5392809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9178" tIns="39589" rIns="79178" bIns="395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700244" y="3818722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9178" tIns="39589" rIns="79178" bIns="395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00244" y="2520200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9178" tIns="39589" rIns="79178" bIns="395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00244" y="317452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9178" tIns="39589" rIns="79178" bIns="395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3924" y="5722251"/>
            <a:ext cx="972000" cy="35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200" dirty="0"/>
              <a:t>Офисы продаж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2989" y="2237996"/>
            <a:ext cx="972000" cy="209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79"/>
              </a:lnSpc>
            </a:pPr>
            <a:r>
              <a:rPr lang="ru-RU" sz="1200" dirty="0"/>
              <a:t>Партнер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968" y="2887635"/>
            <a:ext cx="972000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79"/>
              </a:lnSpc>
            </a:pPr>
            <a:r>
              <a:rPr lang="ru-RU" sz="1200" dirty="0"/>
              <a:t>Сайт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968" y="3498096"/>
            <a:ext cx="972000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79"/>
              </a:lnSpc>
            </a:pPr>
            <a:r>
              <a:rPr lang="ru-RU" sz="1200" dirty="0"/>
              <a:t>Лэндинги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5417" y="4151269"/>
            <a:ext cx="1191103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200" dirty="0"/>
              <a:t>Заявки</a:t>
            </a:r>
          </a:p>
          <a:p>
            <a:pPr algn="ctr">
              <a:lnSpc>
                <a:spcPts val="1000"/>
              </a:lnSpc>
            </a:pPr>
            <a:r>
              <a:rPr lang="ru-RU" sz="1200" dirty="0"/>
              <a:t> Колл-центра</a:t>
            </a:r>
          </a:p>
        </p:txBody>
      </p:sp>
      <p:sp>
        <p:nvSpPr>
          <p:cNvPr id="17" name="Ромб 16"/>
          <p:cNvSpPr/>
          <p:nvPr/>
        </p:nvSpPr>
        <p:spPr>
          <a:xfrm>
            <a:off x="1364571" y="3245816"/>
            <a:ext cx="145394" cy="145394"/>
          </a:xfrm>
          <a:prstGeom prst="diamond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9178" tIns="39589" rIns="79178" bIns="395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cxnSp>
        <p:nvCxnSpPr>
          <p:cNvPr id="18" name="Соединительная линия уступом 17"/>
          <p:cNvCxnSpPr>
            <a:stCxn id="10" idx="6"/>
            <a:endCxn id="17" idx="0"/>
          </p:cNvCxnSpPr>
          <p:nvPr/>
        </p:nvCxnSpPr>
        <p:spPr>
          <a:xfrm>
            <a:off x="988244" y="2664200"/>
            <a:ext cx="449024" cy="581616"/>
          </a:xfrm>
          <a:prstGeom prst="bentConnector2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11" idx="6"/>
            <a:endCxn id="17" idx="1"/>
          </p:cNvCxnSpPr>
          <p:nvPr/>
        </p:nvCxnSpPr>
        <p:spPr>
          <a:xfrm flipV="1">
            <a:off x="988244" y="3318513"/>
            <a:ext cx="376327" cy="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Ромб 19"/>
          <p:cNvSpPr/>
          <p:nvPr/>
        </p:nvSpPr>
        <p:spPr>
          <a:xfrm>
            <a:off x="1364571" y="3890012"/>
            <a:ext cx="145394" cy="145394"/>
          </a:xfrm>
          <a:prstGeom prst="diamond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9178" tIns="39589" rIns="79178" bIns="395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cxnSp>
        <p:nvCxnSpPr>
          <p:cNvPr id="21" name="Прямая со стрелкой 20"/>
          <p:cNvCxnSpPr>
            <a:stCxn id="9" idx="6"/>
            <a:endCxn id="20" idx="1"/>
          </p:cNvCxnSpPr>
          <p:nvPr/>
        </p:nvCxnSpPr>
        <p:spPr>
          <a:xfrm flipV="1">
            <a:off x="988244" y="3962709"/>
            <a:ext cx="376327" cy="1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20" idx="0"/>
            <a:endCxn id="17" idx="2"/>
          </p:cNvCxnSpPr>
          <p:nvPr/>
        </p:nvCxnSpPr>
        <p:spPr>
          <a:xfrm flipV="1">
            <a:off x="1437268" y="3391210"/>
            <a:ext cx="0" cy="4988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700244" y="6134248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9178" tIns="39589" rIns="79178" bIns="395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9915" y="6497013"/>
            <a:ext cx="1294084" cy="229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200" dirty="0"/>
              <a:t>CRM-</a:t>
            </a:r>
            <a:r>
              <a:rPr lang="ru-RU" sz="1200" dirty="0"/>
              <a:t>кампании</a:t>
            </a:r>
          </a:p>
        </p:txBody>
      </p:sp>
      <p:sp>
        <p:nvSpPr>
          <p:cNvPr id="31" name="Ромб 30"/>
          <p:cNvSpPr/>
          <p:nvPr/>
        </p:nvSpPr>
        <p:spPr>
          <a:xfrm>
            <a:off x="1361827" y="2591503"/>
            <a:ext cx="145394" cy="145394"/>
          </a:xfrm>
          <a:prstGeom prst="diamond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9178" tIns="39589" rIns="79178" bIns="395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36" name="Пятиугольник 35"/>
          <p:cNvSpPr/>
          <p:nvPr/>
        </p:nvSpPr>
        <p:spPr>
          <a:xfrm>
            <a:off x="6041035" y="938070"/>
            <a:ext cx="2870354" cy="373107"/>
          </a:xfrm>
          <a:prstGeom prst="homePlat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Обработка заявки</a:t>
            </a:r>
          </a:p>
        </p:txBody>
      </p:sp>
      <p:sp>
        <p:nvSpPr>
          <p:cNvPr id="37" name="Пятиугольник 36"/>
          <p:cNvSpPr/>
          <p:nvPr/>
        </p:nvSpPr>
        <p:spPr>
          <a:xfrm>
            <a:off x="3424989" y="938070"/>
            <a:ext cx="2679032" cy="373107"/>
          </a:xfrm>
          <a:prstGeom prst="homePlat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Определение сегмента,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</a:rPr>
              <a:t>маршрутизация на исполнителя</a:t>
            </a:r>
          </a:p>
        </p:txBody>
      </p:sp>
      <p:sp>
        <p:nvSpPr>
          <p:cNvPr id="38" name="Пятиугольник 37"/>
          <p:cNvSpPr/>
          <p:nvPr/>
        </p:nvSpPr>
        <p:spPr>
          <a:xfrm>
            <a:off x="1740568" y="938070"/>
            <a:ext cx="1790758" cy="373107"/>
          </a:xfrm>
          <a:prstGeom prst="homePlat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Фиксация и первичная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</a:rPr>
              <a:t>обработка</a:t>
            </a:r>
          </a:p>
        </p:txBody>
      </p:sp>
      <p:sp>
        <p:nvSpPr>
          <p:cNvPr id="39" name="Пятиугольник 38"/>
          <p:cNvSpPr/>
          <p:nvPr/>
        </p:nvSpPr>
        <p:spPr>
          <a:xfrm>
            <a:off x="159279" y="938070"/>
            <a:ext cx="1704017" cy="373107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Формирование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заявки</a:t>
            </a:r>
          </a:p>
        </p:txBody>
      </p:sp>
      <p:sp>
        <p:nvSpPr>
          <p:cNvPr id="40" name="Ромб 39"/>
          <p:cNvSpPr/>
          <p:nvPr/>
        </p:nvSpPr>
        <p:spPr>
          <a:xfrm>
            <a:off x="1364571" y="5460504"/>
            <a:ext cx="145394" cy="145394"/>
          </a:xfrm>
          <a:prstGeom prst="diamond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9178" tIns="39589" rIns="79178" bIns="395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cxnSp>
        <p:nvCxnSpPr>
          <p:cNvPr id="41" name="Прямая со стрелкой 40"/>
          <p:cNvCxnSpPr>
            <a:stCxn id="8" idx="6"/>
            <a:endCxn id="40" idx="1"/>
          </p:cNvCxnSpPr>
          <p:nvPr/>
        </p:nvCxnSpPr>
        <p:spPr>
          <a:xfrm flipV="1">
            <a:off x="988244" y="5533201"/>
            <a:ext cx="376327" cy="360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40" idx="0"/>
            <a:endCxn id="87" idx="2"/>
          </p:cNvCxnSpPr>
          <p:nvPr/>
        </p:nvCxnSpPr>
        <p:spPr>
          <a:xfrm flipV="1">
            <a:off x="1437268" y="4882429"/>
            <a:ext cx="0" cy="57807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/>
          <p:cNvCxnSpPr>
            <a:stCxn id="31" idx="3"/>
          </p:cNvCxnSpPr>
          <p:nvPr/>
        </p:nvCxnSpPr>
        <p:spPr>
          <a:xfrm>
            <a:off x="1507221" y="2664200"/>
            <a:ext cx="591486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Заголовок 1"/>
          <p:cNvSpPr txBox="1">
            <a:spLocks/>
          </p:cNvSpPr>
          <p:nvPr/>
        </p:nvSpPr>
        <p:spPr>
          <a:xfrm>
            <a:off x="159279" y="0"/>
            <a:ext cx="10113185" cy="63443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+mn-cs"/>
              </a:rPr>
              <a:t>Универсальная схема подключения продукта</a:t>
            </a:r>
          </a:p>
        </p:txBody>
      </p:sp>
      <p:cxnSp>
        <p:nvCxnSpPr>
          <p:cNvPr id="60" name="Соединительная линия уступом 59"/>
          <p:cNvCxnSpPr>
            <a:stCxn id="7" idx="6"/>
            <a:endCxn id="31" idx="0"/>
          </p:cNvCxnSpPr>
          <p:nvPr/>
        </p:nvCxnSpPr>
        <p:spPr>
          <a:xfrm>
            <a:off x="994290" y="1974172"/>
            <a:ext cx="440234" cy="617331"/>
          </a:xfrm>
          <a:prstGeom prst="bentConnector2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Соединительная линия уступом 62"/>
          <p:cNvCxnSpPr>
            <a:stCxn id="24" idx="6"/>
            <a:endCxn id="40" idx="2"/>
          </p:cNvCxnSpPr>
          <p:nvPr/>
        </p:nvCxnSpPr>
        <p:spPr>
          <a:xfrm flipV="1">
            <a:off x="988244" y="5605898"/>
            <a:ext cx="449024" cy="672350"/>
          </a:xfrm>
          <a:prstGeom prst="bentConnector2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Ромб 49"/>
          <p:cNvSpPr/>
          <p:nvPr/>
        </p:nvSpPr>
        <p:spPr>
          <a:xfrm>
            <a:off x="1364571" y="6205582"/>
            <a:ext cx="145394" cy="145394"/>
          </a:xfrm>
          <a:prstGeom prst="diamond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9178" tIns="39589" rIns="79178" bIns="395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144" name="Прямоугольник 143"/>
          <p:cNvSpPr/>
          <p:nvPr/>
        </p:nvSpPr>
        <p:spPr>
          <a:xfrm>
            <a:off x="10617853" y="1530992"/>
            <a:ext cx="1451417" cy="51906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2098707" y="2322200"/>
            <a:ext cx="1083954" cy="684000"/>
          </a:xfrm>
          <a:prstGeom prst="roundRect">
            <a:avLst/>
          </a:prstGeom>
          <a:solidFill>
            <a:srgbClr val="C00000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9589" rIns="0" bIns="395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200"/>
              </a:lnSpc>
            </a:pPr>
            <a:r>
              <a:rPr lang="ru-RU" sz="1200" dirty="0">
                <a:solidFill>
                  <a:schemeClr val="bg1"/>
                </a:solidFill>
              </a:rPr>
              <a:t>Фиксация заявки и канала привлечения</a:t>
            </a: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3531326" y="3831204"/>
            <a:ext cx="1083954" cy="684000"/>
          </a:xfrm>
          <a:prstGeom prst="roundRect">
            <a:avLst/>
          </a:prstGeom>
          <a:solidFill>
            <a:srgbClr val="C00000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9589" rIns="0" bIns="395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200"/>
              </a:lnSpc>
            </a:pPr>
            <a:r>
              <a:rPr lang="ru-RU" sz="1200" dirty="0">
                <a:solidFill>
                  <a:schemeClr val="bg1"/>
                </a:solidFill>
              </a:rPr>
              <a:t>Определение сегмента </a:t>
            </a:r>
          </a:p>
          <a:p>
            <a:pPr algn="ctr">
              <a:lnSpc>
                <a:spcPts val="1200"/>
              </a:lnSpc>
            </a:pPr>
            <a:r>
              <a:rPr lang="ru-RU" sz="1200" dirty="0">
                <a:solidFill>
                  <a:schemeClr val="bg1"/>
                </a:solidFill>
              </a:rPr>
              <a:t>клиента</a:t>
            </a:r>
          </a:p>
        </p:txBody>
      </p:sp>
      <p:sp>
        <p:nvSpPr>
          <p:cNvPr id="66" name="Ромб 65"/>
          <p:cNvSpPr/>
          <p:nvPr/>
        </p:nvSpPr>
        <p:spPr>
          <a:xfrm>
            <a:off x="5008552" y="3813204"/>
            <a:ext cx="699325" cy="720000"/>
          </a:xfrm>
          <a:prstGeom prst="diamond">
            <a:avLst/>
          </a:prstGeom>
          <a:solidFill>
            <a:srgbClr val="C00000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9589" rIns="0" bIns="395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866"/>
              </a:lnSpc>
            </a:pPr>
            <a:endParaRPr lang="ru-RU" sz="1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57514" y="3910989"/>
            <a:ext cx="635665" cy="5189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9589" rIns="0" bIns="395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866"/>
              </a:lnSpc>
            </a:pPr>
            <a:r>
              <a:rPr lang="ru-RU" sz="1200" dirty="0">
                <a:solidFill>
                  <a:schemeClr val="bg1"/>
                </a:solidFill>
              </a:rPr>
              <a:t>Тип клиента</a:t>
            </a:r>
          </a:p>
        </p:txBody>
      </p:sp>
      <p:cxnSp>
        <p:nvCxnSpPr>
          <p:cNvPr id="93" name="Прямая со стрелкой 92"/>
          <p:cNvCxnSpPr>
            <a:stCxn id="64" idx="2"/>
            <a:endCxn id="97" idx="0"/>
          </p:cNvCxnSpPr>
          <p:nvPr/>
        </p:nvCxnSpPr>
        <p:spPr>
          <a:xfrm>
            <a:off x="2640684" y="3006200"/>
            <a:ext cx="0" cy="82500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Скругленный прямоугольник 96"/>
          <p:cNvSpPr/>
          <p:nvPr/>
        </p:nvSpPr>
        <p:spPr>
          <a:xfrm>
            <a:off x="2098707" y="3831204"/>
            <a:ext cx="1083954" cy="684000"/>
          </a:xfrm>
          <a:prstGeom prst="roundRect">
            <a:avLst/>
          </a:prstGeom>
          <a:solidFill>
            <a:srgbClr val="C00000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9589" rIns="0" bIns="395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200"/>
              </a:lnSpc>
            </a:pPr>
            <a:r>
              <a:rPr lang="ru-RU" sz="1200" dirty="0">
                <a:solidFill>
                  <a:schemeClr val="bg1"/>
                </a:solidFill>
              </a:rPr>
              <a:t>Обработка заявки, </a:t>
            </a:r>
          </a:p>
          <a:p>
            <a:pPr algn="ctr">
              <a:lnSpc>
                <a:spcPts val="1200"/>
              </a:lnSpc>
            </a:pPr>
            <a:r>
              <a:rPr lang="ru-RU" sz="1200" dirty="0">
                <a:solidFill>
                  <a:schemeClr val="bg1"/>
                </a:solidFill>
              </a:rPr>
              <a:t>контроль </a:t>
            </a:r>
          </a:p>
          <a:p>
            <a:pPr algn="ctr">
              <a:lnSpc>
                <a:spcPts val="1200"/>
              </a:lnSpc>
            </a:pPr>
            <a:r>
              <a:rPr lang="en-US" sz="1200" dirty="0">
                <a:solidFill>
                  <a:schemeClr val="bg1"/>
                </a:solidFill>
              </a:rPr>
              <a:t>SLA</a:t>
            </a:r>
            <a:r>
              <a:rPr lang="ru-RU" sz="1200" dirty="0">
                <a:solidFill>
                  <a:schemeClr val="bg1"/>
                </a:solidFill>
              </a:rPr>
              <a:t> (≤10 мин.)</a:t>
            </a:r>
            <a:r>
              <a:rPr lang="en-US" sz="1200" dirty="0">
                <a:solidFill>
                  <a:schemeClr val="bg1"/>
                </a:solidFill>
              </a:rPr>
              <a:t>  </a:t>
            </a:r>
            <a:endParaRPr lang="ru-RU" sz="1200" dirty="0">
              <a:solidFill>
                <a:schemeClr val="bg1"/>
              </a:solidFill>
            </a:endParaRPr>
          </a:p>
        </p:txBody>
      </p:sp>
      <p:cxnSp>
        <p:nvCxnSpPr>
          <p:cNvPr id="114" name="Прямая со стрелкой 113"/>
          <p:cNvCxnSpPr>
            <a:stCxn id="65" idx="3"/>
            <a:endCxn id="66" idx="1"/>
          </p:cNvCxnSpPr>
          <p:nvPr/>
        </p:nvCxnSpPr>
        <p:spPr>
          <a:xfrm>
            <a:off x="4615280" y="4173204"/>
            <a:ext cx="393271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Скругленный прямоугольник 125"/>
          <p:cNvSpPr/>
          <p:nvPr/>
        </p:nvSpPr>
        <p:spPr>
          <a:xfrm>
            <a:off x="4800195" y="2322200"/>
            <a:ext cx="1135384" cy="684000"/>
          </a:xfrm>
          <a:prstGeom prst="roundRect">
            <a:avLst/>
          </a:prstGeom>
          <a:solidFill>
            <a:srgbClr val="C00000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9589" rIns="0" bIns="395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200"/>
              </a:lnSpc>
            </a:pPr>
            <a:r>
              <a:rPr lang="ru-RU" sz="1200" dirty="0">
                <a:solidFill>
                  <a:schemeClr val="bg1"/>
                </a:solidFill>
              </a:rPr>
              <a:t>Обработка в дистанционном канале</a:t>
            </a:r>
          </a:p>
        </p:txBody>
      </p:sp>
      <p:sp>
        <p:nvSpPr>
          <p:cNvPr id="127" name="Скругленный прямоугольник 126"/>
          <p:cNvSpPr/>
          <p:nvPr/>
        </p:nvSpPr>
        <p:spPr>
          <a:xfrm>
            <a:off x="4800195" y="5259435"/>
            <a:ext cx="1135384" cy="684000"/>
          </a:xfrm>
          <a:prstGeom prst="roundRect">
            <a:avLst/>
          </a:prstGeom>
          <a:solidFill>
            <a:srgbClr val="C00000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9589" rIns="0" bIns="395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200"/>
              </a:lnSpc>
            </a:pPr>
            <a:r>
              <a:rPr lang="ru-RU" sz="1200" dirty="0">
                <a:solidFill>
                  <a:schemeClr val="bg1"/>
                </a:solidFill>
              </a:rPr>
              <a:t>Обработка персональным менеджером</a:t>
            </a:r>
          </a:p>
        </p:txBody>
      </p:sp>
      <p:cxnSp>
        <p:nvCxnSpPr>
          <p:cNvPr id="128" name="Прямая со стрелкой 127"/>
          <p:cNvCxnSpPr>
            <a:stCxn id="66" idx="0"/>
            <a:endCxn id="126" idx="2"/>
          </p:cNvCxnSpPr>
          <p:nvPr/>
        </p:nvCxnSpPr>
        <p:spPr>
          <a:xfrm flipV="1">
            <a:off x="5358214" y="3006200"/>
            <a:ext cx="0" cy="80700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 стрелкой 130"/>
          <p:cNvCxnSpPr>
            <a:stCxn id="66" idx="2"/>
            <a:endCxn id="127" idx="0"/>
          </p:cNvCxnSpPr>
          <p:nvPr/>
        </p:nvCxnSpPr>
        <p:spPr>
          <a:xfrm>
            <a:off x="5358214" y="4533204"/>
            <a:ext cx="0" cy="72623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 стрелкой 137"/>
          <p:cNvCxnSpPr>
            <a:stCxn id="97" idx="3"/>
            <a:endCxn id="65" idx="1"/>
          </p:cNvCxnSpPr>
          <p:nvPr/>
        </p:nvCxnSpPr>
        <p:spPr>
          <a:xfrm>
            <a:off x="3182661" y="4173204"/>
            <a:ext cx="348665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Прямоугольник 70"/>
          <p:cNvSpPr/>
          <p:nvPr/>
        </p:nvSpPr>
        <p:spPr>
          <a:xfrm>
            <a:off x="4793975" y="4751745"/>
            <a:ext cx="1157646" cy="238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9589" rIns="0" bIns="395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866"/>
              </a:lnSpc>
            </a:pPr>
            <a:r>
              <a:rPr lang="ru-RU" sz="1100" b="1" dirty="0">
                <a:solidFill>
                  <a:srgbClr val="C00000"/>
                </a:solidFill>
              </a:rPr>
              <a:t>Высокодоходный клиент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4859994" y="3400958"/>
            <a:ext cx="1009179" cy="250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9589" rIns="0" bIns="395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866"/>
              </a:lnSpc>
            </a:pPr>
            <a:r>
              <a:rPr lang="ru-RU" sz="1100" b="1" dirty="0">
                <a:solidFill>
                  <a:srgbClr val="C00000"/>
                </a:solidFill>
              </a:rPr>
              <a:t>Низкодоходный клиент</a:t>
            </a:r>
          </a:p>
        </p:txBody>
      </p:sp>
      <p:sp>
        <p:nvSpPr>
          <p:cNvPr id="141" name="Скругленный прямоугольник 140"/>
          <p:cNvSpPr/>
          <p:nvPr/>
        </p:nvSpPr>
        <p:spPr>
          <a:xfrm>
            <a:off x="6307062" y="3831204"/>
            <a:ext cx="1083954" cy="684000"/>
          </a:xfrm>
          <a:prstGeom prst="roundRect">
            <a:avLst/>
          </a:prstGeom>
          <a:solidFill>
            <a:srgbClr val="C00000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9589" rIns="0" bIns="395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200"/>
              </a:lnSpc>
            </a:pPr>
            <a:r>
              <a:rPr lang="ru-RU" sz="1200" dirty="0">
                <a:solidFill>
                  <a:schemeClr val="bg1"/>
                </a:solidFill>
              </a:rPr>
              <a:t>Работа с заявкой </a:t>
            </a:r>
          </a:p>
          <a:p>
            <a:pPr algn="ctr">
              <a:lnSpc>
                <a:spcPts val="1200"/>
              </a:lnSpc>
            </a:pPr>
            <a:r>
              <a:rPr lang="ru-RU" sz="1200" dirty="0">
                <a:solidFill>
                  <a:schemeClr val="bg1"/>
                </a:solidFill>
              </a:rPr>
              <a:t>до стадии </a:t>
            </a:r>
          </a:p>
          <a:p>
            <a:pPr algn="ctr">
              <a:lnSpc>
                <a:spcPts val="1200"/>
              </a:lnSpc>
            </a:pPr>
            <a:r>
              <a:rPr lang="ru-RU" sz="1200" dirty="0">
                <a:solidFill>
                  <a:schemeClr val="bg1"/>
                </a:solidFill>
              </a:rPr>
              <a:t>«Сделка»</a:t>
            </a:r>
          </a:p>
        </p:txBody>
      </p:sp>
      <p:cxnSp>
        <p:nvCxnSpPr>
          <p:cNvPr id="143" name="Соединительная линия уступом 142"/>
          <p:cNvCxnSpPr>
            <a:stCxn id="126" idx="3"/>
            <a:endCxn id="141" idx="0"/>
          </p:cNvCxnSpPr>
          <p:nvPr/>
        </p:nvCxnSpPr>
        <p:spPr>
          <a:xfrm>
            <a:off x="5935579" y="2664200"/>
            <a:ext cx="913460" cy="1167004"/>
          </a:xfrm>
          <a:prstGeom prst="bentConnector2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Соединительная линия уступом 144"/>
          <p:cNvCxnSpPr>
            <a:stCxn id="127" idx="3"/>
            <a:endCxn id="141" idx="2"/>
          </p:cNvCxnSpPr>
          <p:nvPr/>
        </p:nvCxnSpPr>
        <p:spPr>
          <a:xfrm flipV="1">
            <a:off x="5935579" y="4515204"/>
            <a:ext cx="913460" cy="1086231"/>
          </a:xfrm>
          <a:prstGeom prst="bentConnector2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>
            <a:stCxn id="141" idx="3"/>
            <a:endCxn id="105" idx="1"/>
          </p:cNvCxnSpPr>
          <p:nvPr/>
        </p:nvCxnSpPr>
        <p:spPr>
          <a:xfrm>
            <a:off x="7391016" y="4173204"/>
            <a:ext cx="423123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 стрелкой 102"/>
          <p:cNvCxnSpPr>
            <a:endCxn id="106" idx="1"/>
          </p:cNvCxnSpPr>
          <p:nvPr/>
        </p:nvCxnSpPr>
        <p:spPr>
          <a:xfrm>
            <a:off x="8930178" y="4192254"/>
            <a:ext cx="1861321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7814139" y="3831204"/>
            <a:ext cx="1120233" cy="684000"/>
          </a:xfrm>
          <a:prstGeom prst="roundRect">
            <a:avLst/>
          </a:prstGeom>
          <a:solidFill>
            <a:srgbClr val="C00000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9589" rIns="0" bIns="395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200"/>
              </a:lnSpc>
            </a:pPr>
            <a:r>
              <a:rPr lang="ru-RU" sz="1200" dirty="0">
                <a:solidFill>
                  <a:schemeClr val="bg1"/>
                </a:solidFill>
              </a:rPr>
              <a:t>Передача заявки в продуктовую Мастер-систему</a:t>
            </a: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10791500" y="3850254"/>
            <a:ext cx="1083954" cy="684000"/>
          </a:xfrm>
          <a:prstGeom prst="roundRect">
            <a:avLst/>
          </a:prstGeom>
          <a:solidFill>
            <a:srgbClr val="C00000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9589" rIns="0" bIns="395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200"/>
              </a:lnSpc>
            </a:pPr>
            <a:r>
              <a:rPr lang="ru-RU" sz="1200" dirty="0">
                <a:solidFill>
                  <a:schemeClr val="bg1"/>
                </a:solidFill>
              </a:rPr>
              <a:t>Подключение продукта</a:t>
            </a:r>
          </a:p>
        </p:txBody>
      </p:sp>
      <p:sp>
        <p:nvSpPr>
          <p:cNvPr id="107" name="Скругленный прямоугольник 106"/>
          <p:cNvSpPr/>
          <p:nvPr/>
        </p:nvSpPr>
        <p:spPr>
          <a:xfrm>
            <a:off x="10791500" y="5278485"/>
            <a:ext cx="1083954" cy="684000"/>
          </a:xfrm>
          <a:prstGeom prst="roundRect">
            <a:avLst/>
          </a:prstGeom>
          <a:solidFill>
            <a:srgbClr val="C00000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9589" rIns="0" bIns="395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200"/>
              </a:lnSpc>
            </a:pPr>
            <a:r>
              <a:rPr lang="ru-RU" sz="1200" dirty="0">
                <a:solidFill>
                  <a:schemeClr val="bg1"/>
                </a:solidFill>
              </a:rPr>
              <a:t>Передача статуса по заявке</a:t>
            </a:r>
          </a:p>
        </p:txBody>
      </p:sp>
      <p:sp>
        <p:nvSpPr>
          <p:cNvPr id="108" name="Скругленный прямоугольник 107"/>
          <p:cNvSpPr/>
          <p:nvPr/>
        </p:nvSpPr>
        <p:spPr>
          <a:xfrm>
            <a:off x="8992502" y="5049885"/>
            <a:ext cx="1154072" cy="684000"/>
          </a:xfrm>
          <a:prstGeom prst="roundRect">
            <a:avLst/>
          </a:prstGeom>
          <a:solidFill>
            <a:srgbClr val="C00000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9589" rIns="0" bIns="395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200"/>
              </a:lnSpc>
            </a:pPr>
            <a:r>
              <a:rPr lang="ru-RU" sz="1200" dirty="0">
                <a:solidFill>
                  <a:schemeClr val="bg1"/>
                </a:solidFill>
              </a:rPr>
              <a:t>Формирование отчетности по статусам заявок</a:t>
            </a:r>
          </a:p>
        </p:txBody>
      </p:sp>
      <p:cxnSp>
        <p:nvCxnSpPr>
          <p:cNvPr id="117" name="Прямая со стрелкой 116"/>
          <p:cNvCxnSpPr>
            <a:stCxn id="106" idx="2"/>
            <a:endCxn id="107" idx="0"/>
          </p:cNvCxnSpPr>
          <p:nvPr/>
        </p:nvCxnSpPr>
        <p:spPr>
          <a:xfrm>
            <a:off x="11333477" y="4534254"/>
            <a:ext cx="0" cy="74423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 стрелкой 119"/>
          <p:cNvCxnSpPr>
            <a:stCxn id="107" idx="1"/>
            <a:endCxn id="108" idx="3"/>
          </p:cNvCxnSpPr>
          <p:nvPr/>
        </p:nvCxnSpPr>
        <p:spPr>
          <a:xfrm flipH="1">
            <a:off x="10146574" y="5620485"/>
            <a:ext cx="644926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2065367" y="1346326"/>
            <a:ext cx="103177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АРМ МСБ</a:t>
            </a:r>
          </a:p>
        </p:txBody>
      </p:sp>
      <p:sp>
        <p:nvSpPr>
          <p:cNvPr id="133" name="Скругленный прямоугольник 132"/>
          <p:cNvSpPr/>
          <p:nvPr/>
        </p:nvSpPr>
        <p:spPr>
          <a:xfrm>
            <a:off x="8992502" y="1827462"/>
            <a:ext cx="1154072" cy="684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9589" rIns="0" bIns="395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200"/>
              </a:lnSpc>
            </a:pPr>
            <a:r>
              <a:rPr lang="ru-RU" sz="1150" dirty="0">
                <a:solidFill>
                  <a:schemeClr val="tx1"/>
                </a:solidFill>
              </a:rPr>
              <a:t>Формирование отчетности по статусам работы с клиентом</a:t>
            </a:r>
          </a:p>
        </p:txBody>
      </p:sp>
      <p:grpSp>
        <p:nvGrpSpPr>
          <p:cNvPr id="118" name="Группа 117"/>
          <p:cNvGrpSpPr/>
          <p:nvPr/>
        </p:nvGrpSpPr>
        <p:grpSpPr>
          <a:xfrm>
            <a:off x="7399854" y="2219325"/>
            <a:ext cx="1552799" cy="1497668"/>
            <a:chOff x="7261807" y="2820103"/>
            <a:chExt cx="1768071" cy="1125490"/>
          </a:xfrm>
        </p:grpSpPr>
        <p:cxnSp>
          <p:nvCxnSpPr>
            <p:cNvPr id="111" name="Прямая соединительная линия 110"/>
            <p:cNvCxnSpPr/>
            <p:nvPr/>
          </p:nvCxnSpPr>
          <p:spPr>
            <a:xfrm flipV="1">
              <a:off x="7261807" y="2829027"/>
              <a:ext cx="335961" cy="1116566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Прямая со стрелкой 112"/>
            <p:cNvCxnSpPr/>
            <p:nvPr/>
          </p:nvCxnSpPr>
          <p:spPr>
            <a:xfrm>
              <a:off x="7597768" y="2820103"/>
              <a:ext cx="1432110" cy="0"/>
            </a:xfrm>
            <a:prstGeom prst="straightConnector1">
              <a:avLst/>
            </a:prstGeom>
            <a:ln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" name="TextBox 146"/>
          <p:cNvSpPr txBox="1"/>
          <p:nvPr/>
        </p:nvSpPr>
        <p:spPr>
          <a:xfrm>
            <a:off x="10667062" y="1593938"/>
            <a:ext cx="1332829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ru-RU" sz="1200" b="1" dirty="0"/>
              <a:t>Мастер-система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10367969" y="1530992"/>
            <a:ext cx="208242" cy="51971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ru-RU" sz="1200" dirty="0"/>
              <a:t>ИНТЕГРАЦИЯ</a:t>
            </a:r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>
            <a:off x="10306299" y="4186667"/>
            <a:ext cx="288000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10316674" y="5622669"/>
            <a:ext cx="288000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210542" y="1500752"/>
            <a:ext cx="1332829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Каналы продаж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1600810" y="1532513"/>
            <a:ext cx="208242" cy="51971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ru-RU" sz="1200" dirty="0"/>
              <a:t>ИНТЕГРАЦИЯ</a:t>
            </a:r>
          </a:p>
        </p:txBody>
      </p:sp>
      <p:cxnSp>
        <p:nvCxnSpPr>
          <p:cNvPr id="90" name="Прямая соединительная линия 89"/>
          <p:cNvCxnSpPr/>
          <p:nvPr/>
        </p:nvCxnSpPr>
        <p:spPr>
          <a:xfrm>
            <a:off x="1542454" y="2664200"/>
            <a:ext cx="288000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Группа 91"/>
          <p:cNvGrpSpPr/>
          <p:nvPr/>
        </p:nvGrpSpPr>
        <p:grpSpPr>
          <a:xfrm>
            <a:off x="7442311" y="3057191"/>
            <a:ext cx="1505916" cy="659803"/>
            <a:chOff x="6384233" y="2820103"/>
            <a:chExt cx="2645645" cy="434881"/>
          </a:xfrm>
        </p:grpSpPr>
        <p:cxnSp>
          <p:nvCxnSpPr>
            <p:cNvPr id="94" name="Прямая соединительная линия 93"/>
            <p:cNvCxnSpPr/>
            <p:nvPr/>
          </p:nvCxnSpPr>
          <p:spPr>
            <a:xfrm flipV="1">
              <a:off x="6384233" y="2820103"/>
              <a:ext cx="1213535" cy="434881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 стрелкой 95"/>
            <p:cNvCxnSpPr/>
            <p:nvPr/>
          </p:nvCxnSpPr>
          <p:spPr>
            <a:xfrm>
              <a:off x="7597768" y="2820103"/>
              <a:ext cx="1432110" cy="0"/>
            </a:xfrm>
            <a:prstGeom prst="straightConnector1">
              <a:avLst/>
            </a:prstGeom>
            <a:ln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Скругленный прямоугольник 97"/>
          <p:cNvSpPr/>
          <p:nvPr/>
        </p:nvSpPr>
        <p:spPr>
          <a:xfrm>
            <a:off x="9018149" y="2693970"/>
            <a:ext cx="1154072" cy="684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9589" rIns="0" bIns="395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200"/>
              </a:lnSpc>
            </a:pPr>
            <a:r>
              <a:rPr lang="ru-RU" sz="1150" dirty="0">
                <a:solidFill>
                  <a:schemeClr val="tx1"/>
                </a:solidFill>
              </a:rPr>
              <a:t>Формирование отчетности по выполнению </a:t>
            </a:r>
            <a:r>
              <a:rPr lang="en-US" sz="1150" dirty="0">
                <a:solidFill>
                  <a:schemeClr val="tx1"/>
                </a:solidFill>
              </a:rPr>
              <a:t>KPI</a:t>
            </a:r>
            <a:endParaRPr lang="ru-RU" sz="1150" dirty="0">
              <a:solidFill>
                <a:schemeClr val="tx1"/>
              </a:solidFill>
            </a:endParaRPr>
          </a:p>
        </p:txBody>
      </p:sp>
      <p:cxnSp>
        <p:nvCxnSpPr>
          <p:cNvPr id="100" name="Прямая со стрелкой 99"/>
          <p:cNvCxnSpPr>
            <a:stCxn id="108" idx="1"/>
            <a:endCxn id="102" idx="6"/>
          </p:cNvCxnSpPr>
          <p:nvPr/>
        </p:nvCxnSpPr>
        <p:spPr>
          <a:xfrm flipH="1">
            <a:off x="8661001" y="5391885"/>
            <a:ext cx="331501" cy="76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Овал 101"/>
          <p:cNvSpPr/>
          <p:nvPr/>
        </p:nvSpPr>
        <p:spPr>
          <a:xfrm>
            <a:off x="8373001" y="5255572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9178" tIns="39589" rIns="79178" bIns="395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85" name="Овал 84"/>
          <p:cNvSpPr/>
          <p:nvPr/>
        </p:nvSpPr>
        <p:spPr>
          <a:xfrm>
            <a:off x="700244" y="466574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9178" tIns="39589" rIns="79178" bIns="395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45417" y="4998292"/>
            <a:ext cx="1191103" cy="229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200" dirty="0"/>
              <a:t>Telegram-</a:t>
            </a:r>
            <a:r>
              <a:rPr lang="ru-RU" sz="1200" dirty="0"/>
              <a:t>бот</a:t>
            </a:r>
          </a:p>
        </p:txBody>
      </p:sp>
      <p:sp>
        <p:nvSpPr>
          <p:cNvPr id="87" name="Ромб 86"/>
          <p:cNvSpPr/>
          <p:nvPr/>
        </p:nvSpPr>
        <p:spPr>
          <a:xfrm>
            <a:off x="1364571" y="4737035"/>
            <a:ext cx="145394" cy="145394"/>
          </a:xfrm>
          <a:prstGeom prst="diamond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9178" tIns="39589" rIns="79178" bIns="395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cxnSp>
        <p:nvCxnSpPr>
          <p:cNvPr id="91" name="Прямая со стрелкой 90"/>
          <p:cNvCxnSpPr>
            <a:stCxn id="85" idx="6"/>
            <a:endCxn id="87" idx="1"/>
          </p:cNvCxnSpPr>
          <p:nvPr/>
        </p:nvCxnSpPr>
        <p:spPr>
          <a:xfrm flipV="1">
            <a:off x="988244" y="4809732"/>
            <a:ext cx="376327" cy="1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 стрелкой 103"/>
          <p:cNvCxnSpPr>
            <a:stCxn id="87" idx="0"/>
            <a:endCxn id="20" idx="2"/>
          </p:cNvCxnSpPr>
          <p:nvPr/>
        </p:nvCxnSpPr>
        <p:spPr>
          <a:xfrm flipV="1">
            <a:off x="1437268" y="4035406"/>
            <a:ext cx="0" cy="70162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5077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10719</TotalTime>
  <Words>1954</Words>
  <Application>Microsoft Office PowerPoint</Application>
  <PresentationFormat>Широкоэкранный</PresentationFormat>
  <Paragraphs>472</Paragraphs>
  <Slides>20</Slides>
  <Notes>12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Comic Sans MS</vt:lpstr>
      <vt:lpstr>Tahoma</vt:lpstr>
      <vt:lpstr>Verdana</vt:lpstr>
      <vt:lpstr>Wingdings</vt:lpstr>
      <vt:lpstr>Тема Office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Голуб Константин Григорьевич</dc:creator>
  <cp:lastModifiedBy>Елена Березовская</cp:lastModifiedBy>
  <cp:revision>167</cp:revision>
  <dcterms:created xsi:type="dcterms:W3CDTF">2021-03-26T12:00:52Z</dcterms:created>
  <dcterms:modified xsi:type="dcterms:W3CDTF">2021-04-07T11:32:49Z</dcterms:modified>
</cp:coreProperties>
</file>