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5"/>
  </p:notesMasterIdLst>
  <p:handoutMasterIdLst>
    <p:handoutMasterId r:id="rId36"/>
  </p:handoutMasterIdLst>
  <p:sldIdLst>
    <p:sldId id="327" r:id="rId2"/>
    <p:sldId id="295" r:id="rId3"/>
    <p:sldId id="296" r:id="rId4"/>
    <p:sldId id="259" r:id="rId5"/>
    <p:sldId id="260" r:id="rId6"/>
    <p:sldId id="341" r:id="rId7"/>
    <p:sldId id="335" r:id="rId8"/>
    <p:sldId id="261" r:id="rId9"/>
    <p:sldId id="331" r:id="rId10"/>
    <p:sldId id="343" r:id="rId11"/>
    <p:sldId id="266" r:id="rId12"/>
    <p:sldId id="279" r:id="rId13"/>
    <p:sldId id="297" r:id="rId14"/>
    <p:sldId id="307" r:id="rId15"/>
    <p:sldId id="290" r:id="rId16"/>
    <p:sldId id="302" r:id="rId17"/>
    <p:sldId id="308" r:id="rId18"/>
    <p:sldId id="291" r:id="rId19"/>
    <p:sldId id="287" r:id="rId20"/>
    <p:sldId id="286" r:id="rId21"/>
    <p:sldId id="305" r:id="rId22"/>
    <p:sldId id="299" r:id="rId23"/>
    <p:sldId id="293" r:id="rId24"/>
    <p:sldId id="304" r:id="rId25"/>
    <p:sldId id="300" r:id="rId26"/>
    <p:sldId id="294" r:id="rId27"/>
    <p:sldId id="342" r:id="rId28"/>
    <p:sldId id="303" r:id="rId29"/>
    <p:sldId id="309" r:id="rId30"/>
    <p:sldId id="329" r:id="rId31"/>
    <p:sldId id="277" r:id="rId32"/>
    <p:sldId id="278" r:id="rId33"/>
    <p:sldId id="275" r:id="rId34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6588" userDrawn="1">
          <p15:clr>
            <a:srgbClr val="A4A3A4"/>
          </p15:clr>
        </p15:guide>
        <p15:guide id="2" orient="horz" pos="4626" userDrawn="1">
          <p15:clr>
            <a:srgbClr val="A4A3A4"/>
          </p15:clr>
        </p15:guide>
        <p15:guide id="3" pos="2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36" y="120"/>
      </p:cViewPr>
      <p:guideLst>
        <p:guide pos="6588"/>
        <p:guide orient="horz" pos="4626"/>
        <p:guide pos="2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B10D2-8F39-4DAD-B9B3-F606C9F30384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53504-E8AC-4894-9780-E85683BDD2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95514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7E3EE-45AF-4329-A1E3-A3C7A0683F69}" type="datetimeFigureOut">
              <a:rPr lang="ru-RU" smtClean="0"/>
              <a:t>17.04.2019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B0CE8-B412-4DEF-A4D7-E506F81F4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25444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B0CE8-B412-4DEF-A4D7-E506F81F42C4}" type="slidenum">
              <a:rPr lang="ru-RU" smtClean="0"/>
              <a:t>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059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B0CE8-B412-4DEF-A4D7-E506F81F42C4}" type="slidenum">
              <a:rPr lang="ru-RU" smtClean="0"/>
              <a:t>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546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B0CE8-B412-4DEF-A4D7-E506F81F42C4}" type="slidenum">
              <a:rPr lang="ru-RU" smtClean="0"/>
              <a:t>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230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B0CE8-B412-4DEF-A4D7-E506F81F42C4}" type="slidenum">
              <a:rPr lang="ru-RU" smtClean="0"/>
              <a:t>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728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09A86-5503-4575-BBDA-C0AAA98066E3}" type="datetime1">
              <a:rPr lang="ru-RU" smtClean="0"/>
              <a:t>17.04.2019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6E6E3-1A87-428E-8E66-66E9CC94D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605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1051-B295-4299-86E5-70C5CE8BF37B}" type="datetime1">
              <a:rPr lang="ru-RU" smtClean="0"/>
              <a:t>17.04.2019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6E6E3-1A87-428E-8E66-66E9CC94D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738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CCF0-4DB8-4B1D-B07D-510090A2700D}" type="datetime1">
              <a:rPr lang="ru-RU" smtClean="0"/>
              <a:t>17.04.2019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6E6E3-1A87-428E-8E66-66E9CC94D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768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C7260-39A4-4FB8-99C6-63C295763C69}" type="datetime1">
              <a:rPr lang="ru-RU" smtClean="0"/>
              <a:t>17.04.2019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6E6E3-1A87-428E-8E66-66E9CC94D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127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EDE4C-8550-4D29-969C-13C09D21B4B4}" type="datetime1">
              <a:rPr lang="ru-RU" smtClean="0"/>
              <a:t>17.04.2019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6E6E3-1A87-428E-8E66-66E9CC94D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353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36DF0-C613-47C6-A2C7-28E5C0B4AA60}" type="datetime1">
              <a:rPr lang="ru-RU" smtClean="0"/>
              <a:t>17.04.2019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6E6E3-1A87-428E-8E66-66E9CC94D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923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DB311-5095-44A1-93F5-0EDB858B4089}" type="datetime1">
              <a:rPr lang="ru-RU" smtClean="0"/>
              <a:t>17.04.2019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6E6E3-1A87-428E-8E66-66E9CC94D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930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2825-B005-4B0B-AE1A-894FBC9D9B7D}" type="datetime1">
              <a:rPr lang="ru-RU" smtClean="0"/>
              <a:t>17.04.2019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6E6E3-1A87-428E-8E66-66E9CC94D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853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12527-53F5-4AA7-8388-4597A3A518C6}" type="datetime1">
              <a:rPr lang="ru-RU" smtClean="0"/>
              <a:t>17.04.2019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6E6E3-1A87-428E-8E66-66E9CC94D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29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73476-5B3D-437A-AACF-CF8662A18053}" type="datetime1">
              <a:rPr lang="ru-RU" smtClean="0"/>
              <a:t>17.04.2019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6E6E3-1A87-428E-8E66-66E9CC94D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782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66844-51B7-460C-9B5A-2261A0B468FD}" type="datetime1">
              <a:rPr lang="ru-RU" smtClean="0"/>
              <a:t>17.04.2019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2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6E6E3-1A87-428E-8E66-66E9CC94D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337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4C360-F9B3-43B1-A526-A123A1DA037F}" type="datetime1">
              <a:rPr lang="ru-RU" smtClean="0"/>
              <a:t>17.04.2019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2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6E6E3-1A87-428E-8E66-66E9CC94D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944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0863" cy="75596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9303" y="2968257"/>
            <a:ext cx="93419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Автоматизация бизнес-процессов  жизнеобеспечения внутреннего клиента</a:t>
            </a:r>
          </a:p>
          <a:p>
            <a:pPr algn="ctr"/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83675" y="7102729"/>
            <a:ext cx="3872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bg1"/>
                </a:solidFill>
              </a:rPr>
              <a:t>Группа компаний ПАО «КАМАЗ»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6E6E3-1A87-428E-8E66-66E9CC94DE0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12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" y="0"/>
            <a:ext cx="10690863" cy="7559675"/>
          </a:xfrm>
          <a:prstGeom prst="rect">
            <a:avLst/>
          </a:prstGeom>
        </p:spPr>
      </p:pic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4420" y="7082116"/>
            <a:ext cx="3608487" cy="402483"/>
          </a:xfrm>
        </p:spPr>
        <p:txBody>
          <a:bodyPr/>
          <a:lstStyle/>
          <a:p>
            <a:pPr algn="l"/>
            <a:r>
              <a:rPr lang="ru-RU" sz="1200" dirty="0" smtClean="0"/>
              <a:t>10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25705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" y="0"/>
            <a:ext cx="10690863" cy="7559675"/>
          </a:xfrm>
          <a:prstGeom prst="rect">
            <a:avLst/>
          </a:prstGeom>
        </p:spPr>
      </p:pic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4420" y="7082116"/>
            <a:ext cx="3608487" cy="402483"/>
          </a:xfrm>
        </p:spPr>
        <p:txBody>
          <a:bodyPr/>
          <a:lstStyle/>
          <a:p>
            <a:pPr algn="l"/>
            <a:r>
              <a:rPr lang="ru-RU" sz="1200" dirty="0" smtClean="0"/>
              <a:t>11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08558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" y="0"/>
            <a:ext cx="10690863" cy="7559675"/>
          </a:xfrm>
          <a:prstGeom prst="rect">
            <a:avLst/>
          </a:prstGeom>
        </p:spPr>
      </p:pic>
      <p:sp>
        <p:nvSpPr>
          <p:cNvPr id="7" name="Нижний колонтитул 4"/>
          <p:cNvSpPr txBox="1">
            <a:spLocks/>
          </p:cNvSpPr>
          <p:nvPr/>
        </p:nvSpPr>
        <p:spPr>
          <a:xfrm>
            <a:off x="364420" y="7082116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/>
              <a:t>1</a:t>
            </a:r>
            <a:r>
              <a:rPr lang="ru-RU" sz="1200" dirty="0" smtClean="0"/>
              <a:t>2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7265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" y="0"/>
            <a:ext cx="10690863" cy="7559675"/>
          </a:xfrm>
          <a:prstGeom prst="rect">
            <a:avLst/>
          </a:prstGeom>
        </p:spPr>
      </p:pic>
      <p:sp>
        <p:nvSpPr>
          <p:cNvPr id="7" name="Нижний колонтитул 4"/>
          <p:cNvSpPr txBox="1">
            <a:spLocks/>
          </p:cNvSpPr>
          <p:nvPr/>
        </p:nvSpPr>
        <p:spPr>
          <a:xfrm>
            <a:off x="364420" y="7082116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/>
              <a:t>13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19062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" y="0"/>
            <a:ext cx="10690863" cy="7559675"/>
          </a:xfrm>
          <a:prstGeom prst="rect">
            <a:avLst/>
          </a:prstGeom>
        </p:spPr>
      </p:pic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4420" y="7082116"/>
            <a:ext cx="3608487" cy="402483"/>
          </a:xfrm>
        </p:spPr>
        <p:txBody>
          <a:bodyPr/>
          <a:lstStyle/>
          <a:p>
            <a:pPr algn="l"/>
            <a:r>
              <a:rPr lang="ru-RU" sz="1200" dirty="0" smtClean="0"/>
              <a:t>14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19542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" y="0"/>
            <a:ext cx="10690863" cy="7559675"/>
          </a:xfrm>
          <a:prstGeom prst="rect">
            <a:avLst/>
          </a:prstGeom>
        </p:spPr>
      </p:pic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4420" y="7082116"/>
            <a:ext cx="3608487" cy="402483"/>
          </a:xfrm>
        </p:spPr>
        <p:txBody>
          <a:bodyPr/>
          <a:lstStyle/>
          <a:p>
            <a:pPr algn="l"/>
            <a:r>
              <a:rPr lang="ru-RU" sz="1200" dirty="0" smtClean="0"/>
              <a:t>15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5068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" y="0"/>
            <a:ext cx="10690863" cy="7559675"/>
          </a:xfrm>
          <a:prstGeom prst="rect">
            <a:avLst/>
          </a:prstGeom>
        </p:spPr>
      </p:pic>
      <p:sp>
        <p:nvSpPr>
          <p:cNvPr id="7" name="Нижний колонтитул 4"/>
          <p:cNvSpPr txBox="1">
            <a:spLocks/>
          </p:cNvSpPr>
          <p:nvPr/>
        </p:nvSpPr>
        <p:spPr>
          <a:xfrm>
            <a:off x="364420" y="7082116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/>
              <a:t>16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2930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" y="0"/>
            <a:ext cx="10690863" cy="7559675"/>
          </a:xfrm>
          <a:prstGeom prst="rect">
            <a:avLst/>
          </a:prstGeom>
        </p:spPr>
      </p:pic>
      <p:sp>
        <p:nvSpPr>
          <p:cNvPr id="7" name="Нижний колонтитул 4"/>
          <p:cNvSpPr txBox="1">
            <a:spLocks/>
          </p:cNvSpPr>
          <p:nvPr/>
        </p:nvSpPr>
        <p:spPr>
          <a:xfrm>
            <a:off x="364420" y="7082116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/>
              <a:t>17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58097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" y="0"/>
            <a:ext cx="10690863" cy="7559675"/>
          </a:xfrm>
          <a:prstGeom prst="rect">
            <a:avLst/>
          </a:prstGeom>
        </p:spPr>
      </p:pic>
      <p:sp>
        <p:nvSpPr>
          <p:cNvPr id="7" name="Нижний колонтитул 4"/>
          <p:cNvSpPr txBox="1">
            <a:spLocks/>
          </p:cNvSpPr>
          <p:nvPr/>
        </p:nvSpPr>
        <p:spPr>
          <a:xfrm>
            <a:off x="364420" y="7082116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/>
              <a:t>18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3529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3" name="Нижний колонтитул 4"/>
          <p:cNvSpPr txBox="1">
            <a:spLocks/>
          </p:cNvSpPr>
          <p:nvPr/>
        </p:nvSpPr>
        <p:spPr>
          <a:xfrm>
            <a:off x="128652" y="7157192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>
                <a:solidFill>
                  <a:schemeClr val="bg1"/>
                </a:solidFill>
              </a:rPr>
              <a:t>19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7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" y="0"/>
            <a:ext cx="10690863" cy="7559675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4420" y="7082116"/>
            <a:ext cx="3608487" cy="402483"/>
          </a:xfrm>
        </p:spPr>
        <p:txBody>
          <a:bodyPr/>
          <a:lstStyle/>
          <a:p>
            <a:pPr algn="l"/>
            <a:r>
              <a:rPr lang="ru-RU" sz="1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502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3" name="Нижний колонтитул 4"/>
          <p:cNvSpPr txBox="1">
            <a:spLocks/>
          </p:cNvSpPr>
          <p:nvPr/>
        </p:nvSpPr>
        <p:spPr>
          <a:xfrm>
            <a:off x="364420" y="7082116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>
                <a:solidFill>
                  <a:schemeClr val="bg1"/>
                </a:solidFill>
              </a:rPr>
              <a:t>20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3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6E6E3-1A87-428E-8E66-66E9CC94DE0B}" type="slidenum">
              <a:rPr lang="ru-RU" smtClean="0"/>
              <a:t>21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" y="0"/>
            <a:ext cx="10690863" cy="7559675"/>
          </a:xfrm>
          <a:prstGeom prst="rect">
            <a:avLst/>
          </a:prstGeom>
        </p:spPr>
      </p:pic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4420" y="7082116"/>
            <a:ext cx="3608487" cy="402483"/>
          </a:xfrm>
        </p:spPr>
        <p:txBody>
          <a:bodyPr/>
          <a:lstStyle/>
          <a:p>
            <a:pPr algn="l"/>
            <a:r>
              <a:rPr lang="ru-RU" sz="1200" dirty="0" smtClean="0"/>
              <a:t>21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3331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" y="0"/>
            <a:ext cx="10690863" cy="7559675"/>
          </a:xfrm>
          <a:prstGeom prst="rect">
            <a:avLst/>
          </a:prstGeom>
        </p:spPr>
      </p:pic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4420" y="7082116"/>
            <a:ext cx="3608487" cy="402483"/>
          </a:xfrm>
        </p:spPr>
        <p:txBody>
          <a:bodyPr/>
          <a:lstStyle/>
          <a:p>
            <a:pPr algn="l"/>
            <a:r>
              <a:rPr lang="ru-RU" sz="1200" dirty="0" smtClean="0"/>
              <a:t>22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8871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6E6E3-1A87-428E-8E66-66E9CC94DE0B}" type="slidenum">
              <a:rPr lang="ru-RU" smtClean="0"/>
              <a:t>23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" y="0"/>
            <a:ext cx="10690863" cy="7559675"/>
          </a:xfrm>
          <a:prstGeom prst="rect">
            <a:avLst/>
          </a:prstGeom>
        </p:spPr>
      </p:pic>
      <p:sp>
        <p:nvSpPr>
          <p:cNvPr id="6" name="Нижний колонтитул 4"/>
          <p:cNvSpPr txBox="1">
            <a:spLocks/>
          </p:cNvSpPr>
          <p:nvPr/>
        </p:nvSpPr>
        <p:spPr>
          <a:xfrm>
            <a:off x="364420" y="7082116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/>
              <a:t>23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29997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" y="0"/>
            <a:ext cx="10690863" cy="7559675"/>
          </a:xfrm>
          <a:prstGeom prst="rect">
            <a:avLst/>
          </a:prstGeom>
        </p:spPr>
      </p:pic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4420" y="7082116"/>
            <a:ext cx="3608487" cy="402483"/>
          </a:xfrm>
        </p:spPr>
        <p:txBody>
          <a:bodyPr/>
          <a:lstStyle/>
          <a:p>
            <a:pPr algn="l"/>
            <a:r>
              <a:rPr lang="ru-RU" sz="1200" dirty="0" smtClean="0"/>
              <a:t>24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16948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" y="0"/>
            <a:ext cx="10690863" cy="7559675"/>
          </a:xfrm>
          <a:prstGeom prst="rect">
            <a:avLst/>
          </a:prstGeom>
        </p:spPr>
      </p:pic>
      <p:sp>
        <p:nvSpPr>
          <p:cNvPr id="7" name="Нижний колонтитул 4"/>
          <p:cNvSpPr txBox="1">
            <a:spLocks/>
          </p:cNvSpPr>
          <p:nvPr/>
        </p:nvSpPr>
        <p:spPr>
          <a:xfrm>
            <a:off x="364420" y="7082116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/>
              <a:t>25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74498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" y="0"/>
            <a:ext cx="10690863" cy="7559675"/>
          </a:xfrm>
          <a:prstGeom prst="rect">
            <a:avLst/>
          </a:prstGeom>
        </p:spPr>
      </p:pic>
      <p:sp>
        <p:nvSpPr>
          <p:cNvPr id="7" name="Нижний колонтитул 4"/>
          <p:cNvSpPr txBox="1">
            <a:spLocks/>
          </p:cNvSpPr>
          <p:nvPr/>
        </p:nvSpPr>
        <p:spPr>
          <a:xfrm>
            <a:off x="364420" y="7082116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/>
              <a:t>26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99380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" y="0"/>
            <a:ext cx="10690863" cy="7559675"/>
          </a:xfrm>
          <a:prstGeom prst="rect">
            <a:avLst/>
          </a:prstGeom>
        </p:spPr>
      </p:pic>
      <p:sp>
        <p:nvSpPr>
          <p:cNvPr id="13" name="Нижний колонтитул 4"/>
          <p:cNvSpPr txBox="1">
            <a:spLocks/>
          </p:cNvSpPr>
          <p:nvPr/>
        </p:nvSpPr>
        <p:spPr>
          <a:xfrm>
            <a:off x="364420" y="7166959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/>
              <a:t>27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3689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26126" y="7073681"/>
            <a:ext cx="2405658" cy="402483"/>
          </a:xfrm>
        </p:spPr>
        <p:txBody>
          <a:bodyPr/>
          <a:lstStyle/>
          <a:p>
            <a:fld id="{C966E6E3-1A87-428E-8E66-66E9CC94DE0B}" type="slidenum">
              <a:rPr lang="ru-RU" smtClean="0"/>
              <a:t>28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" y="0"/>
            <a:ext cx="10690863" cy="7559675"/>
          </a:xfrm>
          <a:prstGeom prst="rect">
            <a:avLst/>
          </a:prstGeom>
        </p:spPr>
      </p:pic>
      <p:sp>
        <p:nvSpPr>
          <p:cNvPr id="9" name="Нижний колонтитул 4"/>
          <p:cNvSpPr txBox="1">
            <a:spLocks/>
          </p:cNvSpPr>
          <p:nvPr/>
        </p:nvSpPr>
        <p:spPr>
          <a:xfrm>
            <a:off x="364420" y="7082116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/>
              <a:t>28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0824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" y="0"/>
            <a:ext cx="10690863" cy="7559675"/>
          </a:xfrm>
          <a:prstGeom prst="rect">
            <a:avLst/>
          </a:prstGeom>
        </p:spPr>
      </p:pic>
      <p:sp>
        <p:nvSpPr>
          <p:cNvPr id="14" name="Нижний колонтитул 4"/>
          <p:cNvSpPr txBox="1">
            <a:spLocks/>
          </p:cNvSpPr>
          <p:nvPr/>
        </p:nvSpPr>
        <p:spPr>
          <a:xfrm>
            <a:off x="364420" y="7082116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/>
              <a:t>29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74000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" y="0"/>
            <a:ext cx="10690863" cy="7559675"/>
          </a:xfrm>
          <a:prstGeom prst="rect">
            <a:avLst/>
          </a:prstGeom>
        </p:spPr>
      </p:pic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4420" y="7082116"/>
            <a:ext cx="3608487" cy="402483"/>
          </a:xfrm>
        </p:spPr>
        <p:txBody>
          <a:bodyPr/>
          <a:lstStyle/>
          <a:p>
            <a:pPr algn="l"/>
            <a:r>
              <a:rPr lang="ru-RU" sz="1200" dirty="0" smtClean="0"/>
              <a:t>3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27590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" y="0"/>
            <a:ext cx="10690863" cy="7559675"/>
          </a:xfrm>
          <a:prstGeom prst="rect">
            <a:avLst/>
          </a:prstGeom>
        </p:spPr>
      </p:pic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4420" y="7082116"/>
            <a:ext cx="3608487" cy="402483"/>
          </a:xfrm>
        </p:spPr>
        <p:txBody>
          <a:bodyPr/>
          <a:lstStyle/>
          <a:p>
            <a:pPr algn="l"/>
            <a:r>
              <a:rPr lang="ru-RU" sz="1200" dirty="0" smtClean="0"/>
              <a:t>30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12811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" y="0"/>
            <a:ext cx="10690863" cy="7559675"/>
          </a:xfrm>
          <a:prstGeom prst="rect">
            <a:avLst/>
          </a:prstGeom>
        </p:spPr>
      </p:pic>
      <p:sp>
        <p:nvSpPr>
          <p:cNvPr id="3" name="Нижний колонтитул 4"/>
          <p:cNvSpPr txBox="1">
            <a:spLocks/>
          </p:cNvSpPr>
          <p:nvPr/>
        </p:nvSpPr>
        <p:spPr>
          <a:xfrm>
            <a:off x="364420" y="7082116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>
                <a:solidFill>
                  <a:schemeClr val="bg1"/>
                </a:solidFill>
              </a:rPr>
              <a:t>31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06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" y="0"/>
            <a:ext cx="10690863" cy="7559675"/>
          </a:xfrm>
          <a:prstGeom prst="rect">
            <a:avLst/>
          </a:prstGeom>
        </p:spPr>
      </p:pic>
      <p:sp>
        <p:nvSpPr>
          <p:cNvPr id="3" name="Нижний колонтитул 4"/>
          <p:cNvSpPr txBox="1">
            <a:spLocks/>
          </p:cNvSpPr>
          <p:nvPr/>
        </p:nvSpPr>
        <p:spPr>
          <a:xfrm>
            <a:off x="364420" y="7082116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>
                <a:solidFill>
                  <a:schemeClr val="bg1"/>
                </a:solidFill>
              </a:rPr>
              <a:t>32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02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" y="0"/>
            <a:ext cx="1069086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8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" y="0"/>
            <a:ext cx="10690863" cy="7559675"/>
          </a:xfrm>
          <a:prstGeom prst="rect">
            <a:avLst/>
          </a:prstGeom>
        </p:spPr>
      </p:pic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4420" y="7082116"/>
            <a:ext cx="3608487" cy="402483"/>
          </a:xfrm>
        </p:spPr>
        <p:txBody>
          <a:bodyPr/>
          <a:lstStyle/>
          <a:p>
            <a:pPr algn="l"/>
            <a:r>
              <a:rPr lang="ru-RU" sz="1200" dirty="0" smtClean="0"/>
              <a:t>4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5973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12820" y="7157192"/>
            <a:ext cx="2405658" cy="402483"/>
          </a:xfrm>
        </p:spPr>
        <p:txBody>
          <a:bodyPr/>
          <a:lstStyle/>
          <a:p>
            <a:fld id="{C966E6E3-1A87-428E-8E66-66E9CC94DE0B}" type="slidenum">
              <a:rPr lang="ru-RU" smtClean="0"/>
              <a:t>5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25513" y="1140737"/>
            <a:ext cx="323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" y="0"/>
            <a:ext cx="10690863" cy="7559675"/>
          </a:xfrm>
          <a:prstGeom prst="rect">
            <a:avLst/>
          </a:prstGeom>
        </p:spPr>
      </p:pic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4420" y="7082116"/>
            <a:ext cx="3608487" cy="402483"/>
          </a:xfrm>
        </p:spPr>
        <p:txBody>
          <a:bodyPr/>
          <a:lstStyle/>
          <a:p>
            <a:pPr algn="l"/>
            <a:r>
              <a:rPr lang="ru-RU" sz="1200" dirty="0" smtClean="0"/>
              <a:t>5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8863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" y="0"/>
            <a:ext cx="10690863" cy="7559675"/>
          </a:xfrm>
          <a:prstGeom prst="rect">
            <a:avLst/>
          </a:prstGeom>
        </p:spPr>
      </p:pic>
      <p:sp>
        <p:nvSpPr>
          <p:cNvPr id="7" name="Нижний колонтитул 4"/>
          <p:cNvSpPr txBox="1">
            <a:spLocks/>
          </p:cNvSpPr>
          <p:nvPr/>
        </p:nvSpPr>
        <p:spPr>
          <a:xfrm>
            <a:off x="364420" y="7082116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 smtClean="0"/>
              <a:t>6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46082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" y="0"/>
            <a:ext cx="10690863" cy="7559675"/>
          </a:xfrm>
          <a:prstGeom prst="rect">
            <a:avLst/>
          </a:prstGeom>
        </p:spPr>
      </p:pic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4420" y="7082116"/>
            <a:ext cx="3608487" cy="402483"/>
          </a:xfrm>
        </p:spPr>
        <p:txBody>
          <a:bodyPr/>
          <a:lstStyle/>
          <a:p>
            <a:pPr algn="l"/>
            <a:r>
              <a:rPr lang="ru-RU" sz="1200" dirty="0" smtClean="0"/>
              <a:t>7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2465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" y="0"/>
            <a:ext cx="10690863" cy="7559675"/>
          </a:xfrm>
          <a:prstGeom prst="rect">
            <a:avLst/>
          </a:prstGeom>
        </p:spPr>
      </p:pic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4420" y="7082116"/>
            <a:ext cx="3608487" cy="402483"/>
          </a:xfrm>
        </p:spPr>
        <p:txBody>
          <a:bodyPr/>
          <a:lstStyle/>
          <a:p>
            <a:pPr algn="l"/>
            <a:r>
              <a:rPr lang="ru-RU" sz="1200" dirty="0" smtClean="0"/>
              <a:t>8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32354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" y="0"/>
            <a:ext cx="10690863" cy="7559675"/>
          </a:xfrm>
          <a:prstGeom prst="rect">
            <a:avLst/>
          </a:prstGeom>
        </p:spPr>
      </p:pic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4420" y="7082116"/>
            <a:ext cx="3608487" cy="402483"/>
          </a:xfrm>
        </p:spPr>
        <p:txBody>
          <a:bodyPr/>
          <a:lstStyle/>
          <a:p>
            <a:pPr algn="l"/>
            <a:r>
              <a:rPr lang="ru-RU" sz="1200" dirty="0" smtClean="0"/>
              <a:t>9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13412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4878</TotalTime>
  <Words>51</Words>
  <Application>Microsoft Office PowerPoint</Application>
  <PresentationFormat>Произвольный</PresentationFormat>
  <Paragraphs>42</Paragraphs>
  <Slides>33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Хамраева Алина Камильевна</cp:lastModifiedBy>
  <cp:revision>383</cp:revision>
  <dcterms:created xsi:type="dcterms:W3CDTF">2018-09-18T17:35:02Z</dcterms:created>
  <dcterms:modified xsi:type="dcterms:W3CDTF">2019-04-17T09:06:30Z</dcterms:modified>
</cp:coreProperties>
</file>