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747" r:id="rId4"/>
    <p:sldMasterId id="2147485759" r:id="rId5"/>
  </p:sldMasterIdLst>
  <p:notesMasterIdLst>
    <p:notesMasterId r:id="rId20"/>
  </p:notesMasterIdLst>
  <p:handoutMasterIdLst>
    <p:handoutMasterId r:id="rId21"/>
  </p:handoutMasterIdLst>
  <p:sldIdLst>
    <p:sldId id="340" r:id="rId6"/>
    <p:sldId id="356" r:id="rId7"/>
    <p:sldId id="358" r:id="rId8"/>
    <p:sldId id="341" r:id="rId9"/>
    <p:sldId id="342" r:id="rId10"/>
    <p:sldId id="346" r:id="rId11"/>
    <p:sldId id="344" r:id="rId12"/>
    <p:sldId id="354" r:id="rId13"/>
    <p:sldId id="355" r:id="rId14"/>
    <p:sldId id="351" r:id="rId15"/>
    <p:sldId id="349" r:id="rId16"/>
    <p:sldId id="361" r:id="rId17"/>
    <p:sldId id="357" r:id="rId18"/>
    <p:sldId id="317" r:id="rId1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66FF"/>
    <a:srgbClr val="0099FF"/>
    <a:srgbClr val="0066CC"/>
    <a:srgbClr val="003366"/>
    <a:srgbClr val="0066FF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937" autoAdjust="0"/>
  </p:normalViewPr>
  <p:slideViewPr>
    <p:cSldViewPr snapToGrid="0">
      <p:cViewPr varScale="1">
        <p:scale>
          <a:sx n="105" d="100"/>
          <a:sy n="105" d="100"/>
        </p:scale>
        <p:origin x="-216" y="-84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69FE9-7627-4A53-A785-C99DD1456E8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42F220-C7E3-481E-A422-7F0DE4F3DA51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Проектно-изыскательские </a:t>
          </a:r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работы</a:t>
          </a:r>
        </a:p>
      </dgm:t>
    </dgm:pt>
    <dgm:pt modelId="{C579DB60-DC5C-4721-83B9-9918B6D701CA}" type="parTrans" cxnId="{5F872796-5FBF-403D-8B27-B91E01B1FABD}">
      <dgm:prSet/>
      <dgm:spPr/>
      <dgm:t>
        <a:bodyPr/>
        <a:lstStyle/>
        <a:p>
          <a:endParaRPr lang="ru-RU"/>
        </a:p>
      </dgm:t>
    </dgm:pt>
    <dgm:pt modelId="{A5B65F1D-3FFF-4D05-B7EA-D6305DABFF1C}" type="sibTrans" cxnId="{5F872796-5FBF-403D-8B27-B91E01B1FABD}">
      <dgm:prSet/>
      <dgm:spPr/>
      <dgm:t>
        <a:bodyPr/>
        <a:lstStyle/>
        <a:p>
          <a:endParaRPr lang="ru-RU"/>
        </a:p>
      </dgm:t>
    </dgm:pt>
    <dgm:pt modelId="{95C82BEA-C15F-44B4-A1A1-E9F4AF4D45E6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</a:t>
          </a:r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проектно-сметной документации</a:t>
          </a:r>
        </a:p>
      </dgm:t>
    </dgm:pt>
    <dgm:pt modelId="{6E849AF9-F5E9-42F3-A5D5-693501C1C459}" type="parTrans" cxnId="{4B251357-D995-4101-BEE0-43171620E07A}">
      <dgm:prSet/>
      <dgm:spPr/>
      <dgm:t>
        <a:bodyPr/>
        <a:lstStyle/>
        <a:p>
          <a:endParaRPr lang="ru-RU"/>
        </a:p>
      </dgm:t>
    </dgm:pt>
    <dgm:pt modelId="{8AC93516-6749-4FD2-A8E7-3E6724016D07}" type="sibTrans" cxnId="{4B251357-D995-4101-BEE0-43171620E07A}">
      <dgm:prSet/>
      <dgm:spPr/>
      <dgm:t>
        <a:bodyPr/>
        <a:lstStyle/>
        <a:p>
          <a:endParaRPr lang="ru-RU"/>
        </a:p>
      </dgm:t>
    </dgm:pt>
    <dgm:pt modelId="{AD9C5C18-62C5-4530-BD5F-179DFFA3BA7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Экспертиза ПСД</a:t>
          </a:r>
        </a:p>
      </dgm:t>
    </dgm:pt>
    <dgm:pt modelId="{3721CE12-FE75-43AC-A05C-E6959AE9DDF8}" type="parTrans" cxnId="{866AAD62-9EC3-40EA-9A09-43289C3B8E9B}">
      <dgm:prSet/>
      <dgm:spPr/>
      <dgm:t>
        <a:bodyPr/>
        <a:lstStyle/>
        <a:p>
          <a:endParaRPr lang="ru-RU"/>
        </a:p>
      </dgm:t>
    </dgm:pt>
    <dgm:pt modelId="{858F5F4F-7393-4016-B887-CA80CB97BA7F}" type="sibTrans" cxnId="{866AAD62-9EC3-40EA-9A09-43289C3B8E9B}">
      <dgm:prSet/>
      <dgm:spPr/>
      <dgm:t>
        <a:bodyPr/>
        <a:lstStyle/>
        <a:p>
          <a:endParaRPr lang="ru-RU"/>
        </a:p>
      </dgm:t>
    </dgm:pt>
    <dgm:pt modelId="{7AB060C2-77EF-404D-987D-65524B4EECD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Строительство </a:t>
          </a:r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(реконструкция)</a:t>
          </a:r>
        </a:p>
        <a:p>
          <a:endParaRPr lang="ru-RU" sz="8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249008-33DC-4F2E-89F1-2A85AE73FBD2}" type="parTrans" cxnId="{5B970329-AE4C-4A4A-8DB1-8D42370B9CDF}">
      <dgm:prSet/>
      <dgm:spPr/>
      <dgm:t>
        <a:bodyPr/>
        <a:lstStyle/>
        <a:p>
          <a:endParaRPr lang="ru-RU"/>
        </a:p>
      </dgm:t>
    </dgm:pt>
    <dgm:pt modelId="{58CF10B4-5024-40EC-8CF8-1EBA6825BAAF}" type="sibTrans" cxnId="{5B970329-AE4C-4A4A-8DB1-8D42370B9CDF}">
      <dgm:prSet/>
      <dgm:spPr/>
      <dgm:t>
        <a:bodyPr/>
        <a:lstStyle/>
        <a:p>
          <a:endParaRPr lang="ru-RU"/>
        </a:p>
      </dgm:t>
    </dgm:pt>
    <dgm:pt modelId="{A6645848-083D-462E-B516-4238B5BE1CD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строительно-монтажных работ</a:t>
          </a:r>
        </a:p>
      </dgm:t>
    </dgm:pt>
    <dgm:pt modelId="{188F1EA9-4575-425B-8538-398C0A92AF0A}" type="parTrans" cxnId="{3A2A067B-7F23-40C3-980E-B74BE1656E78}">
      <dgm:prSet/>
      <dgm:spPr/>
      <dgm:t>
        <a:bodyPr/>
        <a:lstStyle/>
        <a:p>
          <a:endParaRPr lang="ru-RU"/>
        </a:p>
      </dgm:t>
    </dgm:pt>
    <dgm:pt modelId="{4C7A337E-885F-4BBD-A699-1E2893189D9F}" type="sibTrans" cxnId="{3A2A067B-7F23-40C3-980E-B74BE1656E78}">
      <dgm:prSet/>
      <dgm:spPr/>
      <dgm:t>
        <a:bodyPr/>
        <a:lstStyle/>
        <a:p>
          <a:endParaRPr lang="ru-RU"/>
        </a:p>
      </dgm:t>
    </dgm:pt>
    <dgm:pt modelId="{B0F7F58C-7157-4488-BA25-24F7E6C919F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Выполнение пуско-наладочных работ</a:t>
          </a:r>
        </a:p>
      </dgm:t>
    </dgm:pt>
    <dgm:pt modelId="{678DFFF2-42A0-4765-A231-E3ABFD1F5546}" type="parTrans" cxnId="{1A4C02C8-9CD6-405C-9252-24BAE566F9EC}">
      <dgm:prSet/>
      <dgm:spPr/>
      <dgm:t>
        <a:bodyPr/>
        <a:lstStyle/>
        <a:p>
          <a:endParaRPr lang="ru-RU"/>
        </a:p>
      </dgm:t>
    </dgm:pt>
    <dgm:pt modelId="{08A177E9-93F3-4F9F-9225-5CE247D3A239}" type="sibTrans" cxnId="{1A4C02C8-9CD6-405C-9252-24BAE566F9EC}">
      <dgm:prSet/>
      <dgm:spPr/>
      <dgm:t>
        <a:bodyPr/>
        <a:lstStyle/>
        <a:p>
          <a:endParaRPr lang="ru-RU"/>
        </a:p>
      </dgm:t>
    </dgm:pt>
    <dgm:pt modelId="{58966F4D-F58E-459A-BFE2-1190A1AF61E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Ввод в эксплуатацию</a:t>
          </a:r>
        </a:p>
      </dgm:t>
    </dgm:pt>
    <dgm:pt modelId="{BBB12BEB-8095-499C-B974-058EE75DEDAD}" type="parTrans" cxnId="{9853F291-734C-4205-AE3E-5EFFC25FDE6F}">
      <dgm:prSet/>
      <dgm:spPr/>
      <dgm:t>
        <a:bodyPr/>
        <a:lstStyle/>
        <a:p>
          <a:endParaRPr lang="ru-RU"/>
        </a:p>
      </dgm:t>
    </dgm:pt>
    <dgm:pt modelId="{FD65CC43-5670-411D-A364-4781AB01C1E5}" type="sibTrans" cxnId="{9853F291-734C-4205-AE3E-5EFFC25FDE6F}">
      <dgm:prSet/>
      <dgm:spPr/>
      <dgm:t>
        <a:bodyPr/>
        <a:lstStyle/>
        <a:p>
          <a:endParaRPr lang="ru-RU"/>
        </a:p>
      </dgm:t>
    </dgm:pt>
    <dgm:pt modelId="{A82B55FE-616E-40E9-BC2E-6B172F35502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Регистрация объекта</a:t>
          </a:r>
        </a:p>
      </dgm:t>
    </dgm:pt>
    <dgm:pt modelId="{8F04AAD4-1383-4EF6-82AC-E96579601BF2}" type="parTrans" cxnId="{671B42F9-25C7-4653-86AC-51D45505FB23}">
      <dgm:prSet/>
      <dgm:spPr/>
      <dgm:t>
        <a:bodyPr/>
        <a:lstStyle/>
        <a:p>
          <a:endParaRPr lang="ru-RU"/>
        </a:p>
      </dgm:t>
    </dgm:pt>
    <dgm:pt modelId="{CF1AA1B6-A38C-4BEB-9E5C-19738B16240C}" type="sibTrans" cxnId="{671B42F9-25C7-4653-86AC-51D45505FB23}">
      <dgm:prSet/>
      <dgm:spPr/>
      <dgm:t>
        <a:bodyPr/>
        <a:lstStyle/>
        <a:p>
          <a:endParaRPr lang="ru-RU"/>
        </a:p>
      </dgm:t>
    </dgm:pt>
    <dgm:pt modelId="{D288DCF6-33AB-4A34-9B4F-C17D36AA2DE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Передача объекта эксплуатирующей организации</a:t>
          </a:r>
        </a:p>
      </dgm:t>
    </dgm:pt>
    <dgm:pt modelId="{314B3A35-085A-4D4D-9A20-F4A9658D5BFD}" type="parTrans" cxnId="{F0A95816-5C63-4C1E-9B88-A638F2D89CEF}">
      <dgm:prSet/>
      <dgm:spPr/>
      <dgm:t>
        <a:bodyPr/>
        <a:lstStyle/>
        <a:p>
          <a:endParaRPr lang="ru-RU"/>
        </a:p>
      </dgm:t>
    </dgm:pt>
    <dgm:pt modelId="{41CC2FEF-75E7-411B-8518-779952A21EA1}" type="sibTrans" cxnId="{F0A95816-5C63-4C1E-9B88-A638F2D89CEF}">
      <dgm:prSet/>
      <dgm:spPr/>
      <dgm:t>
        <a:bodyPr/>
        <a:lstStyle/>
        <a:p>
          <a:endParaRPr lang="ru-RU"/>
        </a:p>
      </dgm:t>
    </dgm:pt>
    <dgm:pt modelId="{29A7C9CD-DEC1-4633-86F1-E9CCB3A3E60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 sz="1400" dirty="0"/>
        </a:p>
      </dgm:t>
    </dgm:pt>
    <dgm:pt modelId="{013E5F6D-54EF-483B-832D-224E9D03E877}" type="parTrans" cxnId="{43355611-39E8-439F-9B8E-F9D0B1922E6C}">
      <dgm:prSet/>
      <dgm:spPr/>
      <dgm:t>
        <a:bodyPr/>
        <a:lstStyle/>
        <a:p>
          <a:endParaRPr lang="ru-RU"/>
        </a:p>
      </dgm:t>
    </dgm:pt>
    <dgm:pt modelId="{1B89982E-6AF2-437C-90F4-307B4E65D935}" type="sibTrans" cxnId="{43355611-39E8-439F-9B8E-F9D0B1922E6C}">
      <dgm:prSet/>
      <dgm:spPr/>
      <dgm:t>
        <a:bodyPr/>
        <a:lstStyle/>
        <a:p>
          <a:endParaRPr lang="ru-RU"/>
        </a:p>
      </dgm:t>
    </dgm:pt>
    <dgm:pt modelId="{2C7AE7D0-C19C-4AD5-9EB0-311574CFB3D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и поставка оборудования </a:t>
          </a:r>
        </a:p>
      </dgm:t>
    </dgm:pt>
    <dgm:pt modelId="{6A28DC30-2284-4D39-9D83-E55677E9BD2F}" type="parTrans" cxnId="{F24F56B9-D52B-4647-91E6-3DAB407628C0}">
      <dgm:prSet/>
      <dgm:spPr/>
      <dgm:t>
        <a:bodyPr/>
        <a:lstStyle/>
        <a:p>
          <a:endParaRPr lang="ru-RU"/>
        </a:p>
      </dgm:t>
    </dgm:pt>
    <dgm:pt modelId="{97B3CAF4-56B4-4100-B1A7-A3F1818A2323}" type="sibTrans" cxnId="{F24F56B9-D52B-4647-91E6-3DAB407628C0}">
      <dgm:prSet/>
      <dgm:spPr/>
      <dgm:t>
        <a:bodyPr/>
        <a:lstStyle/>
        <a:p>
          <a:endParaRPr lang="ru-RU"/>
        </a:p>
      </dgm:t>
    </dgm:pt>
    <dgm:pt modelId="{790EF50F-A983-4F32-B0AF-F76EF76B9E4C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Получение Решения </a:t>
          </a:r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Инвестора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64DCB4-EFEE-4AB6-B4D1-ECE5A06B2B23}" type="parTrans" cxnId="{A17BCAFE-C79E-4024-9289-930320F63F5D}">
      <dgm:prSet/>
      <dgm:spPr/>
      <dgm:t>
        <a:bodyPr/>
        <a:lstStyle/>
        <a:p>
          <a:endParaRPr lang="ru-RU"/>
        </a:p>
      </dgm:t>
    </dgm:pt>
    <dgm:pt modelId="{80752096-D211-4AE3-813D-71A1ABDF9A47}" type="sibTrans" cxnId="{A17BCAFE-C79E-4024-9289-930320F63F5D}">
      <dgm:prSet/>
      <dgm:spPr/>
      <dgm:t>
        <a:bodyPr/>
        <a:lstStyle/>
        <a:p>
          <a:endParaRPr lang="ru-RU"/>
        </a:p>
      </dgm:t>
    </dgm:pt>
    <dgm:pt modelId="{C9F137B2-E305-4A3B-8CAD-2E173D1A9550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рабочей документации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8743E3-23DD-4107-B2BA-2F278D39C975}" type="parTrans" cxnId="{A1A7330A-FA25-498A-A7AE-B1408BB4757B}">
      <dgm:prSet/>
      <dgm:spPr/>
    </dgm:pt>
    <dgm:pt modelId="{C5770AE9-A26D-4603-9698-B9AF3ED5685D}" type="sibTrans" cxnId="{A1A7330A-FA25-498A-A7AE-B1408BB4757B}">
      <dgm:prSet/>
      <dgm:spPr/>
    </dgm:pt>
    <dgm:pt modelId="{6571EE89-D531-4FD5-B4A5-A9561688152B}" type="pres">
      <dgm:prSet presAssocID="{2A269FE9-7627-4A53-A785-C99DD1456E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40C8B-E5E8-4DFE-8C1B-77429E3E0C83}" type="pres">
      <dgm:prSet presAssocID="{3042F220-C7E3-481E-A422-7F0DE4F3DA51}" presName="node" presStyleLbl="node1" presStyleIdx="0" presStyleCnt="3" custScaleX="149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933AD-9BD3-432A-9940-46DB5A82B295}" type="pres">
      <dgm:prSet presAssocID="{A5B65F1D-3FFF-4D05-B7EA-D6305DABFF1C}" presName="sibTrans" presStyleCnt="0"/>
      <dgm:spPr/>
    </dgm:pt>
    <dgm:pt modelId="{173542AB-A8CA-40B1-AA5B-E41944C61537}" type="pres">
      <dgm:prSet presAssocID="{7AB060C2-77EF-404D-987D-65524B4EECD2}" presName="node" presStyleLbl="node1" presStyleIdx="1" presStyleCnt="3" custScaleX="15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1E02-CB9E-48AE-9FCF-665A1365E102}" type="pres">
      <dgm:prSet presAssocID="{58CF10B4-5024-40EC-8CF8-1EBA6825BAAF}" presName="sibTrans" presStyleCnt="0"/>
      <dgm:spPr/>
    </dgm:pt>
    <dgm:pt modelId="{9D071F5E-B3B5-4930-B83B-B3EB84A271BF}" type="pres">
      <dgm:prSet presAssocID="{58966F4D-F58E-459A-BFE2-1190A1AF61E1}" presName="node" presStyleLbl="node1" presStyleIdx="2" presStyleCnt="3" custScaleX="85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BCAFE-C79E-4024-9289-930320F63F5D}" srcId="{3042F220-C7E3-481E-A422-7F0DE4F3DA51}" destId="{790EF50F-A983-4F32-B0AF-F76EF76B9E4C}" srcOrd="2" destOrd="0" parTransId="{E064DCB4-EFEE-4AB6-B4D1-ECE5A06B2B23}" sibTransId="{80752096-D211-4AE3-813D-71A1ABDF9A47}"/>
    <dgm:cxn modelId="{B6DEB94E-4037-4EC0-9172-C93E58EFAF55}" type="presOf" srcId="{58966F4D-F58E-459A-BFE2-1190A1AF61E1}" destId="{9D071F5E-B3B5-4930-B83B-B3EB84A271BF}" srcOrd="0" destOrd="0" presId="urn:microsoft.com/office/officeart/2005/8/layout/hList6"/>
    <dgm:cxn modelId="{A15A559A-0704-49BE-876E-0DB349EEEFB2}" type="presOf" srcId="{3042F220-C7E3-481E-A422-7F0DE4F3DA51}" destId="{C8B40C8B-E5E8-4DFE-8C1B-77429E3E0C83}" srcOrd="0" destOrd="0" presId="urn:microsoft.com/office/officeart/2005/8/layout/hList6"/>
    <dgm:cxn modelId="{BD28A7B7-8C6C-495C-B101-774AEDFC692E}" type="presOf" srcId="{29A7C9CD-DEC1-4633-86F1-E9CCB3A3E60C}" destId="{C8B40C8B-E5E8-4DFE-8C1B-77429E3E0C83}" srcOrd="0" destOrd="5" presId="urn:microsoft.com/office/officeart/2005/8/layout/hList6"/>
    <dgm:cxn modelId="{671B42F9-25C7-4653-86AC-51D45505FB23}" srcId="{58966F4D-F58E-459A-BFE2-1190A1AF61E1}" destId="{A82B55FE-616E-40E9-BC2E-6B172F355025}" srcOrd="0" destOrd="0" parTransId="{8F04AAD4-1383-4EF6-82AC-E96579601BF2}" sibTransId="{CF1AA1B6-A38C-4BEB-9E5C-19738B16240C}"/>
    <dgm:cxn modelId="{866AAD62-9EC3-40EA-9A09-43289C3B8E9B}" srcId="{3042F220-C7E3-481E-A422-7F0DE4F3DA51}" destId="{AD9C5C18-62C5-4530-BD5F-179DFFA3BA7A}" srcOrd="1" destOrd="0" parTransId="{3721CE12-FE75-43AC-A05C-E6959AE9DDF8}" sibTransId="{858F5F4F-7393-4016-B887-CA80CB97BA7F}"/>
    <dgm:cxn modelId="{E84DE6FC-11E8-42B5-9EBA-6A887DDFA485}" type="presOf" srcId="{B0F7F58C-7157-4488-BA25-24F7E6C919F6}" destId="{173542AB-A8CA-40B1-AA5B-E41944C61537}" srcOrd="0" destOrd="3" presId="urn:microsoft.com/office/officeart/2005/8/layout/hList6"/>
    <dgm:cxn modelId="{430D9135-3776-4604-AFC6-7FF8B284CD7C}" type="presOf" srcId="{790EF50F-A983-4F32-B0AF-F76EF76B9E4C}" destId="{C8B40C8B-E5E8-4DFE-8C1B-77429E3E0C83}" srcOrd="0" destOrd="3" presId="urn:microsoft.com/office/officeart/2005/8/layout/hList6"/>
    <dgm:cxn modelId="{62AC1B79-E6C6-4909-9251-0270C46F973B}" type="presOf" srcId="{AD9C5C18-62C5-4530-BD5F-179DFFA3BA7A}" destId="{C8B40C8B-E5E8-4DFE-8C1B-77429E3E0C83}" srcOrd="0" destOrd="2" presId="urn:microsoft.com/office/officeart/2005/8/layout/hList6"/>
    <dgm:cxn modelId="{07268611-4773-4986-B3C3-C4C7BF20C3A0}" type="presOf" srcId="{2A269FE9-7627-4A53-A785-C99DD1456E8F}" destId="{6571EE89-D531-4FD5-B4A5-A9561688152B}" srcOrd="0" destOrd="0" presId="urn:microsoft.com/office/officeart/2005/8/layout/hList6"/>
    <dgm:cxn modelId="{A074F271-07E7-41F7-8A55-3FF9534488F8}" type="presOf" srcId="{A82B55FE-616E-40E9-BC2E-6B172F355025}" destId="{9D071F5E-B3B5-4930-B83B-B3EB84A271BF}" srcOrd="0" destOrd="1" presId="urn:microsoft.com/office/officeart/2005/8/layout/hList6"/>
    <dgm:cxn modelId="{A1A7330A-FA25-498A-A7AE-B1408BB4757B}" srcId="{3042F220-C7E3-481E-A422-7F0DE4F3DA51}" destId="{C9F137B2-E305-4A3B-8CAD-2E173D1A9550}" srcOrd="3" destOrd="0" parTransId="{498743E3-23DD-4107-B2BA-2F278D39C975}" sibTransId="{C5770AE9-A26D-4603-9698-B9AF3ED5685D}"/>
    <dgm:cxn modelId="{FC54AEF3-3004-4466-B5CE-F270C5BEAEC4}" type="presOf" srcId="{A6645848-083D-462E-B516-4238B5BE1CD1}" destId="{173542AB-A8CA-40B1-AA5B-E41944C61537}" srcOrd="0" destOrd="2" presId="urn:microsoft.com/office/officeart/2005/8/layout/hList6"/>
    <dgm:cxn modelId="{F0A95816-5C63-4C1E-9B88-A638F2D89CEF}" srcId="{58966F4D-F58E-459A-BFE2-1190A1AF61E1}" destId="{D288DCF6-33AB-4A34-9B4F-C17D36AA2DE7}" srcOrd="1" destOrd="0" parTransId="{314B3A35-085A-4D4D-9A20-F4A9658D5BFD}" sibTransId="{41CC2FEF-75E7-411B-8518-779952A21EA1}"/>
    <dgm:cxn modelId="{5F872796-5FBF-403D-8B27-B91E01B1FABD}" srcId="{2A269FE9-7627-4A53-A785-C99DD1456E8F}" destId="{3042F220-C7E3-481E-A422-7F0DE4F3DA51}" srcOrd="0" destOrd="0" parTransId="{C579DB60-DC5C-4721-83B9-9918B6D701CA}" sibTransId="{A5B65F1D-3FFF-4D05-B7EA-D6305DABFF1C}"/>
    <dgm:cxn modelId="{23C81C21-3F49-4AD0-8D9D-5A6ACD6D92D4}" type="presOf" srcId="{7AB060C2-77EF-404D-987D-65524B4EECD2}" destId="{173542AB-A8CA-40B1-AA5B-E41944C61537}" srcOrd="0" destOrd="0" presId="urn:microsoft.com/office/officeart/2005/8/layout/hList6"/>
    <dgm:cxn modelId="{9853F291-734C-4205-AE3E-5EFFC25FDE6F}" srcId="{2A269FE9-7627-4A53-A785-C99DD1456E8F}" destId="{58966F4D-F58E-459A-BFE2-1190A1AF61E1}" srcOrd="2" destOrd="0" parTransId="{BBB12BEB-8095-499C-B974-058EE75DEDAD}" sibTransId="{FD65CC43-5670-411D-A364-4781AB01C1E5}"/>
    <dgm:cxn modelId="{3189284E-FB4A-4032-9348-1820B92CD436}" type="presOf" srcId="{95C82BEA-C15F-44B4-A1A1-E9F4AF4D45E6}" destId="{C8B40C8B-E5E8-4DFE-8C1B-77429E3E0C83}" srcOrd="0" destOrd="1" presId="urn:microsoft.com/office/officeart/2005/8/layout/hList6"/>
    <dgm:cxn modelId="{DD460512-37B0-4694-8786-865DEA0CDB42}" type="presOf" srcId="{C9F137B2-E305-4A3B-8CAD-2E173D1A9550}" destId="{C8B40C8B-E5E8-4DFE-8C1B-77429E3E0C83}" srcOrd="0" destOrd="4" presId="urn:microsoft.com/office/officeart/2005/8/layout/hList6"/>
    <dgm:cxn modelId="{4B251357-D995-4101-BEE0-43171620E07A}" srcId="{3042F220-C7E3-481E-A422-7F0DE4F3DA51}" destId="{95C82BEA-C15F-44B4-A1A1-E9F4AF4D45E6}" srcOrd="0" destOrd="0" parTransId="{6E849AF9-F5E9-42F3-A5D5-693501C1C459}" sibTransId="{8AC93516-6749-4FD2-A8E7-3E6724016D07}"/>
    <dgm:cxn modelId="{F24F56B9-D52B-4647-91E6-3DAB407628C0}" srcId="{7AB060C2-77EF-404D-987D-65524B4EECD2}" destId="{2C7AE7D0-C19C-4AD5-9EB0-311574CFB3DD}" srcOrd="0" destOrd="0" parTransId="{6A28DC30-2284-4D39-9D83-E55677E9BD2F}" sibTransId="{97B3CAF4-56B4-4100-B1A7-A3F1818A2323}"/>
    <dgm:cxn modelId="{230B7D29-D315-4028-9D50-7A0F540A77C0}" type="presOf" srcId="{D288DCF6-33AB-4A34-9B4F-C17D36AA2DE7}" destId="{9D071F5E-B3B5-4930-B83B-B3EB84A271BF}" srcOrd="0" destOrd="2" presId="urn:microsoft.com/office/officeart/2005/8/layout/hList6"/>
    <dgm:cxn modelId="{3A2A067B-7F23-40C3-980E-B74BE1656E78}" srcId="{7AB060C2-77EF-404D-987D-65524B4EECD2}" destId="{A6645848-083D-462E-B516-4238B5BE1CD1}" srcOrd="1" destOrd="0" parTransId="{188F1EA9-4575-425B-8538-398C0A92AF0A}" sibTransId="{4C7A337E-885F-4BBD-A699-1E2893189D9F}"/>
    <dgm:cxn modelId="{1A4C02C8-9CD6-405C-9252-24BAE566F9EC}" srcId="{7AB060C2-77EF-404D-987D-65524B4EECD2}" destId="{B0F7F58C-7157-4488-BA25-24F7E6C919F6}" srcOrd="2" destOrd="0" parTransId="{678DFFF2-42A0-4765-A231-E3ABFD1F5546}" sibTransId="{08A177E9-93F3-4F9F-9225-5CE247D3A239}"/>
    <dgm:cxn modelId="{43355611-39E8-439F-9B8E-F9D0B1922E6C}" srcId="{3042F220-C7E3-481E-A422-7F0DE4F3DA51}" destId="{29A7C9CD-DEC1-4633-86F1-E9CCB3A3E60C}" srcOrd="4" destOrd="0" parTransId="{013E5F6D-54EF-483B-832D-224E9D03E877}" sibTransId="{1B89982E-6AF2-437C-90F4-307B4E65D935}"/>
    <dgm:cxn modelId="{B89DA182-8194-4744-891C-5FF09AE0E04F}" type="presOf" srcId="{2C7AE7D0-C19C-4AD5-9EB0-311574CFB3DD}" destId="{173542AB-A8CA-40B1-AA5B-E41944C61537}" srcOrd="0" destOrd="1" presId="urn:microsoft.com/office/officeart/2005/8/layout/hList6"/>
    <dgm:cxn modelId="{5B970329-AE4C-4A4A-8DB1-8D42370B9CDF}" srcId="{2A269FE9-7627-4A53-A785-C99DD1456E8F}" destId="{7AB060C2-77EF-404D-987D-65524B4EECD2}" srcOrd="1" destOrd="0" parTransId="{EC249008-33DC-4F2E-89F1-2A85AE73FBD2}" sibTransId="{58CF10B4-5024-40EC-8CF8-1EBA6825BAAF}"/>
    <dgm:cxn modelId="{51A8EEE4-16A5-49C1-B139-5F141EA43AF0}" type="presParOf" srcId="{6571EE89-D531-4FD5-B4A5-A9561688152B}" destId="{C8B40C8B-E5E8-4DFE-8C1B-77429E3E0C83}" srcOrd="0" destOrd="0" presId="urn:microsoft.com/office/officeart/2005/8/layout/hList6"/>
    <dgm:cxn modelId="{2B88C55D-6A11-403B-BCE5-462CDAB6BA52}" type="presParOf" srcId="{6571EE89-D531-4FD5-B4A5-A9561688152B}" destId="{F56933AD-9BD3-432A-9940-46DB5A82B295}" srcOrd="1" destOrd="0" presId="urn:microsoft.com/office/officeart/2005/8/layout/hList6"/>
    <dgm:cxn modelId="{FA426ECC-0E9F-4FB9-9182-7B2F67C26B48}" type="presParOf" srcId="{6571EE89-D531-4FD5-B4A5-A9561688152B}" destId="{173542AB-A8CA-40B1-AA5B-E41944C61537}" srcOrd="2" destOrd="0" presId="urn:microsoft.com/office/officeart/2005/8/layout/hList6"/>
    <dgm:cxn modelId="{698909DD-7734-49B4-8BE0-86DDCAF342C0}" type="presParOf" srcId="{6571EE89-D531-4FD5-B4A5-A9561688152B}" destId="{29FB1E02-CB9E-48AE-9FCF-665A1365E102}" srcOrd="3" destOrd="0" presId="urn:microsoft.com/office/officeart/2005/8/layout/hList6"/>
    <dgm:cxn modelId="{C83764CE-FD80-4B43-B385-7C6788869BF2}" type="presParOf" srcId="{6571EE89-D531-4FD5-B4A5-A9561688152B}" destId="{9D071F5E-B3B5-4930-B83B-B3EB84A271B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DECA8-1AED-4BDD-9081-D8E3EE7AAE96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43C490-7622-493E-A9CC-6DDEE67DE052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Капитальное строительство и реконструкция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42B19D-CDBF-4B2D-A6C1-A2DB885990BF}" type="parTrans" cxnId="{28D48168-9B91-4AFA-B786-BDFB462B0E10}">
      <dgm:prSet/>
      <dgm:spPr/>
      <dgm:t>
        <a:bodyPr/>
        <a:lstStyle/>
        <a:p>
          <a:endParaRPr lang="ru-RU"/>
        </a:p>
      </dgm:t>
    </dgm:pt>
    <dgm:pt modelId="{16092D17-FDA5-418B-A545-72DFC87219E3}" type="sibTrans" cxnId="{28D48168-9B91-4AFA-B786-BDFB462B0E10}">
      <dgm:prSet/>
      <dgm:spPr/>
      <dgm:t>
        <a:bodyPr/>
        <a:lstStyle/>
        <a:p>
          <a:endParaRPr lang="ru-RU"/>
        </a:p>
      </dgm:t>
    </dgm:pt>
    <dgm:pt modelId="{C203D5F8-461A-43CF-85F0-4261D53EB53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Техническое обслуживание и ремонт объектов ЕСГ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815609A-96CD-48DC-B1B6-F6614C9A1410}" type="parTrans" cxnId="{FEB0EAED-D99C-4D11-8B04-F76F0148AFAF}">
      <dgm:prSet/>
      <dgm:spPr/>
      <dgm:t>
        <a:bodyPr/>
        <a:lstStyle/>
        <a:p>
          <a:endParaRPr lang="ru-RU"/>
        </a:p>
      </dgm:t>
    </dgm:pt>
    <dgm:pt modelId="{B6630BC9-5C31-47B4-9035-6369B99A7674}" type="sibTrans" cxnId="{FEB0EAED-D99C-4D11-8B04-F76F0148AFAF}">
      <dgm:prSet/>
      <dgm:spPr/>
      <dgm:t>
        <a:bodyPr/>
        <a:lstStyle/>
        <a:p>
          <a:endParaRPr lang="ru-RU"/>
        </a:p>
      </dgm:t>
    </dgm:pt>
    <dgm:pt modelId="{BC5C3296-F9ED-4630-AB5E-09165CCE6F5B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Ремонт оборудования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723694-4F63-4B2E-833E-CBB9345A3246}" type="parTrans" cxnId="{EADB1A29-2C2E-477F-B4CE-6EA53E7503B1}">
      <dgm:prSet/>
      <dgm:spPr/>
      <dgm:t>
        <a:bodyPr/>
        <a:lstStyle/>
        <a:p>
          <a:endParaRPr lang="ru-RU"/>
        </a:p>
      </dgm:t>
    </dgm:pt>
    <dgm:pt modelId="{097A0535-737C-4AE1-9253-BBE1837DC49D}" type="sibTrans" cxnId="{EADB1A29-2C2E-477F-B4CE-6EA53E7503B1}">
      <dgm:prSet/>
      <dgm:spPr/>
      <dgm:t>
        <a:bodyPr/>
        <a:lstStyle/>
        <a:p>
          <a:endParaRPr lang="ru-RU"/>
        </a:p>
      </dgm:t>
    </dgm:pt>
    <dgm:pt modelId="{1E23ED0C-74FE-4169-A6FC-34A611B42D4B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Закупка  и поставка оборудования</a:t>
          </a:r>
          <a:endParaRPr lang="ru-RU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24ED3B6-614F-4217-BDE9-D14857155BB7}" type="parTrans" cxnId="{86772D67-4320-4AF8-8BD9-1EFEE8DCD2AC}">
      <dgm:prSet/>
      <dgm:spPr/>
      <dgm:t>
        <a:bodyPr/>
        <a:lstStyle/>
        <a:p>
          <a:endParaRPr lang="ru-RU"/>
        </a:p>
      </dgm:t>
    </dgm:pt>
    <dgm:pt modelId="{846D614D-1057-4337-8F3E-CEBF67B156F1}" type="sibTrans" cxnId="{86772D67-4320-4AF8-8BD9-1EFEE8DCD2AC}">
      <dgm:prSet/>
      <dgm:spPr/>
      <dgm:t>
        <a:bodyPr/>
        <a:lstStyle/>
        <a:p>
          <a:endParaRPr lang="ru-RU"/>
        </a:p>
      </dgm:t>
    </dgm:pt>
    <dgm:pt modelId="{8C7682BF-CEBA-40A0-8D72-0A87F88061F7}" type="pres">
      <dgm:prSet presAssocID="{E82DECA8-1AED-4BDD-9081-D8E3EE7AAE96}" presName="Name0" presStyleCnt="0">
        <dgm:presLayoutVars>
          <dgm:dir/>
          <dgm:resizeHandles val="exact"/>
        </dgm:presLayoutVars>
      </dgm:prSet>
      <dgm:spPr/>
    </dgm:pt>
    <dgm:pt modelId="{F667AD80-0408-4995-83D1-BB53E3FE7076}" type="pres">
      <dgm:prSet presAssocID="{3543C490-7622-493E-A9CC-6DDEE67DE05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B2E38-0B7C-413F-B337-0F480CF1577C}" type="pres">
      <dgm:prSet presAssocID="{16092D17-FDA5-418B-A545-72DFC87219E3}" presName="parSpace" presStyleCnt="0"/>
      <dgm:spPr/>
    </dgm:pt>
    <dgm:pt modelId="{160BF65E-CA56-4C4F-8E55-24F7767EC564}" type="pres">
      <dgm:prSet presAssocID="{C203D5F8-461A-43CF-85F0-4261D53EB537}" presName="parTxOnly" presStyleLbl="node1" presStyleIdx="1" presStyleCnt="4" custScaleX="78591" custScaleY="75253" custLinFactNeighborX="3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F2C87-E73E-4BD1-8288-78CB956B5B38}" type="pres">
      <dgm:prSet presAssocID="{B6630BC9-5C31-47B4-9035-6369B99A7674}" presName="parSpace" presStyleCnt="0"/>
      <dgm:spPr/>
    </dgm:pt>
    <dgm:pt modelId="{BF652CA9-2064-4DB6-845B-CCF66DC04B11}" type="pres">
      <dgm:prSet presAssocID="{BC5C3296-F9ED-4630-AB5E-09165CCE6F5B}" presName="parTxOnly" presStyleLbl="node1" presStyleIdx="2" presStyleCnt="4" custScaleX="78817" custScaleY="89116" custLinFactNeighborX="4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75BD3-2643-4BED-B8B2-0764A8B06E12}" type="pres">
      <dgm:prSet presAssocID="{097A0535-737C-4AE1-9253-BBE1837DC49D}" presName="parSpace" presStyleCnt="0"/>
      <dgm:spPr/>
    </dgm:pt>
    <dgm:pt modelId="{6D52D8DA-CE89-459E-A4FF-2495263C8551}" type="pres">
      <dgm:prSet presAssocID="{1E23ED0C-74FE-4169-A6FC-34A611B42D4B}" presName="parTxOnly" presStyleLbl="node1" presStyleIdx="3" presStyleCnt="4" custScaleX="77654" custScaleY="79214" custLinFactNeighborX="3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B1A29-2C2E-477F-B4CE-6EA53E7503B1}" srcId="{E82DECA8-1AED-4BDD-9081-D8E3EE7AAE96}" destId="{BC5C3296-F9ED-4630-AB5E-09165CCE6F5B}" srcOrd="2" destOrd="0" parTransId="{20723694-4F63-4B2E-833E-CBB9345A3246}" sibTransId="{097A0535-737C-4AE1-9253-BBE1837DC49D}"/>
    <dgm:cxn modelId="{D6D3D359-2AD3-4756-B90E-7B819A4E2E39}" type="presOf" srcId="{C203D5F8-461A-43CF-85F0-4261D53EB537}" destId="{160BF65E-CA56-4C4F-8E55-24F7767EC564}" srcOrd="0" destOrd="0" presId="urn:microsoft.com/office/officeart/2005/8/layout/hChevron3"/>
    <dgm:cxn modelId="{6B443D9C-C891-4CF7-A4E3-5E376E34F0FD}" type="presOf" srcId="{3543C490-7622-493E-A9CC-6DDEE67DE052}" destId="{F667AD80-0408-4995-83D1-BB53E3FE7076}" srcOrd="0" destOrd="0" presId="urn:microsoft.com/office/officeart/2005/8/layout/hChevron3"/>
    <dgm:cxn modelId="{5A8CBA71-07A0-49EC-A2FD-C11B17C92A54}" type="presOf" srcId="{BC5C3296-F9ED-4630-AB5E-09165CCE6F5B}" destId="{BF652CA9-2064-4DB6-845B-CCF66DC04B11}" srcOrd="0" destOrd="0" presId="urn:microsoft.com/office/officeart/2005/8/layout/hChevron3"/>
    <dgm:cxn modelId="{28D48168-9B91-4AFA-B786-BDFB462B0E10}" srcId="{E82DECA8-1AED-4BDD-9081-D8E3EE7AAE96}" destId="{3543C490-7622-493E-A9CC-6DDEE67DE052}" srcOrd="0" destOrd="0" parTransId="{FE42B19D-CDBF-4B2D-A6C1-A2DB885990BF}" sibTransId="{16092D17-FDA5-418B-A545-72DFC87219E3}"/>
    <dgm:cxn modelId="{FEB0EAED-D99C-4D11-8B04-F76F0148AFAF}" srcId="{E82DECA8-1AED-4BDD-9081-D8E3EE7AAE96}" destId="{C203D5F8-461A-43CF-85F0-4261D53EB537}" srcOrd="1" destOrd="0" parTransId="{0815609A-96CD-48DC-B1B6-F6614C9A1410}" sibTransId="{B6630BC9-5C31-47B4-9035-6369B99A7674}"/>
    <dgm:cxn modelId="{86772D67-4320-4AF8-8BD9-1EFEE8DCD2AC}" srcId="{E82DECA8-1AED-4BDD-9081-D8E3EE7AAE96}" destId="{1E23ED0C-74FE-4169-A6FC-34A611B42D4B}" srcOrd="3" destOrd="0" parTransId="{A24ED3B6-614F-4217-BDE9-D14857155BB7}" sibTransId="{846D614D-1057-4337-8F3E-CEBF67B156F1}"/>
    <dgm:cxn modelId="{84656353-7494-4B3A-BC0B-C4783AD5A5F8}" type="presOf" srcId="{1E23ED0C-74FE-4169-A6FC-34A611B42D4B}" destId="{6D52D8DA-CE89-459E-A4FF-2495263C8551}" srcOrd="0" destOrd="0" presId="urn:microsoft.com/office/officeart/2005/8/layout/hChevron3"/>
    <dgm:cxn modelId="{7E679620-2703-417D-915E-7E145FC66B45}" type="presOf" srcId="{E82DECA8-1AED-4BDD-9081-D8E3EE7AAE96}" destId="{8C7682BF-CEBA-40A0-8D72-0A87F88061F7}" srcOrd="0" destOrd="0" presId="urn:microsoft.com/office/officeart/2005/8/layout/hChevron3"/>
    <dgm:cxn modelId="{A3D46F69-AF85-437D-B7C2-DD4F667901AE}" type="presParOf" srcId="{8C7682BF-CEBA-40A0-8D72-0A87F88061F7}" destId="{F667AD80-0408-4995-83D1-BB53E3FE7076}" srcOrd="0" destOrd="0" presId="urn:microsoft.com/office/officeart/2005/8/layout/hChevron3"/>
    <dgm:cxn modelId="{05F2E124-D636-4D3D-81A3-E335E288F1D3}" type="presParOf" srcId="{8C7682BF-CEBA-40A0-8D72-0A87F88061F7}" destId="{63EB2E38-0B7C-413F-B337-0F480CF1577C}" srcOrd="1" destOrd="0" presId="urn:microsoft.com/office/officeart/2005/8/layout/hChevron3"/>
    <dgm:cxn modelId="{E8766630-9DE4-4521-9025-12D0B3089BF1}" type="presParOf" srcId="{8C7682BF-CEBA-40A0-8D72-0A87F88061F7}" destId="{160BF65E-CA56-4C4F-8E55-24F7767EC564}" srcOrd="2" destOrd="0" presId="urn:microsoft.com/office/officeart/2005/8/layout/hChevron3"/>
    <dgm:cxn modelId="{CFBCCB6A-158F-402D-933C-119B6A54D663}" type="presParOf" srcId="{8C7682BF-CEBA-40A0-8D72-0A87F88061F7}" destId="{09AF2C87-E73E-4BD1-8288-78CB956B5B38}" srcOrd="3" destOrd="0" presId="urn:microsoft.com/office/officeart/2005/8/layout/hChevron3"/>
    <dgm:cxn modelId="{1449373E-0646-4C3A-9201-B1BF3CC308FB}" type="presParOf" srcId="{8C7682BF-CEBA-40A0-8D72-0A87F88061F7}" destId="{BF652CA9-2064-4DB6-845B-CCF66DC04B11}" srcOrd="4" destOrd="0" presId="urn:microsoft.com/office/officeart/2005/8/layout/hChevron3"/>
    <dgm:cxn modelId="{01BF5C6D-D683-41FD-A9EC-142680AD2757}" type="presParOf" srcId="{8C7682BF-CEBA-40A0-8D72-0A87F88061F7}" destId="{1CC75BD3-2643-4BED-B8B2-0764A8B06E12}" srcOrd="5" destOrd="0" presId="urn:microsoft.com/office/officeart/2005/8/layout/hChevron3"/>
    <dgm:cxn modelId="{39DC7454-E317-49F8-8E0A-92D383DA522B}" type="presParOf" srcId="{8C7682BF-CEBA-40A0-8D72-0A87F88061F7}" destId="{6D52D8DA-CE89-459E-A4FF-2495263C855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t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93" tIns="45297" rIns="90593" bIns="45297" numCol="1" anchor="b" anchorCtr="0" compatLnSpc="1">
            <a:prstTxWarp prst="textNoShape">
              <a:avLst/>
            </a:prstTxWarp>
          </a:bodyPr>
          <a:lstStyle>
            <a:lvl1pPr algn="r" defTabSz="903749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BEF42CD-131E-4D0B-9322-692156038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25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49" tIns="47775" rIns="95549" bIns="47775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EB7036A-8637-4523-A298-BC3D24FF02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46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b="0" i="1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51002" y="9429569"/>
            <a:ext cx="2945587" cy="496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2" tIns="45286" rIns="90572" bIns="45286" anchor="b"/>
          <a:lstStyle/>
          <a:p>
            <a:pPr algn="r">
              <a:defRPr/>
            </a:pPr>
            <a:fld id="{FF36D58D-2A0A-4DD3-8A82-293256FF27A0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16029-20A2-4F16-B434-59436996809E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37AE0-CC15-430F-9391-949650962C60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338D-A11C-4441-800C-9585B85F35FE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16029-20A2-4F16-B434-59436996809E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14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9A3BD8-1A39-476D-8D18-EAF99F323AE8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1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24E6E-27D2-4516-BE01-4C2DC6093072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20F5A-A6C3-4318-BF60-971D568B6C10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8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B7984-668A-470E-A005-CE4959AA2569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23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4D117-9982-48AE-9645-E6760EB7D0CA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0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B7705-C66E-4B27-91D4-03F0815D48CB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0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0C8394-D2FB-47B8-AF9F-695F4D2E09AA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A3BD8-1A39-476D-8D18-EAF99F323AE8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375FA-D281-4843-A9CA-4460DC5B6380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9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37AE0-CC15-430F-9391-949650962C60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4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9338D-A11C-4441-800C-9585B85F35FE}" type="datetime1">
              <a:rPr lang="ru-RU" smtClean="0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4E6E-27D2-4516-BE01-4C2DC6093072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0F5A-A6C3-4318-BF60-971D568B6C10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984-668A-470E-A005-CE4959AA2569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D117-9982-48AE-9645-E6760EB7D0CA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7705-C66E-4B27-91D4-03F0815D48CB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8394-D2FB-47B8-AF9F-695F4D2E09AA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75FA-D281-4843-A9CA-4460DC5B6380}" type="datetime1">
              <a:rPr lang="ru-RU"/>
              <a:pPr>
                <a:defRPr/>
              </a:pPr>
              <a:t>21.03.2018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НАЗВАНИЕ ПРЕЗЕНТАЦИИ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&lt;#&gt;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4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1" name="Picture 17" descr="Прозрачн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0" y="6328883"/>
            <a:ext cx="1945758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1943099" y="6328883"/>
            <a:ext cx="7200901" cy="53975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A4E0-3218-470A-BFFC-E3A77931E4BF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9EA-EFF2-4788-A515-C62C3D68CBA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Picture 17" descr="Прозрачный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85725"/>
            <a:ext cx="1730375" cy="854075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 userDrawn="1"/>
        </p:nvSpPr>
        <p:spPr bwMode="auto">
          <a:xfrm>
            <a:off x="0" y="6328883"/>
            <a:ext cx="1945758" cy="5397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auto">
          <a:xfrm>
            <a:off x="1943099" y="6328883"/>
            <a:ext cx="7200901" cy="53975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9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29363"/>
            <a:ext cx="91439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BPM-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>
              <a:spcBef>
                <a:spcPts val="600"/>
              </a:spcBef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«Управление разработкой проектной документации»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«Газпром»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«Газпром центрремонт»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3395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организации экспертизы проектной документации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245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Регламент процесса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 t="11023" r="26746" b="30914"/>
          <a:stretch/>
        </p:blipFill>
        <p:spPr bwMode="auto">
          <a:xfrm>
            <a:off x="7176976" y="2073356"/>
            <a:ext cx="1935125" cy="2222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11023" r="26825" b="4463"/>
          <a:stretch/>
        </p:blipFill>
        <p:spPr bwMode="auto">
          <a:xfrm>
            <a:off x="6917776" y="2711301"/>
            <a:ext cx="2098628" cy="2801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11429" r="32976" b="4762"/>
          <a:stretch/>
        </p:blipFill>
        <p:spPr bwMode="auto">
          <a:xfrm>
            <a:off x="6493482" y="3241896"/>
            <a:ext cx="2097629" cy="2998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862" y="1945769"/>
            <a:ext cx="6529797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сформирована рабочая группа по разработке регламента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выполнено обследование законодательства РФ и нормативных документов  ПАО «Газпром» в области капитального строительства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проведены интервью 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приняты решения о границах ответственности участников процесса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организовано согласование положений Регламента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sz="1600" dirty="0" smtClean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233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 bwMode="auto">
          <a:xfrm>
            <a:off x="0" y="1111250"/>
            <a:ext cx="9144000" cy="52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информационно-управляющей системы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01908" y="6473676"/>
            <a:ext cx="43604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965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651" y="2146300"/>
            <a:ext cx="80676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утвержден Регламент процесса «Организация управления проектной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окументацией»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выработаны критерии качества ПСД и изменен порядок сдачи-приемки выполненных генпроектировщиком работ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организована претензионная работа с генеральным проектировщиком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определена новая организационно-штатная структура блока ПИР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штат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сотрудников блока проектно-изыскательских работ сокращен на 25%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введена в опытную эксплуатацию информационно-управляющая система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3268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BPM-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1" y="1508320"/>
            <a:ext cx="865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Заказчик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КИСЕЛЕВ  Андрей Николаевич, заместитель главного инженера по проектным работам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Менеджер проекта, аналитик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ВАНЧИНОВ Алексей Борисович, главный специалист отдела организации внешних экспертиз проектной документации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1-С специалист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ИЗОТОВ Олег Викторович, заместитель начальника производственно-технического управления</a:t>
            </a:r>
          </a:p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Консультанты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ТРЕБИНА Марина Гарольдовна, заместитель начальника управления организации экспертизы проектной документации,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Ткаль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Сергей Александрович, начальник отдела организации ведомственной экспертизы проектной документации</a:t>
            </a:r>
          </a:p>
          <a:p>
            <a:pPr marL="285750" indent="-285750">
              <a:lnSpc>
                <a:spcPct val="150000"/>
              </a:lnSpc>
            </a:pPr>
            <a:endParaRPr lang="ru-RU" sz="1600" dirty="0">
              <a:solidFill>
                <a:schemeClr val="tx2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98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990725" y="298453"/>
            <a:ext cx="70294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latin typeface="+mj-lt"/>
            </a:endParaRPr>
          </a:p>
          <a:p>
            <a:pPr algn="ctr">
              <a:defRPr/>
            </a:pPr>
            <a:r>
              <a:rPr lang="ru-RU" sz="2000" b="1" dirty="0">
                <a:latin typeface="+mj-lt"/>
              </a:rPr>
              <a:t> </a:t>
            </a:r>
          </a:p>
          <a:p>
            <a:pPr algn="ctr">
              <a:defRPr/>
            </a:pPr>
            <a:endParaRPr lang="ru-RU" sz="2000" b="1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8128" y="1252538"/>
          <a:ext cx="8420100" cy="270734"/>
        </p:xfrm>
        <a:graphic>
          <a:graphicData uri="http://schemas.openxmlformats.org/drawingml/2006/table">
            <a:tbl>
              <a:tblPr/>
              <a:tblGrid>
                <a:gridCol w="8420100"/>
              </a:tblGrid>
              <a:tr h="270734"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latin typeface="Times New Roman"/>
                      </a:endParaRPr>
                    </a:p>
                  </a:txBody>
                  <a:tcPr marL="2988" marR="2988" marT="29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463" name="Rectangle 84"/>
          <p:cNvSpPr>
            <a:spLocks noChangeArrowheads="1"/>
          </p:cNvSpPr>
          <p:nvPr/>
        </p:nvSpPr>
        <p:spPr bwMode="auto">
          <a:xfrm>
            <a:off x="0" y="171207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ТАКИЕ У НАС СЕГОДНЯ ПИРОГИ! </a:t>
            </a:r>
            <a:endParaRPr lang="ru-RU" sz="1600" dirty="0">
              <a:solidFill>
                <a:srgbClr val="000066"/>
              </a:solidFill>
              <a:latin typeface="Impact" pitchFamily="34" charset="0"/>
            </a:endParaRPr>
          </a:p>
        </p:txBody>
      </p:sp>
      <p:pic>
        <p:nvPicPr>
          <p:cNvPr id="3074" name="Picture 2" descr="E:\BPM-проект года\ТОР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t="18196" r="7748" b="13917"/>
          <a:stretch/>
        </p:blipFill>
        <p:spPr bwMode="auto">
          <a:xfrm>
            <a:off x="2873004" y="3049767"/>
            <a:ext cx="3245593" cy="26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0141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r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 </a:t>
            </a:r>
            <a:r>
              <a:rPr lang="ru-RU" dirty="0" smtClean="0"/>
              <a:t>компании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79404" y="2436828"/>
            <a:ext cx="5784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ООО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 центрремонт» — 100-процентное дочернее общество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ПАО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основанное в 2008 году. Основными направлениями деятельности холдинговой компании ООО «Газпром центрремонт» являются обеспечение технического обслуживания, диагностики и ремонта, а также капитальное строительство и реконструкция объектов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ПАО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77" y="4157333"/>
            <a:ext cx="2591132" cy="1926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0" y="1426263"/>
            <a:ext cx="2282956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3002" y="2571750"/>
            <a:ext cx="300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14400" y="330141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algn="r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Объекты компании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95750" y="2627328"/>
            <a:ext cx="4691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Объекты проведения работ ООО «Газпром центрремонт» включают в себя: магистральные газопроводы, газоперекачивающие агрегаты и вспомогательное оборудование компрессорных станций магистральных газопроводов, дожимных компрессорных станций газовых промыслов, компрессорных станций подземного хранения газа (ПХГ), станций охлаждения газа, а также оборудование скважин.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3002" y="2571750"/>
            <a:ext cx="300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12" name="Рисунок 11" descr="1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2018503"/>
            <a:ext cx="3691646" cy="34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процессы в компании</a:t>
            </a:r>
            <a:endParaRPr lang="ru-RU" sz="1800" dirty="0">
              <a:latin typeface="+mj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4881522"/>
              </p:ext>
            </p:extLst>
          </p:nvPr>
        </p:nvGraphicFramePr>
        <p:xfrm>
          <a:off x="140419" y="3104707"/>
          <a:ext cx="8578280" cy="240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/>
          <p:cNvSpPr>
            <a:spLocks/>
          </p:cNvSpPr>
          <p:nvPr/>
        </p:nvSpPr>
        <p:spPr bwMode="auto">
          <a:xfrm rot="16200000">
            <a:off x="1556563" y="4388140"/>
            <a:ext cx="280987" cy="2649821"/>
          </a:xfrm>
          <a:prstGeom prst="leftBrace">
            <a:avLst>
              <a:gd name="adj1" fmla="val 9934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 rot="16200000">
            <a:off x="6048804" y="3231769"/>
            <a:ext cx="282575" cy="4953666"/>
          </a:xfrm>
          <a:prstGeom prst="leftBrace">
            <a:avLst>
              <a:gd name="adj1" fmla="val 16039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05" y="5744932"/>
            <a:ext cx="263188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800588"/>
            <a:ext cx="3236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Производственный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1010095" y="1275907"/>
          <a:ext cx="7389626" cy="110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 flipH="1">
            <a:off x="212652" y="2400300"/>
            <a:ext cx="720798" cy="566184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6600" y="2400300"/>
            <a:ext cx="5105400" cy="8382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586" y="2012928"/>
            <a:ext cx="6089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2014 году руководство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компании столкнулось с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задачей реализации большого объема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незавершенных строительством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объектов,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полученных «в наследство» от «оптимизированных» дочерних обществ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ПАО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«Газпром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indent="444500" algn="just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450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моменту начала организационных изменений, руководство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компании и блока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ПИР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следующими проблемами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Рисунок 7" descr="https://khersondaily.com/images/news/big/2e526ba7383fcaedecd23926780bc34f.jpg"/>
          <p:cNvPicPr/>
          <p:nvPr/>
        </p:nvPicPr>
        <p:blipFill>
          <a:blip r:embed="rId3" cstate="print"/>
          <a:srcRect b="10180"/>
          <a:stretch>
            <a:fillRect/>
          </a:stretch>
        </p:blipFill>
        <p:spPr bwMode="auto">
          <a:xfrm>
            <a:off x="350459" y="2042540"/>
            <a:ext cx="2412419" cy="178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794142"/>
            <a:ext cx="514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358775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около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50%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ПСД по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итогам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государственной экспертизы получало отрицательное заключение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682891" y="4721217"/>
            <a:ext cx="832436" cy="723361"/>
          </a:xfrm>
          <a:prstGeom prst="cube">
            <a:avLst>
              <a:gd name="adj" fmla="val 25000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5472312" y="4727299"/>
            <a:ext cx="692474" cy="763796"/>
          </a:xfrm>
          <a:prstGeom prst="flowChart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79932" y="4802006"/>
            <a:ext cx="663149" cy="27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ЗАДАНИЕ НА ПРОЕКТИ-РОВАНИЕ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8012841" y="4648498"/>
            <a:ext cx="789781" cy="766763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71410" y="5109197"/>
            <a:ext cx="655320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159176" y="5109197"/>
            <a:ext cx="546066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5398847"/>
            <a:ext cx="88888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358775"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доработка проектно-сметной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требовала дополнительных затрат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времени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69875" lvl="0" indent="358775"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откладывались сроки утверждения проектной документации и начала строительства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8010" y="4293854"/>
            <a:ext cx="47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031891" y="4911094"/>
            <a:ext cx="663149" cy="44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ПСД и 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60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решений</a:t>
            </a:r>
            <a:endParaRPr lang="ru-RU" sz="18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149" y="2213442"/>
            <a:ext cx="818865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Подготовительный этап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BPM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-проекта:</a:t>
            </a:r>
          </a:p>
          <a:p>
            <a:pPr indent="446088" algn="just">
              <a:buFont typeface="Wingdings" pitchFamily="2" charset="2"/>
              <a:buChar char="ü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исполнители и формат работы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требования к регламенту процесса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определены требования к информационной системе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выбраны инструменты моделирования и создания программного продукта</a:t>
            </a:r>
          </a:p>
          <a:p>
            <a:pPr indent="446088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изучены имеющиеся в компании нормативные и методические документы</a:t>
            </a:r>
          </a:p>
          <a:p>
            <a:pPr indent="446088" algn="just">
              <a:buFont typeface="Wingdings" pitchFamily="2" charset="2"/>
              <a:buChar char="ü"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3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1800" dirty="0">
              <a:latin typeface="+mj-lt"/>
            </a:endParaRPr>
          </a:p>
        </p:txBody>
      </p:sp>
      <p:pic>
        <p:nvPicPr>
          <p:cNvPr id="9" name="Рисунок 8" descr="F:\target_01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 bwMode="auto">
          <a:xfrm>
            <a:off x="5952494" y="2736888"/>
            <a:ext cx="1758315" cy="171196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01909" y="2174470"/>
            <a:ext cx="6571032" cy="292273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grpSp>
        <p:nvGrpSpPr>
          <p:cNvPr id="14" name="Группа 13"/>
          <p:cNvGrpSpPr/>
          <p:nvPr/>
        </p:nvGrpSpPr>
        <p:grpSpPr>
          <a:xfrm>
            <a:off x="5903173" y="3674579"/>
            <a:ext cx="943613" cy="1078604"/>
            <a:chOff x="5685193" y="931819"/>
            <a:chExt cx="1085979" cy="116911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07973" y="931819"/>
              <a:ext cx="963199" cy="11691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 30"/>
            <p:cNvSpPr/>
            <p:nvPr/>
          </p:nvSpPr>
          <p:spPr>
            <a:xfrm>
              <a:off x="5685193" y="931819"/>
              <a:ext cx="963197" cy="1169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003973" y="2964730"/>
            <a:ext cx="846353" cy="1274471"/>
            <a:chOff x="4780301" y="875413"/>
            <a:chExt cx="974040" cy="138142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780301" y="875413"/>
              <a:ext cx="97404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4780301" y="875413"/>
              <a:ext cx="974040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ОПРЕДЕЛИТЬ КРИТЕРИИ ОЦЕНКИ КАЧЕСТВА ПД</a:t>
              </a:r>
              <a:endParaRPr lang="ru-RU" sz="1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47915" y="2936812"/>
            <a:ext cx="978226" cy="1274471"/>
            <a:chOff x="2646006" y="847495"/>
            <a:chExt cx="1125808" cy="138142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646006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646006" y="847495"/>
              <a:ext cx="1125808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 smtClean="0"/>
                <a:t>ОПРЕДЕЛИТЬ ТРУДОЗАТРАТЫ НА  ОПЕРАЦИИ</a:t>
              </a:r>
            </a:p>
            <a:p>
              <a:pPr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/>
                <a:t> ПРЕДЛОЖИТЬ ОПТИМАЛЬНУЮ СТРУКТУРУ БЛОКА ПИР</a:t>
              </a:r>
              <a:endParaRPr lang="ru-RU" sz="1000" dirty="0" smtClean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741336" y="2936812"/>
            <a:ext cx="922287" cy="1274471"/>
            <a:chOff x="1530991" y="847495"/>
            <a:chExt cx="1061430" cy="138142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595351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530991" y="847495"/>
              <a:ext cx="1061430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РАЗРАБОТАТЬ РЕГЛАМЕНТ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(обновить функционал, положения и должностные инструкции)</a:t>
              </a:r>
              <a:endParaRPr lang="ru-RU" sz="10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2121" y="2936812"/>
            <a:ext cx="1134667" cy="1274471"/>
            <a:chOff x="221582" y="847495"/>
            <a:chExt cx="1305851" cy="13814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16274" y="847495"/>
              <a:ext cx="997070" cy="138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21582" y="847495"/>
              <a:ext cx="1305851" cy="138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01600" rIns="0" bIns="1016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ПОСТРОИТЬ МОДЕЛИ ПРОЦЕССОВ: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- ПИР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/>
                <a:t>- </a:t>
              </a:r>
              <a:r>
                <a:rPr lang="ru-RU" sz="1000" b="1" dirty="0" smtClean="0"/>
                <a:t>ЭКСПЕРТИЗЫ ПСД</a:t>
              </a:r>
              <a:endParaRPr lang="ru-RU" sz="1000" kern="1200" dirty="0"/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32159" y="2875117"/>
            <a:ext cx="1648232" cy="202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5738" marR="0" lvl="1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Повышение эффективности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блока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ПИР</a:t>
            </a:r>
          </a:p>
          <a:p>
            <a:pPr marL="185738" marR="0" lvl="1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Сокращение финансовых затрат на ПИР</a:t>
            </a: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00683" y="2968268"/>
            <a:ext cx="936591" cy="12744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1600" rIns="0" bIns="101600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 smtClean="0"/>
              <a:t>РАЗРАБОТАТЬ ИНСТРУМЕНТ УПРАВЛЕНИЯ ПРОЦЕССОМ</a:t>
            </a:r>
            <a:endParaRPr lang="ru-RU" sz="1000" b="1" kern="1200" dirty="0"/>
          </a:p>
        </p:txBody>
      </p:sp>
    </p:spTree>
    <p:extLst>
      <p:ext uri="{BB962C8B-B14F-4D97-AF65-F5344CB8AC3E}">
        <p14:creationId xmlns:p14="http://schemas.microsoft.com/office/powerpoint/2010/main" val="15292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1908" y="6473676"/>
            <a:ext cx="347663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934936" y="337903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Разработка модели</a:t>
            </a:r>
            <a:endParaRPr lang="ru-RU" sz="1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89" y="1115315"/>
            <a:ext cx="60392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Использованы 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«Положение о составе разделов проектной документации» (Постановление Правительства РФ № 87 от 16.02.2008)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ISO 9001:2015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Системы менеджмента качества. Требования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2.051-2013 Единая система конструкторской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документации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положения свода знаний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BABOK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 l="20658" t="18330" r="17777" b="8322"/>
          <a:stretch>
            <a:fillRect/>
          </a:stretch>
        </p:blipFill>
        <p:spPr bwMode="auto">
          <a:xfrm>
            <a:off x="397005" y="3679305"/>
            <a:ext cx="2878000" cy="218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3568467" y="4831512"/>
            <a:ext cx="830580" cy="0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6192" t="18512" r="44176" b="5808"/>
          <a:stretch>
            <a:fillRect/>
          </a:stretch>
        </p:blipFill>
        <p:spPr bwMode="auto">
          <a:xfrm>
            <a:off x="6390164" y="1371598"/>
            <a:ext cx="2679405" cy="473148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l="4802" t="13232" r="1436" b="7158"/>
          <a:stretch>
            <a:fillRect/>
          </a:stretch>
        </p:blipFill>
        <p:spPr bwMode="auto">
          <a:xfrm>
            <a:off x="4677942" y="3785189"/>
            <a:ext cx="3806840" cy="18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366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34936" y="339385"/>
            <a:ext cx="7209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Исследование</a:t>
            </a:r>
            <a:endParaRPr lang="ru-RU" sz="1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08" y="6473676"/>
            <a:ext cx="4254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1026" name="Picture 2" descr="E:\BPM-проект года\статданны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314"/>
            <a:ext cx="9144000" cy="52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5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A530A53E22434DAE85040D07CD6088" ma:contentTypeVersion="0" ma:contentTypeDescription="Создание документа." ma:contentTypeScope="" ma:versionID="635edc0701e65752c1cc30ebd997120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5AAF6F-8DB0-4B92-BBCA-5457238A7091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F0389F-19C7-43E2-A018-A9CB7CDF78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CEE96-9264-4EED-8421-EFB3C9953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16779</TotalTime>
  <Words>583</Words>
  <Application>Microsoft Office PowerPoint</Application>
  <PresentationFormat>Экран (4:3)</PresentationFormat>
  <Paragraphs>128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А.Ванчинов</dc:creator>
  <cp:lastModifiedBy>bell</cp:lastModifiedBy>
  <cp:revision>1022</cp:revision>
  <dcterms:created xsi:type="dcterms:W3CDTF">2009-07-15T11:37:47Z</dcterms:created>
  <dcterms:modified xsi:type="dcterms:W3CDTF">2018-03-21T10:49:21Z</dcterms:modified>
</cp:coreProperties>
</file>